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28"/>
  </p:notesMasterIdLst>
  <p:handoutMasterIdLst>
    <p:handoutMasterId r:id="rId29"/>
  </p:handoutMasterIdLst>
  <p:sldIdLst>
    <p:sldId id="2147475832" r:id="rId5"/>
    <p:sldId id="1372" r:id="rId6"/>
    <p:sldId id="2147475917" r:id="rId7"/>
    <p:sldId id="2147475911" r:id="rId8"/>
    <p:sldId id="2147475916" r:id="rId9"/>
    <p:sldId id="2147475914" r:id="rId10"/>
    <p:sldId id="2147475922" r:id="rId11"/>
    <p:sldId id="2147475910" r:id="rId12"/>
    <p:sldId id="2147475830" r:id="rId13"/>
    <p:sldId id="2147475918" r:id="rId14"/>
    <p:sldId id="2147475904" r:id="rId15"/>
    <p:sldId id="2147475913" r:id="rId16"/>
    <p:sldId id="2147475926" r:id="rId17"/>
    <p:sldId id="2147475927" r:id="rId18"/>
    <p:sldId id="2147475928" r:id="rId19"/>
    <p:sldId id="2147475929" r:id="rId20"/>
    <p:sldId id="2147475912" r:id="rId21"/>
    <p:sldId id="2147475930" r:id="rId22"/>
    <p:sldId id="2147475931" r:id="rId23"/>
    <p:sldId id="2147475919" r:id="rId24"/>
    <p:sldId id="2147475923" r:id="rId25"/>
    <p:sldId id="2147475905" r:id="rId26"/>
    <p:sldId id="2147475902" r:id="rId27"/>
  </p:sldIdLst>
  <p:sldSz cx="12192000" cy="6858000"/>
  <p:notesSz cx="6858000" cy="9144000"/>
  <p:embeddedFontLst>
    <p:embeddedFont>
      <p:font typeface="Inter ExtraLight" panose="02000303000000020004" pitchFamily="2" charset="0"/>
      <p:regular r:id="rId30"/>
      <p:italic r:id="rId31"/>
    </p:embeddedFont>
    <p:embeddedFont>
      <p:font typeface="Inter Light" panose="02000403000000020004" pitchFamily="2" charset="0"/>
      <p:regular r:id="rId32"/>
      <p:italic r:id="rId33"/>
    </p:embeddedFont>
    <p:embeddedFont>
      <p:font typeface="Inter Medium" panose="02000603000000020004" pitchFamily="2" charset="0"/>
      <p:regular r:id="rId34"/>
      <p:italic r:id="rId35"/>
    </p:embeddedFont>
    <p:embeddedFont>
      <p:font typeface="Inter SemiBold" panose="02000603000000020004" pitchFamily="2" charset="0"/>
      <p:bold r:id="rId36"/>
      <p:italic r:id="rId37"/>
      <p:boldItalic r:id="rId38"/>
    </p:embeddedFont>
    <p:embeddedFont>
      <p:font typeface="Tahoma" panose="020B0604030504040204" pitchFamily="34" charset="0"/>
      <p:regular r:id="rId39"/>
      <p:bold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94813D6E-B35E-450A-B0DF-BD90344C6204}">
          <p14:sldIdLst>
            <p14:sldId id="2147475832"/>
            <p14:sldId id="1372"/>
          </p14:sldIdLst>
        </p14:section>
        <p14:section name="Introduction" id="{B83275B5-848F-B246-81D5-3953471FB877}">
          <p14:sldIdLst>
            <p14:sldId id="2147475917"/>
            <p14:sldId id="2147475911"/>
            <p14:sldId id="2147475916"/>
            <p14:sldId id="2147475914"/>
            <p14:sldId id="2147475922"/>
            <p14:sldId id="2147475910"/>
            <p14:sldId id="2147475830"/>
            <p14:sldId id="2147475918"/>
          </p14:sldIdLst>
        </p14:section>
        <p14:section name="Pros and Cons" id="{9F7F2D7A-DAD4-954B-BB30-7ADB48904E84}">
          <p14:sldIdLst>
            <p14:sldId id="2147475904"/>
            <p14:sldId id="2147475913"/>
            <p14:sldId id="2147475926"/>
            <p14:sldId id="2147475927"/>
            <p14:sldId id="2147475928"/>
            <p14:sldId id="2147475929"/>
            <p14:sldId id="2147475912"/>
            <p14:sldId id="2147475930"/>
            <p14:sldId id="2147475931"/>
          </p14:sldIdLst>
        </p14:section>
        <p14:section name="QA and conclusion" id="{6C2D550C-DDF8-47C1-86E7-BD0425936B99}">
          <p14:sldIdLst>
            <p14:sldId id="2147475919"/>
            <p14:sldId id="2147475923"/>
            <p14:sldId id="2147475905"/>
            <p14:sldId id="2147475902"/>
          </p14:sldIdLst>
        </p14:section>
      </p14:sectionLst>
    </p:ext>
    <p:ext uri="{EFAFB233-063F-42B5-8137-9DF3F51BA10A}">
      <p15:sldGuideLst xmlns:p15="http://schemas.microsoft.com/office/powerpoint/2012/main">
        <p15:guide id="1" orient="horz" pos="2319"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A48A568-EADF-2B66-5F3F-7505D78F37CE}" name="Harriet Yates" initials="HY" userId="S::harriet.yates@awin.com::27d79059-07b7-419c-87ee-0a341d715f90" providerId="AD"/>
  <p188:author id="{FEE3F573-122B-2B0B-2732-8F11CD379823}" name="Sarah Ruzgar" initials="SR" userId="S::sarah.ruzgar@awin.com::c721b71e-17ef-4157-9682-75a564b64269" providerId="AD"/>
  <p188:author id="{012CA6EE-1F47-82DD-366A-7EBFECD62643}" name="Gurdeep Sahota" initials="GS" userId="S::gurdeep.sahota@awin.com::63d65b2e-b093-411b-987a-5ad499805f7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arah Ruzgar" initials="SR" lastIdx="1" clrIdx="0">
    <p:extLst>
      <p:ext uri="{19B8F6BF-5375-455C-9EA6-DF929625EA0E}">
        <p15:presenceInfo xmlns:p15="http://schemas.microsoft.com/office/powerpoint/2012/main" userId="S::sarah.ruzgar@awin.com::c721b71e-17ef-4157-9682-75a564b6426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9B05"/>
    <a:srgbClr val="F9F9F9"/>
    <a:srgbClr val="2C1C1C"/>
    <a:srgbClr val="F0F0F0"/>
    <a:srgbClr val="C3CACF"/>
    <a:srgbClr val="23282C"/>
    <a:srgbClr val="E9E9E9"/>
    <a:srgbClr val="00C637"/>
    <a:srgbClr val="535F68"/>
    <a:srgbClr val="E7EA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DC5677-4A95-8646-8FB0-D22B147D8F17}" v="84" dt="2025-06-24T21:33:51.5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398" autoAdjust="0"/>
    <p:restoredTop sz="81980" autoAdjust="0"/>
  </p:normalViewPr>
  <p:slideViewPr>
    <p:cSldViewPr snapToGrid="0">
      <p:cViewPr varScale="1">
        <p:scale>
          <a:sx n="90" d="100"/>
          <a:sy n="90" d="100"/>
        </p:scale>
        <p:origin x="232" y="456"/>
      </p:cViewPr>
      <p:guideLst>
        <p:guide orient="horz" pos="2319"/>
        <p:guide pos="3840"/>
      </p:guideLst>
    </p:cSldViewPr>
  </p:slideViewPr>
  <p:notesTextViewPr>
    <p:cViewPr>
      <p:scale>
        <a:sx n="1" d="1"/>
        <a:sy n="1" d="1"/>
      </p:scale>
      <p:origin x="0" y="0"/>
    </p:cViewPr>
  </p:notesTextViewPr>
  <p:notesViewPr>
    <p:cSldViewPr snapToGrid="0">
      <p:cViewPr>
        <p:scale>
          <a:sx n="1" d="2"/>
          <a:sy n="1" d="2"/>
        </p:scale>
        <p:origin x="3478" y="5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0.fntdata"/><Relationship Id="rId21" Type="http://schemas.openxmlformats.org/officeDocument/2006/relationships/slide" Target="slides/slide17.xml"/><Relationship Id="rId34" Type="http://schemas.openxmlformats.org/officeDocument/2006/relationships/font" Target="fonts/font5.fntdata"/><Relationship Id="rId42" Type="http://schemas.openxmlformats.org/officeDocument/2006/relationships/presProps" Target="presProps.xml"/><Relationship Id="rId47"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openxmlformats.org/officeDocument/2006/relationships/font" Target="fonts/font7.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font" Target="fonts/font9.fntdata"/><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2C75A9-DC57-B859-EDAA-05FA5CA49EE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7957B417-4666-0931-BBC8-0F69D6179D8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E68ED5A-203B-4EBB-A015-4944239C09E0}" type="datetimeFigureOut">
              <a:rPr lang="en-GB" smtClean="0"/>
              <a:t>01/07/2025</a:t>
            </a:fld>
            <a:endParaRPr lang="en-GB"/>
          </a:p>
        </p:txBody>
      </p:sp>
      <p:sp>
        <p:nvSpPr>
          <p:cNvPr id="4" name="Footer Placeholder 3">
            <a:extLst>
              <a:ext uri="{FF2B5EF4-FFF2-40B4-BE49-F238E27FC236}">
                <a16:creationId xmlns:a16="http://schemas.microsoft.com/office/drawing/2014/main" id="{FB5D8D39-2B0B-0D37-F535-9F17050C79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Tree>
    <p:extLst>
      <p:ext uri="{BB962C8B-B14F-4D97-AF65-F5344CB8AC3E}">
        <p14:creationId xmlns:p14="http://schemas.microsoft.com/office/powerpoint/2010/main" val="3886913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0931D7-94DD-4BBE-A4D8-81AD969A4CBF}" type="datetimeFigureOut">
              <a:rPr lang="de-DE" smtClean="0"/>
              <a:t>01.07.25</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1619E2-0676-4383-9999-2B4E334338AD}" type="slidenum">
              <a:rPr lang="de-DE" smtClean="0"/>
              <a:t>‹#›</a:t>
            </a:fld>
            <a:endParaRPr lang="de-DE"/>
          </a:p>
        </p:txBody>
      </p:sp>
    </p:spTree>
    <p:extLst>
      <p:ext uri="{BB962C8B-B14F-4D97-AF65-F5344CB8AC3E}">
        <p14:creationId xmlns:p14="http://schemas.microsoft.com/office/powerpoint/2010/main" val="2004875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1.jpe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hite Gradient - Awin &amp; MarTech">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23CFB6B-CAD0-41BD-BCF3-601ED3CF454F}"/>
              </a:ext>
            </a:extLst>
          </p:cNvPr>
          <p:cNvSpPr/>
          <p:nvPr userDrawn="1"/>
        </p:nvSpPr>
        <p:spPr>
          <a:xfrm>
            <a:off x="159657" y="5921829"/>
            <a:ext cx="11858172" cy="936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EE78B876-225D-F511-BFC8-B8A270F692EA}"/>
              </a:ext>
            </a:extLst>
          </p:cNvPr>
          <p:cNvSpPr/>
          <p:nvPr userDrawn="1"/>
        </p:nvSpPr>
        <p:spPr>
          <a:xfrm>
            <a:off x="6696075" y="0"/>
            <a:ext cx="5495926" cy="6858000"/>
          </a:xfrm>
          <a:prstGeom prst="rect">
            <a:avLst/>
          </a:prstGeom>
          <a:blipFill>
            <a:blip r:embed="rId2" cstate="print">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AutoShape 3"/>
          <p:cNvSpPr>
            <a:spLocks noChangeAspect="1" noChangeArrowheads="1" noTextEdit="1"/>
          </p:cNvSpPr>
          <p:nvPr/>
        </p:nvSpPr>
        <p:spPr bwMode="auto">
          <a:xfrm>
            <a:off x="4297363" y="0"/>
            <a:ext cx="79216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pic>
        <p:nvPicPr>
          <p:cNvPr id="28" name="Graphic 27">
            <a:extLst>
              <a:ext uri="{FF2B5EF4-FFF2-40B4-BE49-F238E27FC236}">
                <a16:creationId xmlns:a16="http://schemas.microsoft.com/office/drawing/2014/main" id="{C4CAC68B-B3F4-F970-220D-D56B1660E47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800000">
            <a:off x="10631705" y="-846453"/>
            <a:ext cx="534846" cy="2534496"/>
          </a:xfrm>
          <a:prstGeom prst="rect">
            <a:avLst/>
          </a:prstGeom>
        </p:spPr>
      </p:pic>
      <p:sp>
        <p:nvSpPr>
          <p:cNvPr id="2" name="Rectangle 1">
            <a:extLst>
              <a:ext uri="{FF2B5EF4-FFF2-40B4-BE49-F238E27FC236}">
                <a16:creationId xmlns:a16="http://schemas.microsoft.com/office/drawing/2014/main" id="{23376973-F12A-55E5-AB12-75EC2D6ACA3F}"/>
              </a:ext>
            </a:extLst>
          </p:cNvPr>
          <p:cNvSpPr/>
          <p:nvPr userDrawn="1"/>
        </p:nvSpPr>
        <p:spPr>
          <a:xfrm>
            <a:off x="5970119" y="0"/>
            <a:ext cx="3093062" cy="6858000"/>
          </a:xfrm>
          <a:prstGeom prst="rect">
            <a:avLst/>
          </a:prstGeom>
          <a:gradFill>
            <a:gsLst>
              <a:gs pos="25424">
                <a:schemeClr val="bg1">
                  <a:alpha val="47000"/>
                </a:schemeClr>
              </a:gs>
              <a:gs pos="7000">
                <a:schemeClr val="bg1">
                  <a:alpha val="0"/>
                </a:schemeClr>
              </a:gs>
              <a:gs pos="63000">
                <a:schemeClr val="bg1">
                  <a:alpha val="92000"/>
                </a:schemeClr>
              </a:gs>
              <a:gs pos="77000">
                <a:schemeClr val="bg1"/>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9" name="Group 28">
            <a:extLst>
              <a:ext uri="{FF2B5EF4-FFF2-40B4-BE49-F238E27FC236}">
                <a16:creationId xmlns:a16="http://schemas.microsoft.com/office/drawing/2014/main" id="{035F819C-027A-FC02-1A90-D3031BE4D1B4}"/>
              </a:ext>
            </a:extLst>
          </p:cNvPr>
          <p:cNvGrpSpPr/>
          <p:nvPr userDrawn="1"/>
        </p:nvGrpSpPr>
        <p:grpSpPr>
          <a:xfrm>
            <a:off x="11679053" y="-975250"/>
            <a:ext cx="649683" cy="1840019"/>
            <a:chOff x="6955918" y="2863488"/>
            <a:chExt cx="649683" cy="1840019"/>
          </a:xfrm>
        </p:grpSpPr>
        <p:sp>
          <p:nvSpPr>
            <p:cNvPr id="31" name="Freeform: Shape 30">
              <a:extLst>
                <a:ext uri="{FF2B5EF4-FFF2-40B4-BE49-F238E27FC236}">
                  <a16:creationId xmlns:a16="http://schemas.microsoft.com/office/drawing/2014/main" id="{A57F11D1-BE03-5E0B-186A-8E861C6D954A}"/>
                </a:ext>
              </a:extLst>
            </p:cNvPr>
            <p:cNvSpPr/>
            <p:nvPr/>
          </p:nvSpPr>
          <p:spPr>
            <a:xfrm rot="1800000">
              <a:off x="6955918" y="2863488"/>
              <a:ext cx="531157" cy="1840019"/>
            </a:xfrm>
            <a:custGeom>
              <a:avLst/>
              <a:gdLst>
                <a:gd name="connsiteX0" fmla="*/ 265603 w 531157"/>
                <a:gd name="connsiteY0" fmla="*/ 0 h 1840019"/>
                <a:gd name="connsiteX1" fmla="*/ 531157 w 531157"/>
                <a:gd name="connsiteY1" fmla="*/ 265555 h 1840019"/>
                <a:gd name="connsiteX2" fmla="*/ 531157 w 531157"/>
                <a:gd name="connsiteY2" fmla="*/ 1574465 h 1840019"/>
                <a:gd name="connsiteX3" fmla="*/ 265603 w 531157"/>
                <a:gd name="connsiteY3" fmla="*/ 1840020 h 1840019"/>
                <a:gd name="connsiteX4" fmla="*/ 265555 w 531157"/>
                <a:gd name="connsiteY4" fmla="*/ 1840020 h 1840019"/>
                <a:gd name="connsiteX5" fmla="*/ 0 w 531157"/>
                <a:gd name="connsiteY5" fmla="*/ 1574465 h 1840019"/>
                <a:gd name="connsiteX6" fmla="*/ 0 w 531157"/>
                <a:gd name="connsiteY6" fmla="*/ 265554 h 1840019"/>
                <a:gd name="connsiteX7" fmla="*/ 265555 w 531157"/>
                <a:gd name="connsiteY7" fmla="*/ 0 h 184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157" h="1840019">
                  <a:moveTo>
                    <a:pt x="265603" y="0"/>
                  </a:moveTo>
                  <a:cubicBezTo>
                    <a:pt x="412264" y="0"/>
                    <a:pt x="531157" y="118893"/>
                    <a:pt x="531157" y="265555"/>
                  </a:cubicBezTo>
                  <a:lnTo>
                    <a:pt x="531157" y="1574465"/>
                  </a:lnTo>
                  <a:cubicBezTo>
                    <a:pt x="531157" y="1721127"/>
                    <a:pt x="412264" y="1840020"/>
                    <a:pt x="265603" y="1840020"/>
                  </a:cubicBezTo>
                  <a:lnTo>
                    <a:pt x="265555" y="1840020"/>
                  </a:lnTo>
                  <a:cubicBezTo>
                    <a:pt x="118893" y="1840020"/>
                    <a:pt x="0" y="1721127"/>
                    <a:pt x="0" y="1574465"/>
                  </a:cubicBezTo>
                  <a:lnTo>
                    <a:pt x="0" y="265554"/>
                  </a:lnTo>
                  <a:cubicBezTo>
                    <a:pt x="0" y="118893"/>
                    <a:pt x="118893" y="0"/>
                    <a:pt x="265555" y="0"/>
                  </a:cubicBezTo>
                  <a:close/>
                </a:path>
              </a:pathLst>
            </a:custGeom>
            <a:solidFill>
              <a:schemeClr val="accent1"/>
            </a:solidFill>
            <a:ln w="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AB3B60CD-C1C1-C877-7F2F-0A8246ED9348}"/>
                </a:ext>
              </a:extLst>
            </p:cNvPr>
            <p:cNvSpPr/>
            <p:nvPr/>
          </p:nvSpPr>
          <p:spPr>
            <a:xfrm rot="1800000">
              <a:off x="7453842" y="3173708"/>
              <a:ext cx="151759" cy="151759"/>
            </a:xfrm>
            <a:custGeom>
              <a:avLst/>
              <a:gdLst>
                <a:gd name="connsiteX0" fmla="*/ 151759 w 151759"/>
                <a:gd name="connsiteY0" fmla="*/ 75880 h 151759"/>
                <a:gd name="connsiteX1" fmla="*/ 75880 w 151759"/>
                <a:gd name="connsiteY1" fmla="*/ 151759 h 151759"/>
                <a:gd name="connsiteX2" fmla="*/ 0 w 151759"/>
                <a:gd name="connsiteY2" fmla="*/ 75880 h 151759"/>
                <a:gd name="connsiteX3" fmla="*/ 75880 w 151759"/>
                <a:gd name="connsiteY3" fmla="*/ 0 h 151759"/>
                <a:gd name="connsiteX4" fmla="*/ 151759 w 151759"/>
                <a:gd name="connsiteY4" fmla="*/ 75880 h 15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9" h="151759">
                  <a:moveTo>
                    <a:pt x="151759" y="75880"/>
                  </a:moveTo>
                  <a:cubicBezTo>
                    <a:pt x="151759" y="117787"/>
                    <a:pt x="117787" y="151759"/>
                    <a:pt x="75880" y="151759"/>
                  </a:cubicBezTo>
                  <a:cubicBezTo>
                    <a:pt x="33972" y="151759"/>
                    <a:pt x="0" y="117787"/>
                    <a:pt x="0" y="75880"/>
                  </a:cubicBezTo>
                  <a:cubicBezTo>
                    <a:pt x="0" y="33972"/>
                    <a:pt x="33972" y="0"/>
                    <a:pt x="75880" y="0"/>
                  </a:cubicBezTo>
                  <a:cubicBezTo>
                    <a:pt x="117787" y="0"/>
                    <a:pt x="151759" y="33972"/>
                    <a:pt x="151759" y="75880"/>
                  </a:cubicBezTo>
                  <a:close/>
                </a:path>
              </a:pathLst>
            </a:custGeom>
            <a:solidFill>
              <a:schemeClr val="bg1"/>
            </a:solidFill>
            <a:ln w="0" cap="flat">
              <a:noFill/>
              <a:prstDash val="solid"/>
              <a:miter/>
            </a:ln>
          </p:spPr>
          <p:txBody>
            <a:bodyPr rtlCol="0" anchor="ctr"/>
            <a:lstStyle/>
            <a:p>
              <a:endParaRPr lang="en-GB"/>
            </a:p>
          </p:txBody>
        </p:sp>
      </p:grpSp>
      <p:pic>
        <p:nvPicPr>
          <p:cNvPr id="33" name="Graphic 32">
            <a:extLst>
              <a:ext uri="{FF2B5EF4-FFF2-40B4-BE49-F238E27FC236}">
                <a16:creationId xmlns:a16="http://schemas.microsoft.com/office/drawing/2014/main" id="{D7067004-9BC9-6823-8B75-8AE3FF618B2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800000">
            <a:off x="10733938" y="4778157"/>
            <a:ext cx="534846" cy="3695736"/>
          </a:xfrm>
          <a:prstGeom prst="rect">
            <a:avLst/>
          </a:prstGeom>
        </p:spPr>
      </p:pic>
      <p:grpSp>
        <p:nvGrpSpPr>
          <p:cNvPr id="7" name="Group 6">
            <a:extLst>
              <a:ext uri="{FF2B5EF4-FFF2-40B4-BE49-F238E27FC236}">
                <a16:creationId xmlns:a16="http://schemas.microsoft.com/office/drawing/2014/main" id="{DA7C5707-FB1B-F550-E921-54C69976A834}"/>
              </a:ext>
            </a:extLst>
          </p:cNvPr>
          <p:cNvGrpSpPr/>
          <p:nvPr userDrawn="1"/>
        </p:nvGrpSpPr>
        <p:grpSpPr>
          <a:xfrm>
            <a:off x="9496617" y="5945117"/>
            <a:ext cx="817972" cy="2515434"/>
            <a:chOff x="9496617" y="5945117"/>
            <a:chExt cx="817972" cy="2515434"/>
          </a:xfrm>
        </p:grpSpPr>
        <p:sp>
          <p:nvSpPr>
            <p:cNvPr id="4" name="Freeform: Shape 3">
              <a:extLst>
                <a:ext uri="{FF2B5EF4-FFF2-40B4-BE49-F238E27FC236}">
                  <a16:creationId xmlns:a16="http://schemas.microsoft.com/office/drawing/2014/main" id="{52E89B28-6C39-0CCB-0F35-D204571F57AD}"/>
                </a:ext>
              </a:extLst>
            </p:cNvPr>
            <p:cNvSpPr/>
            <p:nvPr/>
          </p:nvSpPr>
          <p:spPr>
            <a:xfrm rot="1800000">
              <a:off x="9496617" y="5945117"/>
              <a:ext cx="529577" cy="2515434"/>
            </a:xfrm>
            <a:custGeom>
              <a:avLst/>
              <a:gdLst>
                <a:gd name="connsiteX0" fmla="*/ 264813 w 529577"/>
                <a:gd name="connsiteY0" fmla="*/ 0 h 2515434"/>
                <a:gd name="connsiteX1" fmla="*/ 529578 w 529577"/>
                <a:gd name="connsiteY1" fmla="*/ 264765 h 2515434"/>
                <a:gd name="connsiteX2" fmla="*/ 529578 w 529577"/>
                <a:gd name="connsiteY2" fmla="*/ 2250670 h 2515434"/>
                <a:gd name="connsiteX3" fmla="*/ 264813 w 529577"/>
                <a:gd name="connsiteY3" fmla="*/ 2515435 h 2515434"/>
                <a:gd name="connsiteX4" fmla="*/ 264765 w 529577"/>
                <a:gd name="connsiteY4" fmla="*/ 2515435 h 2515434"/>
                <a:gd name="connsiteX5" fmla="*/ 0 w 529577"/>
                <a:gd name="connsiteY5" fmla="*/ 2250670 h 2515434"/>
                <a:gd name="connsiteX6" fmla="*/ 0 w 529577"/>
                <a:gd name="connsiteY6" fmla="*/ 264765 h 2515434"/>
                <a:gd name="connsiteX7" fmla="*/ 264765 w 529577"/>
                <a:gd name="connsiteY7" fmla="*/ 0 h 251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9577" h="2515434">
                  <a:moveTo>
                    <a:pt x="264813" y="0"/>
                  </a:moveTo>
                  <a:cubicBezTo>
                    <a:pt x="411039" y="0"/>
                    <a:pt x="529578" y="118539"/>
                    <a:pt x="529578" y="264765"/>
                  </a:cubicBezTo>
                  <a:lnTo>
                    <a:pt x="529578" y="2250670"/>
                  </a:lnTo>
                  <a:cubicBezTo>
                    <a:pt x="529578" y="2396896"/>
                    <a:pt x="411039" y="2515435"/>
                    <a:pt x="264813" y="2515435"/>
                  </a:cubicBezTo>
                  <a:lnTo>
                    <a:pt x="264765" y="2515435"/>
                  </a:lnTo>
                  <a:cubicBezTo>
                    <a:pt x="118539" y="2515435"/>
                    <a:pt x="0" y="2396896"/>
                    <a:pt x="0" y="2250670"/>
                  </a:cubicBezTo>
                  <a:lnTo>
                    <a:pt x="0" y="264765"/>
                  </a:lnTo>
                  <a:cubicBezTo>
                    <a:pt x="0" y="118539"/>
                    <a:pt x="118539" y="0"/>
                    <a:pt x="264765" y="0"/>
                  </a:cubicBezTo>
                  <a:close/>
                </a:path>
              </a:pathLst>
            </a:custGeom>
            <a:solidFill>
              <a:schemeClr val="accent1"/>
            </a:solidFill>
            <a:ln w="0" cap="flat">
              <a:noFill/>
              <a:prstDash val="solid"/>
              <a:miter/>
            </a:ln>
          </p:spPr>
          <p:txBody>
            <a:bodyPr rtlCol="0" anchor="ctr"/>
            <a:lstStyle/>
            <a:p>
              <a:endParaRPr lang="en-GB"/>
            </a:p>
          </p:txBody>
        </p:sp>
        <p:sp>
          <p:nvSpPr>
            <p:cNvPr id="5" name="Freeform: Shape 4">
              <a:extLst>
                <a:ext uri="{FF2B5EF4-FFF2-40B4-BE49-F238E27FC236}">
                  <a16:creationId xmlns:a16="http://schemas.microsoft.com/office/drawing/2014/main" id="{64FDD09A-A34D-19D9-D056-B0DA0956D007}"/>
                </a:ext>
              </a:extLst>
            </p:cNvPr>
            <p:cNvSpPr/>
            <p:nvPr/>
          </p:nvSpPr>
          <p:spPr>
            <a:xfrm rot="1800000">
              <a:off x="10163282" y="6300025"/>
              <a:ext cx="151307" cy="151307"/>
            </a:xfrm>
            <a:custGeom>
              <a:avLst/>
              <a:gdLst>
                <a:gd name="connsiteX0" fmla="*/ 151308 w 151307"/>
                <a:gd name="connsiteY0" fmla="*/ 75654 h 151307"/>
                <a:gd name="connsiteX1" fmla="*/ 75654 w 151307"/>
                <a:gd name="connsiteY1" fmla="*/ 151308 h 151307"/>
                <a:gd name="connsiteX2" fmla="*/ 0 w 151307"/>
                <a:gd name="connsiteY2" fmla="*/ 75654 h 151307"/>
                <a:gd name="connsiteX3" fmla="*/ 75654 w 151307"/>
                <a:gd name="connsiteY3" fmla="*/ 0 h 151307"/>
                <a:gd name="connsiteX4" fmla="*/ 151308 w 151307"/>
                <a:gd name="connsiteY4" fmla="*/ 75654 h 151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07" h="151307">
                  <a:moveTo>
                    <a:pt x="151308" y="75654"/>
                  </a:moveTo>
                  <a:cubicBezTo>
                    <a:pt x="151308" y="117437"/>
                    <a:pt x="117437" y="151308"/>
                    <a:pt x="75654" y="151308"/>
                  </a:cubicBezTo>
                  <a:cubicBezTo>
                    <a:pt x="33871" y="151308"/>
                    <a:pt x="0" y="117437"/>
                    <a:pt x="0" y="75654"/>
                  </a:cubicBezTo>
                  <a:cubicBezTo>
                    <a:pt x="0" y="33871"/>
                    <a:pt x="33871" y="0"/>
                    <a:pt x="75654" y="0"/>
                  </a:cubicBezTo>
                  <a:cubicBezTo>
                    <a:pt x="117437" y="0"/>
                    <a:pt x="151308" y="33871"/>
                    <a:pt x="151308" y="75654"/>
                  </a:cubicBezTo>
                  <a:close/>
                </a:path>
              </a:pathLst>
            </a:custGeom>
            <a:solidFill>
              <a:srgbClr val="FFFFFF"/>
            </a:solidFill>
            <a:ln w="0" cap="flat">
              <a:noFill/>
              <a:prstDash val="solid"/>
              <a:miter/>
            </a:ln>
          </p:spPr>
          <p:txBody>
            <a:bodyPr rtlCol="0" anchor="ctr"/>
            <a:lstStyle/>
            <a:p>
              <a:endParaRPr lang="en-GB"/>
            </a:p>
          </p:txBody>
        </p:sp>
      </p:grpSp>
      <p:sp>
        <p:nvSpPr>
          <p:cNvPr id="157" name="Picture Placeholder 13">
            <a:extLst>
              <a:ext uri="{FF2B5EF4-FFF2-40B4-BE49-F238E27FC236}">
                <a16:creationId xmlns:a16="http://schemas.microsoft.com/office/drawing/2014/main" id="{FB996124-994D-9664-718C-AEC09573FCD4}"/>
              </a:ext>
            </a:extLst>
          </p:cNvPr>
          <p:cNvSpPr>
            <a:spLocks noGrp="1"/>
          </p:cNvSpPr>
          <p:nvPr>
            <p:ph type="pic" sz="quarter" idx="12" hasCustomPrompt="1"/>
          </p:nvPr>
        </p:nvSpPr>
        <p:spPr>
          <a:xfrm>
            <a:off x="2382509" y="547091"/>
            <a:ext cx="1613967" cy="498509"/>
          </a:xfrm>
        </p:spPr>
        <p:txBody>
          <a:bodyPr anchor="ctr" anchorCtr="0">
            <a:noAutofit/>
          </a:bodyPr>
          <a:lstStyle>
            <a:lvl1pPr marL="0" indent="0">
              <a:buNone/>
              <a:defRPr sz="1050"/>
            </a:lvl1pPr>
          </a:lstStyle>
          <a:p>
            <a:r>
              <a:rPr lang="en-GB" dirty="0"/>
              <a:t>Partner Logo:                     1.39 x 4.48cm</a:t>
            </a:r>
          </a:p>
        </p:txBody>
      </p:sp>
      <p:pic>
        <p:nvPicPr>
          <p:cNvPr id="3" name="Picture 2">
            <a:extLst>
              <a:ext uri="{FF2B5EF4-FFF2-40B4-BE49-F238E27FC236}">
                <a16:creationId xmlns:a16="http://schemas.microsoft.com/office/drawing/2014/main" id="{42D22156-EE39-17F4-922D-72106268E5B7}"/>
              </a:ext>
            </a:extLst>
          </p:cNvPr>
          <p:cNvPicPr>
            <a:picLocks noChangeAspect="1"/>
          </p:cNvPicPr>
          <p:nvPr userDrawn="1"/>
        </p:nvPicPr>
        <p:blipFill rotWithShape="1">
          <a:blip r:embed="rId7" cstate="print">
            <a:extLst>
              <a:ext uri="{28A0092B-C50C-407E-A947-70E740481C1C}">
                <a14:useLocalDpi xmlns:a14="http://schemas.microsoft.com/office/drawing/2010/main"/>
              </a:ext>
            </a:extLst>
          </a:blip>
          <a:srcRect l="-7710" r="-8470"/>
          <a:stretch/>
        </p:blipFill>
        <p:spPr>
          <a:xfrm>
            <a:off x="316269" y="407755"/>
            <a:ext cx="1709904" cy="746531"/>
          </a:xfrm>
          <a:prstGeom prst="rect">
            <a:avLst/>
          </a:prstGeom>
        </p:spPr>
      </p:pic>
      <p:sp>
        <p:nvSpPr>
          <p:cNvPr id="6" name="Title 1">
            <a:extLst>
              <a:ext uri="{FF2B5EF4-FFF2-40B4-BE49-F238E27FC236}">
                <a16:creationId xmlns:a16="http://schemas.microsoft.com/office/drawing/2014/main" id="{AD01487C-6832-3328-25B1-45A54BAEC6CB}"/>
              </a:ext>
            </a:extLst>
          </p:cNvPr>
          <p:cNvSpPr>
            <a:spLocks noGrp="1"/>
          </p:cNvSpPr>
          <p:nvPr>
            <p:ph type="ctrTitle" hasCustomPrompt="1"/>
          </p:nvPr>
        </p:nvSpPr>
        <p:spPr>
          <a:xfrm>
            <a:off x="303180" y="2505168"/>
            <a:ext cx="5885705" cy="1495638"/>
          </a:xfrm>
          <a:prstGeom prst="rect">
            <a:avLst/>
          </a:prstGeom>
        </p:spPr>
        <p:txBody>
          <a:bodyPr anchor="b" anchorCtr="0"/>
          <a:lstStyle>
            <a:lvl1pPr marL="0" algn="l" defTabSz="914400" rtl="0" eaLnBrk="1" latinLnBrk="0" hangingPunct="1">
              <a:lnSpc>
                <a:spcPct val="90000"/>
              </a:lnSpc>
              <a:spcBef>
                <a:spcPct val="0"/>
              </a:spcBef>
              <a:buNone/>
              <a:defRPr lang="en-GB" sz="4800" kern="1200" dirty="0">
                <a:solidFill>
                  <a:schemeClr val="tx2"/>
                </a:solidFill>
                <a:latin typeface="+mn-lt"/>
                <a:ea typeface="+mn-ea"/>
                <a:cs typeface="+mn-cs"/>
              </a:defRPr>
            </a:lvl1pPr>
          </a:lstStyle>
          <a:p>
            <a:r>
              <a:rPr lang="en-US" dirty="0"/>
              <a:t>Click to edit </a:t>
            </a:r>
            <a:br>
              <a:rPr lang="en-US" dirty="0"/>
            </a:br>
            <a:r>
              <a:rPr lang="en-US" dirty="0"/>
              <a:t>Master title style</a:t>
            </a:r>
            <a:endParaRPr lang="en-GB" dirty="0"/>
          </a:p>
        </p:txBody>
      </p:sp>
      <p:sp>
        <p:nvSpPr>
          <p:cNvPr id="8" name="Subtitle 2">
            <a:extLst>
              <a:ext uri="{FF2B5EF4-FFF2-40B4-BE49-F238E27FC236}">
                <a16:creationId xmlns:a16="http://schemas.microsoft.com/office/drawing/2014/main" id="{2F40EB72-9DF2-37CD-48E6-BBCB8A812FAE}"/>
              </a:ext>
            </a:extLst>
          </p:cNvPr>
          <p:cNvSpPr>
            <a:spLocks noGrp="1"/>
          </p:cNvSpPr>
          <p:nvPr>
            <p:ph type="subTitle" idx="1"/>
          </p:nvPr>
        </p:nvSpPr>
        <p:spPr>
          <a:xfrm>
            <a:off x="303180" y="4093895"/>
            <a:ext cx="5885705" cy="480131"/>
          </a:xfrm>
        </p:spPr>
        <p:txBody>
          <a:bodyPr>
            <a:spAutoFit/>
          </a:bodyPr>
          <a:lstStyle>
            <a:lvl1pPr marL="0" indent="0" algn="l" defTabSz="914400" rtl="0" eaLnBrk="1" latinLnBrk="0" hangingPunct="1">
              <a:spcBef>
                <a:spcPts val="0"/>
              </a:spcBef>
              <a:buNone/>
              <a:defRPr lang="en-GB" sz="2800" kern="1200" dirty="0">
                <a:solidFill>
                  <a:schemeClr val="tx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11" name="Text Placeholder 25">
            <a:extLst>
              <a:ext uri="{FF2B5EF4-FFF2-40B4-BE49-F238E27FC236}">
                <a16:creationId xmlns:a16="http://schemas.microsoft.com/office/drawing/2014/main" id="{15F6BAF0-4088-A868-441D-748848067D5F}"/>
              </a:ext>
            </a:extLst>
          </p:cNvPr>
          <p:cNvSpPr>
            <a:spLocks noGrp="1"/>
          </p:cNvSpPr>
          <p:nvPr>
            <p:ph type="body" sz="quarter" idx="14" hasCustomPrompt="1"/>
          </p:nvPr>
        </p:nvSpPr>
        <p:spPr>
          <a:xfrm>
            <a:off x="260021" y="5572641"/>
            <a:ext cx="3023708" cy="936171"/>
          </a:xfrm>
        </p:spPr>
        <p:txBody>
          <a:bodyPr anchor="ctr" anchorCtr="0">
            <a:noAutofit/>
          </a:bodyPr>
          <a:lstStyle>
            <a:lvl1pPr marL="0" indent="0">
              <a:lnSpc>
                <a:spcPct val="100000"/>
              </a:lnSpc>
              <a:spcBef>
                <a:spcPts val="0"/>
              </a:spcBef>
              <a:spcAft>
                <a:spcPts val="0"/>
              </a:spcAft>
              <a:buNone/>
              <a:defRPr sz="1200" b="0" i="0">
                <a:solidFill>
                  <a:schemeClr val="tx2"/>
                </a:solidFill>
                <a:latin typeface="+mn-lt"/>
              </a:defRPr>
            </a:lvl1pPr>
            <a:lvl5pPr marL="1828800" indent="0">
              <a:buNone/>
              <a:defRPr sz="1400"/>
            </a:lvl5pPr>
          </a:lstStyle>
          <a:p>
            <a:pPr lvl="0"/>
            <a:r>
              <a:rPr lang="en-US" dirty="0"/>
              <a:t>“Delete me” – Title page for assets with audience </a:t>
            </a:r>
            <a:r>
              <a:rPr lang="en-US" dirty="0" err="1"/>
              <a:t>Awin</a:t>
            </a:r>
            <a:r>
              <a:rPr lang="en-US" dirty="0"/>
              <a:t> &amp; MarTech, or multiple audiences combined (advertiser, agency, publisher etc.)</a:t>
            </a:r>
          </a:p>
        </p:txBody>
      </p:sp>
    </p:spTree>
    <p:extLst>
      <p:ext uri="{BB962C8B-B14F-4D97-AF65-F5344CB8AC3E}">
        <p14:creationId xmlns:p14="http://schemas.microsoft.com/office/powerpoint/2010/main" val="265370515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Large Headings Gradient - Publish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058C29-2316-849B-1DAA-6A7DFF30737A}"/>
              </a:ext>
            </a:extLst>
          </p:cNvPr>
          <p:cNvSpPr/>
          <p:nvPr userDrawn="1"/>
        </p:nvSpPr>
        <p:spPr>
          <a:xfrm>
            <a:off x="0" y="0"/>
            <a:ext cx="12192000" cy="6858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AutoShape 3"/>
          <p:cNvSpPr>
            <a:spLocks noChangeAspect="1" noChangeArrowheads="1" noTextEdit="1"/>
          </p:cNvSpPr>
          <p:nvPr/>
        </p:nvSpPr>
        <p:spPr bwMode="auto">
          <a:xfrm>
            <a:off x="4297363" y="0"/>
            <a:ext cx="79216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Rectangle 8">
            <a:extLst>
              <a:ext uri="{FF2B5EF4-FFF2-40B4-BE49-F238E27FC236}">
                <a16:creationId xmlns:a16="http://schemas.microsoft.com/office/drawing/2014/main" id="{8241532A-451B-F541-55A5-CBF51374990C}"/>
              </a:ext>
            </a:extLst>
          </p:cNvPr>
          <p:cNvSpPr/>
          <p:nvPr userDrawn="1"/>
        </p:nvSpPr>
        <p:spPr>
          <a:xfrm>
            <a:off x="6696075" y="0"/>
            <a:ext cx="5495926" cy="6858000"/>
          </a:xfrm>
          <a:prstGeom prst="rect">
            <a:avLst/>
          </a:prstGeom>
          <a:blipFill>
            <a:blip r:embed="rId2" cstate="print">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F3457C47-9E8E-EF0F-08CF-63A24D94B517}"/>
              </a:ext>
            </a:extLst>
          </p:cNvPr>
          <p:cNvSpPr/>
          <p:nvPr userDrawn="1"/>
        </p:nvSpPr>
        <p:spPr>
          <a:xfrm>
            <a:off x="6105539" y="0"/>
            <a:ext cx="2919137" cy="6858000"/>
          </a:xfrm>
          <a:prstGeom prst="rect">
            <a:avLst/>
          </a:prstGeom>
          <a:gradFill>
            <a:gsLst>
              <a:gs pos="25424">
                <a:schemeClr val="accent5">
                  <a:alpha val="16000"/>
                </a:schemeClr>
              </a:gs>
              <a:gs pos="7000">
                <a:schemeClr val="accent5">
                  <a:alpha val="0"/>
                </a:schemeClr>
              </a:gs>
              <a:gs pos="63000">
                <a:schemeClr val="accent5">
                  <a:alpha val="84000"/>
                </a:schemeClr>
              </a:gs>
              <a:gs pos="77000">
                <a:schemeClr val="accent5"/>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9" name="Group 28">
            <a:extLst>
              <a:ext uri="{FF2B5EF4-FFF2-40B4-BE49-F238E27FC236}">
                <a16:creationId xmlns:a16="http://schemas.microsoft.com/office/drawing/2014/main" id="{035F819C-027A-FC02-1A90-D3031BE4D1B4}"/>
              </a:ext>
            </a:extLst>
          </p:cNvPr>
          <p:cNvGrpSpPr/>
          <p:nvPr userDrawn="1"/>
        </p:nvGrpSpPr>
        <p:grpSpPr>
          <a:xfrm>
            <a:off x="10250917" y="5939874"/>
            <a:ext cx="649683" cy="1840019"/>
            <a:chOff x="6955918" y="2863488"/>
            <a:chExt cx="649683" cy="1840019"/>
          </a:xfrm>
        </p:grpSpPr>
        <p:sp>
          <p:nvSpPr>
            <p:cNvPr id="31" name="Freeform: Shape 30">
              <a:extLst>
                <a:ext uri="{FF2B5EF4-FFF2-40B4-BE49-F238E27FC236}">
                  <a16:creationId xmlns:a16="http://schemas.microsoft.com/office/drawing/2014/main" id="{A57F11D1-BE03-5E0B-186A-8E861C6D954A}"/>
                </a:ext>
              </a:extLst>
            </p:cNvPr>
            <p:cNvSpPr/>
            <p:nvPr/>
          </p:nvSpPr>
          <p:spPr>
            <a:xfrm rot="1800000">
              <a:off x="6955918" y="2863488"/>
              <a:ext cx="531157" cy="1840019"/>
            </a:xfrm>
            <a:custGeom>
              <a:avLst/>
              <a:gdLst>
                <a:gd name="connsiteX0" fmla="*/ 265603 w 531157"/>
                <a:gd name="connsiteY0" fmla="*/ 0 h 1840019"/>
                <a:gd name="connsiteX1" fmla="*/ 531157 w 531157"/>
                <a:gd name="connsiteY1" fmla="*/ 265555 h 1840019"/>
                <a:gd name="connsiteX2" fmla="*/ 531157 w 531157"/>
                <a:gd name="connsiteY2" fmla="*/ 1574465 h 1840019"/>
                <a:gd name="connsiteX3" fmla="*/ 265603 w 531157"/>
                <a:gd name="connsiteY3" fmla="*/ 1840020 h 1840019"/>
                <a:gd name="connsiteX4" fmla="*/ 265555 w 531157"/>
                <a:gd name="connsiteY4" fmla="*/ 1840020 h 1840019"/>
                <a:gd name="connsiteX5" fmla="*/ 0 w 531157"/>
                <a:gd name="connsiteY5" fmla="*/ 1574465 h 1840019"/>
                <a:gd name="connsiteX6" fmla="*/ 0 w 531157"/>
                <a:gd name="connsiteY6" fmla="*/ 265554 h 1840019"/>
                <a:gd name="connsiteX7" fmla="*/ 265555 w 531157"/>
                <a:gd name="connsiteY7" fmla="*/ 0 h 184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157" h="1840019">
                  <a:moveTo>
                    <a:pt x="265603" y="0"/>
                  </a:moveTo>
                  <a:cubicBezTo>
                    <a:pt x="412264" y="0"/>
                    <a:pt x="531157" y="118893"/>
                    <a:pt x="531157" y="265555"/>
                  </a:cubicBezTo>
                  <a:lnTo>
                    <a:pt x="531157" y="1574465"/>
                  </a:lnTo>
                  <a:cubicBezTo>
                    <a:pt x="531157" y="1721127"/>
                    <a:pt x="412264" y="1840020"/>
                    <a:pt x="265603" y="1840020"/>
                  </a:cubicBezTo>
                  <a:lnTo>
                    <a:pt x="265555" y="1840020"/>
                  </a:lnTo>
                  <a:cubicBezTo>
                    <a:pt x="118893" y="1840020"/>
                    <a:pt x="0" y="1721127"/>
                    <a:pt x="0" y="1574465"/>
                  </a:cubicBezTo>
                  <a:lnTo>
                    <a:pt x="0" y="265554"/>
                  </a:lnTo>
                  <a:cubicBezTo>
                    <a:pt x="0" y="118893"/>
                    <a:pt x="118893" y="0"/>
                    <a:pt x="265555" y="0"/>
                  </a:cubicBezTo>
                  <a:close/>
                </a:path>
              </a:pathLst>
            </a:custGeom>
            <a:solidFill>
              <a:schemeClr val="bg1"/>
            </a:solidFill>
            <a:ln w="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AB3B60CD-C1C1-C877-7F2F-0A8246ED9348}"/>
                </a:ext>
              </a:extLst>
            </p:cNvPr>
            <p:cNvSpPr/>
            <p:nvPr/>
          </p:nvSpPr>
          <p:spPr>
            <a:xfrm rot="1800000">
              <a:off x="7453842" y="3173708"/>
              <a:ext cx="151759" cy="151759"/>
            </a:xfrm>
            <a:custGeom>
              <a:avLst/>
              <a:gdLst>
                <a:gd name="connsiteX0" fmla="*/ 151759 w 151759"/>
                <a:gd name="connsiteY0" fmla="*/ 75880 h 151759"/>
                <a:gd name="connsiteX1" fmla="*/ 75880 w 151759"/>
                <a:gd name="connsiteY1" fmla="*/ 151759 h 151759"/>
                <a:gd name="connsiteX2" fmla="*/ 0 w 151759"/>
                <a:gd name="connsiteY2" fmla="*/ 75880 h 151759"/>
                <a:gd name="connsiteX3" fmla="*/ 75880 w 151759"/>
                <a:gd name="connsiteY3" fmla="*/ 0 h 151759"/>
                <a:gd name="connsiteX4" fmla="*/ 151759 w 151759"/>
                <a:gd name="connsiteY4" fmla="*/ 75880 h 15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9" h="151759">
                  <a:moveTo>
                    <a:pt x="151759" y="75880"/>
                  </a:moveTo>
                  <a:cubicBezTo>
                    <a:pt x="151759" y="117787"/>
                    <a:pt x="117787" y="151759"/>
                    <a:pt x="75880" y="151759"/>
                  </a:cubicBezTo>
                  <a:cubicBezTo>
                    <a:pt x="33972" y="151759"/>
                    <a:pt x="0" y="117787"/>
                    <a:pt x="0" y="75880"/>
                  </a:cubicBezTo>
                  <a:cubicBezTo>
                    <a:pt x="0" y="33972"/>
                    <a:pt x="33972" y="0"/>
                    <a:pt x="75880" y="0"/>
                  </a:cubicBezTo>
                  <a:cubicBezTo>
                    <a:pt x="117787" y="0"/>
                    <a:pt x="151759" y="33972"/>
                    <a:pt x="151759" y="75880"/>
                  </a:cubicBezTo>
                  <a:close/>
                </a:path>
              </a:pathLst>
            </a:custGeom>
            <a:solidFill>
              <a:schemeClr val="accent5"/>
            </a:solidFill>
            <a:ln w="0" cap="flat">
              <a:noFill/>
              <a:prstDash val="solid"/>
              <a:miter/>
            </a:ln>
          </p:spPr>
          <p:txBody>
            <a:bodyPr rtlCol="0" anchor="ctr"/>
            <a:lstStyle/>
            <a:p>
              <a:endParaRPr lang="en-GB" dirty="0"/>
            </a:p>
          </p:txBody>
        </p:sp>
      </p:grpSp>
      <p:grpSp>
        <p:nvGrpSpPr>
          <p:cNvPr id="2" name="Group 1">
            <a:extLst>
              <a:ext uri="{FF2B5EF4-FFF2-40B4-BE49-F238E27FC236}">
                <a16:creationId xmlns:a16="http://schemas.microsoft.com/office/drawing/2014/main" id="{F2C43391-45E7-729E-BF9A-0B23780300A6}"/>
              </a:ext>
            </a:extLst>
          </p:cNvPr>
          <p:cNvGrpSpPr/>
          <p:nvPr userDrawn="1"/>
        </p:nvGrpSpPr>
        <p:grpSpPr>
          <a:xfrm>
            <a:off x="11054152" y="-1322188"/>
            <a:ext cx="649683" cy="1840019"/>
            <a:chOff x="6955918" y="2863488"/>
            <a:chExt cx="649683" cy="1840019"/>
          </a:xfrm>
        </p:grpSpPr>
        <p:sp>
          <p:nvSpPr>
            <p:cNvPr id="3" name="Freeform: Shape 2">
              <a:extLst>
                <a:ext uri="{FF2B5EF4-FFF2-40B4-BE49-F238E27FC236}">
                  <a16:creationId xmlns:a16="http://schemas.microsoft.com/office/drawing/2014/main" id="{B20E594E-4AD8-1A5D-615D-59576EF94ABC}"/>
                </a:ext>
              </a:extLst>
            </p:cNvPr>
            <p:cNvSpPr/>
            <p:nvPr/>
          </p:nvSpPr>
          <p:spPr>
            <a:xfrm rot="1800000">
              <a:off x="6955918" y="2863488"/>
              <a:ext cx="531157" cy="1840019"/>
            </a:xfrm>
            <a:custGeom>
              <a:avLst/>
              <a:gdLst>
                <a:gd name="connsiteX0" fmla="*/ 265603 w 531157"/>
                <a:gd name="connsiteY0" fmla="*/ 0 h 1840019"/>
                <a:gd name="connsiteX1" fmla="*/ 531157 w 531157"/>
                <a:gd name="connsiteY1" fmla="*/ 265555 h 1840019"/>
                <a:gd name="connsiteX2" fmla="*/ 531157 w 531157"/>
                <a:gd name="connsiteY2" fmla="*/ 1574465 h 1840019"/>
                <a:gd name="connsiteX3" fmla="*/ 265603 w 531157"/>
                <a:gd name="connsiteY3" fmla="*/ 1840020 h 1840019"/>
                <a:gd name="connsiteX4" fmla="*/ 265555 w 531157"/>
                <a:gd name="connsiteY4" fmla="*/ 1840020 h 1840019"/>
                <a:gd name="connsiteX5" fmla="*/ 0 w 531157"/>
                <a:gd name="connsiteY5" fmla="*/ 1574465 h 1840019"/>
                <a:gd name="connsiteX6" fmla="*/ 0 w 531157"/>
                <a:gd name="connsiteY6" fmla="*/ 265554 h 1840019"/>
                <a:gd name="connsiteX7" fmla="*/ 265555 w 531157"/>
                <a:gd name="connsiteY7" fmla="*/ 0 h 184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157" h="1840019">
                  <a:moveTo>
                    <a:pt x="265603" y="0"/>
                  </a:moveTo>
                  <a:cubicBezTo>
                    <a:pt x="412264" y="0"/>
                    <a:pt x="531157" y="118893"/>
                    <a:pt x="531157" y="265555"/>
                  </a:cubicBezTo>
                  <a:lnTo>
                    <a:pt x="531157" y="1574465"/>
                  </a:lnTo>
                  <a:cubicBezTo>
                    <a:pt x="531157" y="1721127"/>
                    <a:pt x="412264" y="1840020"/>
                    <a:pt x="265603" y="1840020"/>
                  </a:cubicBezTo>
                  <a:lnTo>
                    <a:pt x="265555" y="1840020"/>
                  </a:lnTo>
                  <a:cubicBezTo>
                    <a:pt x="118893" y="1840020"/>
                    <a:pt x="0" y="1721127"/>
                    <a:pt x="0" y="1574465"/>
                  </a:cubicBezTo>
                  <a:lnTo>
                    <a:pt x="0" y="265554"/>
                  </a:lnTo>
                  <a:cubicBezTo>
                    <a:pt x="0" y="118893"/>
                    <a:pt x="118893" y="0"/>
                    <a:pt x="265555" y="0"/>
                  </a:cubicBezTo>
                  <a:close/>
                </a:path>
              </a:pathLst>
            </a:custGeom>
            <a:solidFill>
              <a:schemeClr val="bg1"/>
            </a:solidFill>
            <a:ln w="0" cap="flat">
              <a:noFill/>
              <a:prstDash val="solid"/>
              <a:miter/>
            </a:ln>
          </p:spPr>
          <p:txBody>
            <a:bodyPr rtlCol="0" anchor="ctr"/>
            <a:lstStyle/>
            <a:p>
              <a:endParaRPr lang="en-GB" dirty="0"/>
            </a:p>
          </p:txBody>
        </p:sp>
        <p:sp>
          <p:nvSpPr>
            <p:cNvPr id="4" name="Freeform: Shape 3">
              <a:extLst>
                <a:ext uri="{FF2B5EF4-FFF2-40B4-BE49-F238E27FC236}">
                  <a16:creationId xmlns:a16="http://schemas.microsoft.com/office/drawing/2014/main" id="{FA7CEED0-C9A7-9E70-E806-428C61D74294}"/>
                </a:ext>
              </a:extLst>
            </p:cNvPr>
            <p:cNvSpPr/>
            <p:nvPr/>
          </p:nvSpPr>
          <p:spPr>
            <a:xfrm rot="1800000">
              <a:off x="7453842" y="3173708"/>
              <a:ext cx="151759" cy="151759"/>
            </a:xfrm>
            <a:custGeom>
              <a:avLst/>
              <a:gdLst>
                <a:gd name="connsiteX0" fmla="*/ 151759 w 151759"/>
                <a:gd name="connsiteY0" fmla="*/ 75880 h 151759"/>
                <a:gd name="connsiteX1" fmla="*/ 75880 w 151759"/>
                <a:gd name="connsiteY1" fmla="*/ 151759 h 151759"/>
                <a:gd name="connsiteX2" fmla="*/ 0 w 151759"/>
                <a:gd name="connsiteY2" fmla="*/ 75880 h 151759"/>
                <a:gd name="connsiteX3" fmla="*/ 75880 w 151759"/>
                <a:gd name="connsiteY3" fmla="*/ 0 h 151759"/>
                <a:gd name="connsiteX4" fmla="*/ 151759 w 151759"/>
                <a:gd name="connsiteY4" fmla="*/ 75880 h 15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9" h="151759">
                  <a:moveTo>
                    <a:pt x="151759" y="75880"/>
                  </a:moveTo>
                  <a:cubicBezTo>
                    <a:pt x="151759" y="117787"/>
                    <a:pt x="117787" y="151759"/>
                    <a:pt x="75880" y="151759"/>
                  </a:cubicBezTo>
                  <a:cubicBezTo>
                    <a:pt x="33972" y="151759"/>
                    <a:pt x="0" y="117787"/>
                    <a:pt x="0" y="75880"/>
                  </a:cubicBezTo>
                  <a:cubicBezTo>
                    <a:pt x="0" y="33972"/>
                    <a:pt x="33972" y="0"/>
                    <a:pt x="75880" y="0"/>
                  </a:cubicBezTo>
                  <a:cubicBezTo>
                    <a:pt x="117787" y="0"/>
                    <a:pt x="151759" y="33972"/>
                    <a:pt x="151759" y="75880"/>
                  </a:cubicBezTo>
                  <a:close/>
                </a:path>
              </a:pathLst>
            </a:custGeom>
            <a:solidFill>
              <a:schemeClr val="accent5"/>
            </a:solidFill>
            <a:ln w="0" cap="flat">
              <a:noFill/>
              <a:prstDash val="solid"/>
              <a:miter/>
            </a:ln>
          </p:spPr>
          <p:txBody>
            <a:bodyPr rtlCol="0" anchor="ctr"/>
            <a:lstStyle/>
            <a:p>
              <a:endParaRPr lang="en-GB" dirty="0"/>
            </a:p>
          </p:txBody>
        </p:sp>
      </p:grpSp>
      <p:grpSp>
        <p:nvGrpSpPr>
          <p:cNvPr id="17" name="Group 16">
            <a:extLst>
              <a:ext uri="{FF2B5EF4-FFF2-40B4-BE49-F238E27FC236}">
                <a16:creationId xmlns:a16="http://schemas.microsoft.com/office/drawing/2014/main" id="{9362872C-CCE5-E4F3-273A-8EB76593C107}"/>
              </a:ext>
            </a:extLst>
          </p:cNvPr>
          <p:cNvGrpSpPr/>
          <p:nvPr userDrawn="1"/>
        </p:nvGrpSpPr>
        <p:grpSpPr>
          <a:xfrm rot="1800000">
            <a:off x="11795465" y="4243347"/>
            <a:ext cx="533652" cy="3049347"/>
            <a:chOff x="2614612" y="419100"/>
            <a:chExt cx="1054131" cy="6023419"/>
          </a:xfrm>
        </p:grpSpPr>
        <p:sp>
          <p:nvSpPr>
            <p:cNvPr id="12" name="Freeform: Shape 11">
              <a:extLst>
                <a:ext uri="{FF2B5EF4-FFF2-40B4-BE49-F238E27FC236}">
                  <a16:creationId xmlns:a16="http://schemas.microsoft.com/office/drawing/2014/main" id="{94B8918B-97C3-DD7F-20D8-4F652AD7D545}"/>
                </a:ext>
              </a:extLst>
            </p:cNvPr>
            <p:cNvSpPr/>
            <p:nvPr/>
          </p:nvSpPr>
          <p:spPr>
            <a:xfrm>
              <a:off x="2614612" y="419100"/>
              <a:ext cx="1054131" cy="6023419"/>
            </a:xfrm>
            <a:custGeom>
              <a:avLst/>
              <a:gdLst>
                <a:gd name="connsiteX0" fmla="*/ 527114 w 1054131"/>
                <a:gd name="connsiteY0" fmla="*/ 0 h 6023419"/>
                <a:gd name="connsiteX1" fmla="*/ 1054132 w 1054131"/>
                <a:gd name="connsiteY1" fmla="*/ 527018 h 6023419"/>
                <a:gd name="connsiteX2" fmla="*/ 1054132 w 1054131"/>
                <a:gd name="connsiteY2" fmla="*/ 5496401 h 6023419"/>
                <a:gd name="connsiteX3" fmla="*/ 527113 w 1054131"/>
                <a:gd name="connsiteY3" fmla="*/ 6023420 h 6023419"/>
                <a:gd name="connsiteX4" fmla="*/ 527018 w 1054131"/>
                <a:gd name="connsiteY4" fmla="*/ 6023420 h 6023419"/>
                <a:gd name="connsiteX5" fmla="*/ 0 w 1054131"/>
                <a:gd name="connsiteY5" fmla="*/ 5496401 h 6023419"/>
                <a:gd name="connsiteX6" fmla="*/ 0 w 1054131"/>
                <a:gd name="connsiteY6" fmla="*/ 527018 h 6023419"/>
                <a:gd name="connsiteX7" fmla="*/ 527018 w 1054131"/>
                <a:gd name="connsiteY7" fmla="*/ 0 h 602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4131" h="6023419">
                  <a:moveTo>
                    <a:pt x="527114" y="0"/>
                  </a:moveTo>
                  <a:cubicBezTo>
                    <a:pt x="818178" y="0"/>
                    <a:pt x="1054132" y="235954"/>
                    <a:pt x="1054132" y="527018"/>
                  </a:cubicBezTo>
                  <a:lnTo>
                    <a:pt x="1054132" y="5496401"/>
                  </a:lnTo>
                  <a:cubicBezTo>
                    <a:pt x="1054132" y="5787466"/>
                    <a:pt x="818178" y="6023420"/>
                    <a:pt x="527113" y="6023420"/>
                  </a:cubicBezTo>
                  <a:lnTo>
                    <a:pt x="527018" y="6023420"/>
                  </a:lnTo>
                  <a:cubicBezTo>
                    <a:pt x="235954" y="6023420"/>
                    <a:pt x="0" y="5787466"/>
                    <a:pt x="0" y="5496401"/>
                  </a:cubicBezTo>
                  <a:lnTo>
                    <a:pt x="0" y="527018"/>
                  </a:lnTo>
                  <a:cubicBezTo>
                    <a:pt x="0" y="235954"/>
                    <a:pt x="235954" y="0"/>
                    <a:pt x="527018" y="0"/>
                  </a:cubicBezTo>
                  <a:close/>
                </a:path>
              </a:pathLst>
            </a:custGeom>
            <a:solidFill>
              <a:srgbClr val="FFFFFF">
                <a:alpha val="40000"/>
              </a:srgbClr>
            </a:solidFill>
            <a:ln w="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55295903-3463-F10F-6892-B4877C7FA00D}"/>
                </a:ext>
              </a:extLst>
            </p:cNvPr>
            <p:cNvSpPr/>
            <p:nvPr/>
          </p:nvSpPr>
          <p:spPr>
            <a:xfrm>
              <a:off x="2991040" y="870870"/>
              <a:ext cx="301180" cy="301180"/>
            </a:xfrm>
            <a:custGeom>
              <a:avLst/>
              <a:gdLst>
                <a:gd name="connsiteX0" fmla="*/ 301181 w 301180"/>
                <a:gd name="connsiteY0" fmla="*/ 150590 h 301180"/>
                <a:gd name="connsiteX1" fmla="*/ 150590 w 301180"/>
                <a:gd name="connsiteY1" fmla="*/ 301181 h 301180"/>
                <a:gd name="connsiteX2" fmla="*/ 0 w 301180"/>
                <a:gd name="connsiteY2" fmla="*/ 150590 h 301180"/>
                <a:gd name="connsiteX3" fmla="*/ 150590 w 301180"/>
                <a:gd name="connsiteY3" fmla="*/ 0 h 301180"/>
                <a:gd name="connsiteX4" fmla="*/ 301181 w 301180"/>
                <a:gd name="connsiteY4" fmla="*/ 150590 h 301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180" h="301180">
                  <a:moveTo>
                    <a:pt x="301181" y="150590"/>
                  </a:moveTo>
                  <a:cubicBezTo>
                    <a:pt x="301181" y="233759"/>
                    <a:pt x="233759" y="301181"/>
                    <a:pt x="150590" y="301181"/>
                  </a:cubicBezTo>
                  <a:cubicBezTo>
                    <a:pt x="67422" y="301181"/>
                    <a:pt x="0" y="233759"/>
                    <a:pt x="0" y="150590"/>
                  </a:cubicBezTo>
                  <a:cubicBezTo>
                    <a:pt x="0" y="67422"/>
                    <a:pt x="67422" y="0"/>
                    <a:pt x="150590" y="0"/>
                  </a:cubicBezTo>
                  <a:cubicBezTo>
                    <a:pt x="233759" y="0"/>
                    <a:pt x="301181" y="67422"/>
                    <a:pt x="301181" y="150590"/>
                  </a:cubicBezTo>
                  <a:close/>
                </a:path>
              </a:pathLst>
            </a:custGeom>
            <a:solidFill>
              <a:srgbClr val="FFFFFF"/>
            </a:solidFill>
            <a:ln w="0" cap="flat">
              <a:noFill/>
              <a:prstDash val="solid"/>
              <a:miter/>
            </a:ln>
          </p:spPr>
          <p:txBody>
            <a:bodyPr rtlCol="0" anchor="ctr"/>
            <a:lstStyle/>
            <a:p>
              <a:endParaRPr lang="en-GB"/>
            </a:p>
          </p:txBody>
        </p:sp>
      </p:grpSp>
      <p:grpSp>
        <p:nvGrpSpPr>
          <p:cNvPr id="20" name="Group 19">
            <a:extLst>
              <a:ext uri="{FF2B5EF4-FFF2-40B4-BE49-F238E27FC236}">
                <a16:creationId xmlns:a16="http://schemas.microsoft.com/office/drawing/2014/main" id="{812DE62C-21EC-8CE8-DF8D-A225A2CBED20}"/>
              </a:ext>
            </a:extLst>
          </p:cNvPr>
          <p:cNvGrpSpPr/>
          <p:nvPr userDrawn="1"/>
        </p:nvGrpSpPr>
        <p:grpSpPr>
          <a:xfrm rot="1800000">
            <a:off x="11646795" y="-1322867"/>
            <a:ext cx="533652" cy="3049347"/>
            <a:chOff x="2614612" y="419100"/>
            <a:chExt cx="1054131" cy="6023419"/>
          </a:xfrm>
        </p:grpSpPr>
        <p:sp>
          <p:nvSpPr>
            <p:cNvPr id="21" name="Freeform: Shape 20">
              <a:extLst>
                <a:ext uri="{FF2B5EF4-FFF2-40B4-BE49-F238E27FC236}">
                  <a16:creationId xmlns:a16="http://schemas.microsoft.com/office/drawing/2014/main" id="{6AFC621E-CA07-C4C8-64B0-A6AFA5E01AFE}"/>
                </a:ext>
              </a:extLst>
            </p:cNvPr>
            <p:cNvSpPr/>
            <p:nvPr/>
          </p:nvSpPr>
          <p:spPr>
            <a:xfrm>
              <a:off x="2614612" y="419100"/>
              <a:ext cx="1054131" cy="6023419"/>
            </a:xfrm>
            <a:custGeom>
              <a:avLst/>
              <a:gdLst>
                <a:gd name="connsiteX0" fmla="*/ 527114 w 1054131"/>
                <a:gd name="connsiteY0" fmla="*/ 0 h 6023419"/>
                <a:gd name="connsiteX1" fmla="*/ 1054132 w 1054131"/>
                <a:gd name="connsiteY1" fmla="*/ 527018 h 6023419"/>
                <a:gd name="connsiteX2" fmla="*/ 1054132 w 1054131"/>
                <a:gd name="connsiteY2" fmla="*/ 5496401 h 6023419"/>
                <a:gd name="connsiteX3" fmla="*/ 527113 w 1054131"/>
                <a:gd name="connsiteY3" fmla="*/ 6023420 h 6023419"/>
                <a:gd name="connsiteX4" fmla="*/ 527018 w 1054131"/>
                <a:gd name="connsiteY4" fmla="*/ 6023420 h 6023419"/>
                <a:gd name="connsiteX5" fmla="*/ 0 w 1054131"/>
                <a:gd name="connsiteY5" fmla="*/ 5496401 h 6023419"/>
                <a:gd name="connsiteX6" fmla="*/ 0 w 1054131"/>
                <a:gd name="connsiteY6" fmla="*/ 527018 h 6023419"/>
                <a:gd name="connsiteX7" fmla="*/ 527018 w 1054131"/>
                <a:gd name="connsiteY7" fmla="*/ 0 h 602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4131" h="6023419">
                  <a:moveTo>
                    <a:pt x="527114" y="0"/>
                  </a:moveTo>
                  <a:cubicBezTo>
                    <a:pt x="818178" y="0"/>
                    <a:pt x="1054132" y="235954"/>
                    <a:pt x="1054132" y="527018"/>
                  </a:cubicBezTo>
                  <a:lnTo>
                    <a:pt x="1054132" y="5496401"/>
                  </a:lnTo>
                  <a:cubicBezTo>
                    <a:pt x="1054132" y="5787466"/>
                    <a:pt x="818178" y="6023420"/>
                    <a:pt x="527113" y="6023420"/>
                  </a:cubicBezTo>
                  <a:lnTo>
                    <a:pt x="527018" y="6023420"/>
                  </a:lnTo>
                  <a:cubicBezTo>
                    <a:pt x="235954" y="6023420"/>
                    <a:pt x="0" y="5787466"/>
                    <a:pt x="0" y="5496401"/>
                  </a:cubicBezTo>
                  <a:lnTo>
                    <a:pt x="0" y="527018"/>
                  </a:lnTo>
                  <a:cubicBezTo>
                    <a:pt x="0" y="235954"/>
                    <a:pt x="235954" y="0"/>
                    <a:pt x="527018" y="0"/>
                  </a:cubicBezTo>
                  <a:close/>
                </a:path>
              </a:pathLst>
            </a:custGeom>
            <a:solidFill>
              <a:srgbClr val="FFFFFF">
                <a:alpha val="40000"/>
              </a:srgbClr>
            </a:solidFill>
            <a:ln w="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65D3AC07-73FF-7BBB-D368-854AF7F525FF}"/>
                </a:ext>
              </a:extLst>
            </p:cNvPr>
            <p:cNvSpPr/>
            <p:nvPr/>
          </p:nvSpPr>
          <p:spPr>
            <a:xfrm>
              <a:off x="2991040" y="870870"/>
              <a:ext cx="301180" cy="301180"/>
            </a:xfrm>
            <a:custGeom>
              <a:avLst/>
              <a:gdLst>
                <a:gd name="connsiteX0" fmla="*/ 301181 w 301180"/>
                <a:gd name="connsiteY0" fmla="*/ 150590 h 301180"/>
                <a:gd name="connsiteX1" fmla="*/ 150590 w 301180"/>
                <a:gd name="connsiteY1" fmla="*/ 301181 h 301180"/>
                <a:gd name="connsiteX2" fmla="*/ 0 w 301180"/>
                <a:gd name="connsiteY2" fmla="*/ 150590 h 301180"/>
                <a:gd name="connsiteX3" fmla="*/ 150590 w 301180"/>
                <a:gd name="connsiteY3" fmla="*/ 0 h 301180"/>
                <a:gd name="connsiteX4" fmla="*/ 301181 w 301180"/>
                <a:gd name="connsiteY4" fmla="*/ 150590 h 301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180" h="301180">
                  <a:moveTo>
                    <a:pt x="301181" y="150590"/>
                  </a:moveTo>
                  <a:cubicBezTo>
                    <a:pt x="301181" y="233759"/>
                    <a:pt x="233759" y="301181"/>
                    <a:pt x="150590" y="301181"/>
                  </a:cubicBezTo>
                  <a:cubicBezTo>
                    <a:pt x="67422" y="301181"/>
                    <a:pt x="0" y="233759"/>
                    <a:pt x="0" y="150590"/>
                  </a:cubicBezTo>
                  <a:cubicBezTo>
                    <a:pt x="0" y="67422"/>
                    <a:pt x="67422" y="0"/>
                    <a:pt x="150590" y="0"/>
                  </a:cubicBezTo>
                  <a:cubicBezTo>
                    <a:pt x="233759" y="0"/>
                    <a:pt x="301181" y="67422"/>
                    <a:pt x="301181" y="150590"/>
                  </a:cubicBezTo>
                  <a:close/>
                </a:path>
              </a:pathLst>
            </a:custGeom>
            <a:solidFill>
              <a:srgbClr val="FFFFFF"/>
            </a:solidFill>
            <a:ln w="0" cap="flat">
              <a:noFill/>
              <a:prstDash val="solid"/>
              <a:miter/>
            </a:ln>
          </p:spPr>
          <p:txBody>
            <a:bodyPr rtlCol="0" anchor="ctr"/>
            <a:lstStyle/>
            <a:p>
              <a:endParaRPr lang="en-GB"/>
            </a:p>
          </p:txBody>
        </p:sp>
      </p:grpSp>
      <p:sp>
        <p:nvSpPr>
          <p:cNvPr id="11" name="Freeform: Shape 10">
            <a:extLst>
              <a:ext uri="{FF2B5EF4-FFF2-40B4-BE49-F238E27FC236}">
                <a16:creationId xmlns:a16="http://schemas.microsoft.com/office/drawing/2014/main" id="{F9AF0D2F-2777-ADA7-4612-701C8BF192F8}"/>
              </a:ext>
            </a:extLst>
          </p:cNvPr>
          <p:cNvSpPr/>
          <p:nvPr userDrawn="1"/>
        </p:nvSpPr>
        <p:spPr>
          <a:xfrm>
            <a:off x="0" y="-2"/>
            <a:ext cx="2545820" cy="1418664"/>
          </a:xfrm>
          <a:custGeom>
            <a:avLst/>
            <a:gdLst>
              <a:gd name="connsiteX0" fmla="*/ 0 w 2545820"/>
              <a:gd name="connsiteY0" fmla="*/ 0 h 1418664"/>
              <a:gd name="connsiteX1" fmla="*/ 2545820 w 2545820"/>
              <a:gd name="connsiteY1" fmla="*/ 0 h 1418664"/>
              <a:gd name="connsiteX2" fmla="*/ 2545820 w 2545820"/>
              <a:gd name="connsiteY2" fmla="*/ 994061 h 1418664"/>
              <a:gd name="connsiteX3" fmla="*/ 2121217 w 2545820"/>
              <a:gd name="connsiteY3" fmla="*/ 1418664 h 1418664"/>
              <a:gd name="connsiteX4" fmla="*/ 0 w 2545820"/>
              <a:gd name="connsiteY4" fmla="*/ 1418664 h 1418664"/>
              <a:gd name="connsiteX5" fmla="*/ 0 w 2545820"/>
              <a:gd name="connsiteY5" fmla="*/ 0 h 14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820" h="1418664">
                <a:moveTo>
                  <a:pt x="0" y="0"/>
                </a:moveTo>
                <a:lnTo>
                  <a:pt x="2545820" y="0"/>
                </a:lnTo>
                <a:lnTo>
                  <a:pt x="2545820" y="994061"/>
                </a:lnTo>
                <a:cubicBezTo>
                  <a:pt x="2545820" y="1228563"/>
                  <a:pt x="2355719" y="1418664"/>
                  <a:pt x="2121217" y="1418664"/>
                </a:cubicBezTo>
                <a:lnTo>
                  <a:pt x="0" y="1418664"/>
                </a:lnTo>
                <a:lnTo>
                  <a:pt x="0"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3" name="Picture 12">
            <a:extLst>
              <a:ext uri="{FF2B5EF4-FFF2-40B4-BE49-F238E27FC236}">
                <a16:creationId xmlns:a16="http://schemas.microsoft.com/office/drawing/2014/main" id="{928F4760-F3EC-B215-1A18-B9A483A1DDF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7710" r="-8470"/>
          <a:stretch/>
        </p:blipFill>
        <p:spPr>
          <a:xfrm>
            <a:off x="316269" y="407755"/>
            <a:ext cx="1709904" cy="746531"/>
          </a:xfrm>
          <a:prstGeom prst="rect">
            <a:avLst/>
          </a:prstGeom>
        </p:spPr>
      </p:pic>
      <p:sp>
        <p:nvSpPr>
          <p:cNvPr id="6" name="Subtitle 2">
            <a:extLst>
              <a:ext uri="{FF2B5EF4-FFF2-40B4-BE49-F238E27FC236}">
                <a16:creationId xmlns:a16="http://schemas.microsoft.com/office/drawing/2014/main" id="{718AB56D-72FC-76A6-D911-52AA3405F2D3}"/>
              </a:ext>
            </a:extLst>
          </p:cNvPr>
          <p:cNvSpPr>
            <a:spLocks noGrp="1"/>
          </p:cNvSpPr>
          <p:nvPr>
            <p:ph type="subTitle" idx="1" hasCustomPrompt="1"/>
          </p:nvPr>
        </p:nvSpPr>
        <p:spPr>
          <a:xfrm>
            <a:off x="315105" y="6110477"/>
            <a:ext cx="1681632" cy="407955"/>
          </a:xfrm>
        </p:spPr>
        <p:txBody>
          <a:bodyPr wrap="square" anchor="ctr" anchorCtr="0">
            <a:noAutofit/>
          </a:bodyPr>
          <a:lstStyle>
            <a:lvl1pPr marL="0" indent="0" algn="l" defTabSz="914400" rtl="0" eaLnBrk="1" latinLnBrk="0" hangingPunct="1">
              <a:spcBef>
                <a:spcPts val="0"/>
              </a:spcBef>
              <a:buNone/>
              <a:defRPr lang="en-GB" sz="1600" kern="1200" dirty="0">
                <a:solidFill>
                  <a:schemeClr val="bg1"/>
                </a:solidFill>
                <a:latin typeface="Inter Light" panose="02000503000000020004" pitchFamily="2"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Date (Optional)</a:t>
            </a:r>
            <a:endParaRPr lang="en-GB" dirty="0"/>
          </a:p>
        </p:txBody>
      </p:sp>
      <p:sp>
        <p:nvSpPr>
          <p:cNvPr id="8" name="Text Placeholder 25">
            <a:extLst>
              <a:ext uri="{FF2B5EF4-FFF2-40B4-BE49-F238E27FC236}">
                <a16:creationId xmlns:a16="http://schemas.microsoft.com/office/drawing/2014/main" id="{C19DF087-EE10-C84C-D218-E2CBD60A16DF}"/>
              </a:ext>
            </a:extLst>
          </p:cNvPr>
          <p:cNvSpPr>
            <a:spLocks noGrp="1"/>
          </p:cNvSpPr>
          <p:nvPr>
            <p:ph type="body" sz="quarter" idx="14" hasCustomPrompt="1"/>
          </p:nvPr>
        </p:nvSpPr>
        <p:spPr>
          <a:xfrm>
            <a:off x="2280014" y="6093771"/>
            <a:ext cx="2702828" cy="415041"/>
          </a:xfrm>
        </p:spPr>
        <p:txBody>
          <a:bodyPr anchor="ctr" anchorCtr="0">
            <a:noAutofit/>
          </a:bodyPr>
          <a:lstStyle>
            <a:lvl1pPr marL="0" indent="0">
              <a:lnSpc>
                <a:spcPct val="100000"/>
              </a:lnSpc>
              <a:spcBef>
                <a:spcPts val="0"/>
              </a:spcBef>
              <a:spcAft>
                <a:spcPts val="0"/>
              </a:spcAft>
              <a:buNone/>
              <a:defRPr sz="1200" b="0" i="0">
                <a:solidFill>
                  <a:schemeClr val="bg1"/>
                </a:solidFill>
                <a:latin typeface="+mn-lt"/>
              </a:defRPr>
            </a:lvl1pPr>
            <a:lvl5pPr marL="1828800" indent="0">
              <a:buNone/>
              <a:defRPr sz="1400"/>
            </a:lvl5pPr>
          </a:lstStyle>
          <a:p>
            <a:pPr lvl="0"/>
            <a:r>
              <a:rPr lang="en-US" dirty="0"/>
              <a:t>“Delete me” – Title page for assets with audience Publisher</a:t>
            </a:r>
          </a:p>
        </p:txBody>
      </p:sp>
      <p:sp>
        <p:nvSpPr>
          <p:cNvPr id="10" name="Title 1">
            <a:extLst>
              <a:ext uri="{FF2B5EF4-FFF2-40B4-BE49-F238E27FC236}">
                <a16:creationId xmlns:a16="http://schemas.microsoft.com/office/drawing/2014/main" id="{AE17F49A-C420-8055-03F7-C4D45C89E4EA}"/>
              </a:ext>
            </a:extLst>
          </p:cNvPr>
          <p:cNvSpPr>
            <a:spLocks noGrp="1"/>
          </p:cNvSpPr>
          <p:nvPr>
            <p:ph type="ctrTitle" hasCustomPrompt="1"/>
          </p:nvPr>
        </p:nvSpPr>
        <p:spPr>
          <a:xfrm>
            <a:off x="302735" y="2496160"/>
            <a:ext cx="5885704" cy="2132324"/>
          </a:xfrm>
        </p:spPr>
        <p:txBody>
          <a:bodyPr anchor="ctr" anchorCtr="0"/>
          <a:lstStyle>
            <a:lvl1pPr marL="0" algn="l" defTabSz="914400" rtl="0" eaLnBrk="1" latinLnBrk="0" hangingPunct="1">
              <a:lnSpc>
                <a:spcPct val="90000"/>
              </a:lnSpc>
              <a:spcBef>
                <a:spcPct val="0"/>
              </a:spcBef>
              <a:buNone/>
              <a:defRPr lang="en-GB" sz="4800" kern="1200" dirty="0">
                <a:solidFill>
                  <a:schemeClr val="bg1"/>
                </a:solidFill>
                <a:latin typeface="+mn-lt"/>
                <a:ea typeface="+mn-ea"/>
                <a:cs typeface="+mn-cs"/>
              </a:defRPr>
            </a:lvl1pPr>
          </a:lstStyle>
          <a:p>
            <a:r>
              <a:rPr lang="en-US" dirty="0"/>
              <a:t>Click to edit </a:t>
            </a:r>
            <a:br>
              <a:rPr lang="en-US" dirty="0"/>
            </a:br>
            <a:r>
              <a:rPr lang="en-US" dirty="0"/>
              <a:t>Master title style for bigger headings</a:t>
            </a:r>
            <a:endParaRPr lang="en-GB" dirty="0"/>
          </a:p>
        </p:txBody>
      </p:sp>
    </p:spTree>
    <p:extLst>
      <p:ext uri="{BB962C8B-B14F-4D97-AF65-F5344CB8AC3E}">
        <p14:creationId xmlns:p14="http://schemas.microsoft.com/office/powerpoint/2010/main" val="230708889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veral testimonials - 5 points">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F556A65D-26CA-0A6F-7B0D-50E50089B339}"/>
              </a:ext>
            </a:extLst>
          </p:cNvPr>
          <p:cNvCxnSpPr>
            <a:cxnSpLocks/>
          </p:cNvCxnSpPr>
          <p:nvPr userDrawn="1"/>
        </p:nvCxnSpPr>
        <p:spPr>
          <a:xfrm>
            <a:off x="-188068" y="1842943"/>
            <a:ext cx="12490351" cy="0"/>
          </a:xfrm>
          <a:prstGeom prst="line">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0BF6C44C-4428-2165-17AF-1F1508545D5C}"/>
              </a:ext>
            </a:extLst>
          </p:cNvPr>
          <p:cNvGrpSpPr/>
          <p:nvPr userDrawn="1"/>
        </p:nvGrpSpPr>
        <p:grpSpPr>
          <a:xfrm>
            <a:off x="303213" y="1531867"/>
            <a:ext cx="622152" cy="622152"/>
            <a:chOff x="635605" y="7511306"/>
            <a:chExt cx="622152" cy="622152"/>
          </a:xfrm>
        </p:grpSpPr>
        <p:sp>
          <p:nvSpPr>
            <p:cNvPr id="4" name="Oval 3">
              <a:extLst>
                <a:ext uri="{FF2B5EF4-FFF2-40B4-BE49-F238E27FC236}">
                  <a16:creationId xmlns:a16="http://schemas.microsoft.com/office/drawing/2014/main" id="{26EA5DC0-4A19-3100-1A4D-5D80F54A7B9F}"/>
                </a:ext>
              </a:extLst>
            </p:cNvPr>
            <p:cNvSpPr/>
            <p:nvPr/>
          </p:nvSpPr>
          <p:spPr>
            <a:xfrm>
              <a:off x="635605" y="7511306"/>
              <a:ext cx="622152" cy="622152"/>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00"/>
            </a:p>
          </p:txBody>
        </p:sp>
        <p:sp>
          <p:nvSpPr>
            <p:cNvPr id="5" name="Freeform: Shape 4">
              <a:extLst>
                <a:ext uri="{FF2B5EF4-FFF2-40B4-BE49-F238E27FC236}">
                  <a16:creationId xmlns:a16="http://schemas.microsoft.com/office/drawing/2014/main" id="{407D8294-6405-EA07-6DC4-D794888FB337}"/>
                </a:ext>
              </a:extLst>
            </p:cNvPr>
            <p:cNvSpPr/>
            <p:nvPr/>
          </p:nvSpPr>
          <p:spPr>
            <a:xfrm>
              <a:off x="779884" y="7697976"/>
              <a:ext cx="199957" cy="252293"/>
            </a:xfrm>
            <a:custGeom>
              <a:avLst/>
              <a:gdLst>
                <a:gd name="connsiteX0" fmla="*/ 920067 w 920066"/>
                <a:gd name="connsiteY0" fmla="*/ 458739 h 1160884"/>
                <a:gd name="connsiteX1" fmla="*/ 475154 w 920066"/>
                <a:gd name="connsiteY1" fmla="*/ 205 h 1160884"/>
                <a:gd name="connsiteX2" fmla="*/ 8905 w 920066"/>
                <a:gd name="connsiteY2" fmla="*/ 398350 h 1160884"/>
                <a:gd name="connsiteX3" fmla="*/ 377999 w 920066"/>
                <a:gd name="connsiteY3" fmla="*/ 1152540 h 1160884"/>
                <a:gd name="connsiteX4" fmla="*/ 449722 w 920066"/>
                <a:gd name="connsiteY4" fmla="*/ 1084436 h 1160884"/>
                <a:gd name="connsiteX5" fmla="*/ 410003 w 920066"/>
                <a:gd name="connsiteY5" fmla="*/ 981375 h 1160884"/>
                <a:gd name="connsiteX6" fmla="*/ 460962 w 920066"/>
                <a:gd name="connsiteY6" fmla="*/ 917367 h 1160884"/>
                <a:gd name="connsiteX7" fmla="*/ 461533 w 920066"/>
                <a:gd name="connsiteY7" fmla="*/ 917367 h 1160884"/>
                <a:gd name="connsiteX8" fmla="*/ 920067 w 920066"/>
                <a:gd name="connsiteY8" fmla="*/ 458834 h 116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0066" h="1160884">
                  <a:moveTo>
                    <a:pt x="920067" y="458739"/>
                  </a:moveTo>
                  <a:cubicBezTo>
                    <a:pt x="920067" y="209946"/>
                    <a:pt x="722232" y="7349"/>
                    <a:pt x="475154" y="205"/>
                  </a:cubicBezTo>
                  <a:cubicBezTo>
                    <a:pt x="242363" y="-6843"/>
                    <a:pt x="45672" y="168512"/>
                    <a:pt x="8905" y="398350"/>
                  </a:cubicBezTo>
                  <a:cubicBezTo>
                    <a:pt x="-41482" y="713533"/>
                    <a:pt x="127396" y="992520"/>
                    <a:pt x="377999" y="1152540"/>
                  </a:cubicBezTo>
                  <a:cubicBezTo>
                    <a:pt x="422385" y="1181020"/>
                    <a:pt x="475154" y="1131204"/>
                    <a:pt x="449722" y="1084436"/>
                  </a:cubicBezTo>
                  <a:cubicBezTo>
                    <a:pt x="432577" y="1052432"/>
                    <a:pt x="418956" y="1017475"/>
                    <a:pt x="410003" y="981375"/>
                  </a:cubicBezTo>
                  <a:cubicBezTo>
                    <a:pt x="401716" y="948800"/>
                    <a:pt x="426576" y="917367"/>
                    <a:pt x="460962" y="917367"/>
                  </a:cubicBezTo>
                  <a:lnTo>
                    <a:pt x="461533" y="917367"/>
                  </a:lnTo>
                  <a:cubicBezTo>
                    <a:pt x="715089" y="917367"/>
                    <a:pt x="920067" y="711818"/>
                    <a:pt x="920067" y="458834"/>
                  </a:cubicBezTo>
                  <a:close/>
                </a:path>
              </a:pathLst>
            </a:custGeom>
            <a:solidFill>
              <a:schemeClr val="bg1"/>
            </a:solidFill>
            <a:ln w="9525" cap="flat">
              <a:noFill/>
              <a:prstDash val="solid"/>
              <a:miter/>
            </a:ln>
          </p:spPr>
          <p:txBody>
            <a:bodyPr rtlCol="0" anchor="ctr"/>
            <a:lstStyle/>
            <a:p>
              <a:endParaRPr lang="en-GB" sz="1500"/>
            </a:p>
          </p:txBody>
        </p:sp>
        <p:sp>
          <p:nvSpPr>
            <p:cNvPr id="7" name="Freeform: Shape 6">
              <a:extLst>
                <a:ext uri="{FF2B5EF4-FFF2-40B4-BE49-F238E27FC236}">
                  <a16:creationId xmlns:a16="http://schemas.microsoft.com/office/drawing/2014/main" id="{B9472923-4CC6-02EA-6D46-5F55F211B008}"/>
                </a:ext>
              </a:extLst>
            </p:cNvPr>
            <p:cNvSpPr/>
            <p:nvPr/>
          </p:nvSpPr>
          <p:spPr>
            <a:xfrm>
              <a:off x="904397" y="7697975"/>
              <a:ext cx="199957" cy="252294"/>
            </a:xfrm>
            <a:custGeom>
              <a:avLst/>
              <a:gdLst>
                <a:gd name="connsiteX0" fmla="*/ 920067 w 920066"/>
                <a:gd name="connsiteY0" fmla="*/ 458744 h 1160890"/>
                <a:gd name="connsiteX1" fmla="*/ 475154 w 920066"/>
                <a:gd name="connsiteY1" fmla="*/ 211 h 1160890"/>
                <a:gd name="connsiteX2" fmla="*/ 8905 w 920066"/>
                <a:gd name="connsiteY2" fmla="*/ 398356 h 1160890"/>
                <a:gd name="connsiteX3" fmla="*/ 377999 w 920066"/>
                <a:gd name="connsiteY3" fmla="*/ 1152545 h 1160890"/>
                <a:gd name="connsiteX4" fmla="*/ 449722 w 920066"/>
                <a:gd name="connsiteY4" fmla="*/ 1084441 h 1160890"/>
                <a:gd name="connsiteX5" fmla="*/ 410003 w 920066"/>
                <a:gd name="connsiteY5" fmla="*/ 981381 h 1160890"/>
                <a:gd name="connsiteX6" fmla="*/ 460962 w 920066"/>
                <a:gd name="connsiteY6" fmla="*/ 917373 h 1160890"/>
                <a:gd name="connsiteX7" fmla="*/ 461533 w 920066"/>
                <a:gd name="connsiteY7" fmla="*/ 917373 h 1160890"/>
                <a:gd name="connsiteX8" fmla="*/ 920067 w 920066"/>
                <a:gd name="connsiteY8" fmla="*/ 458839 h 1160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0066" h="1160890">
                  <a:moveTo>
                    <a:pt x="920067" y="458744"/>
                  </a:moveTo>
                  <a:cubicBezTo>
                    <a:pt x="920067" y="209951"/>
                    <a:pt x="722137" y="7354"/>
                    <a:pt x="475154" y="211"/>
                  </a:cubicBezTo>
                  <a:cubicBezTo>
                    <a:pt x="242363" y="-6933"/>
                    <a:pt x="45672" y="168422"/>
                    <a:pt x="8905" y="398356"/>
                  </a:cubicBezTo>
                  <a:cubicBezTo>
                    <a:pt x="-41482" y="713538"/>
                    <a:pt x="127396" y="992525"/>
                    <a:pt x="377999" y="1152545"/>
                  </a:cubicBezTo>
                  <a:cubicBezTo>
                    <a:pt x="422385" y="1181025"/>
                    <a:pt x="475154" y="1131209"/>
                    <a:pt x="449722" y="1084441"/>
                  </a:cubicBezTo>
                  <a:cubicBezTo>
                    <a:pt x="432577" y="1052437"/>
                    <a:pt x="418956" y="1017481"/>
                    <a:pt x="410003" y="981381"/>
                  </a:cubicBezTo>
                  <a:cubicBezTo>
                    <a:pt x="401716" y="948805"/>
                    <a:pt x="426576" y="917373"/>
                    <a:pt x="460962" y="917373"/>
                  </a:cubicBezTo>
                  <a:lnTo>
                    <a:pt x="461533" y="917373"/>
                  </a:lnTo>
                  <a:cubicBezTo>
                    <a:pt x="714517" y="917373"/>
                    <a:pt x="920067" y="711824"/>
                    <a:pt x="920067" y="458839"/>
                  </a:cubicBezTo>
                  <a:close/>
                </a:path>
              </a:pathLst>
            </a:custGeom>
            <a:solidFill>
              <a:schemeClr val="bg1">
                <a:alpha val="50000"/>
              </a:schemeClr>
            </a:solidFill>
            <a:ln w="9525" cap="flat">
              <a:noFill/>
              <a:prstDash val="solid"/>
              <a:miter/>
            </a:ln>
          </p:spPr>
          <p:txBody>
            <a:bodyPr rtlCol="0" anchor="ctr"/>
            <a:lstStyle/>
            <a:p>
              <a:endParaRPr lang="en-GB" sz="1500"/>
            </a:p>
          </p:txBody>
        </p:sp>
      </p:grpSp>
      <p:sp>
        <p:nvSpPr>
          <p:cNvPr id="8" name="Text Placeholder 24">
            <a:extLst>
              <a:ext uri="{FF2B5EF4-FFF2-40B4-BE49-F238E27FC236}">
                <a16:creationId xmlns:a16="http://schemas.microsoft.com/office/drawing/2014/main" id="{C1E5EF66-06A7-2B49-B0C6-FEFE3957E1E0}"/>
              </a:ext>
            </a:extLst>
          </p:cNvPr>
          <p:cNvSpPr>
            <a:spLocks noGrp="1"/>
          </p:cNvSpPr>
          <p:nvPr>
            <p:ph type="body" sz="quarter" idx="17" hasCustomPrompt="1"/>
          </p:nvPr>
        </p:nvSpPr>
        <p:spPr>
          <a:xfrm>
            <a:off x="309881" y="2236601"/>
            <a:ext cx="2091324" cy="3209815"/>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(145 char)</a:t>
            </a:r>
          </a:p>
        </p:txBody>
      </p:sp>
      <p:sp>
        <p:nvSpPr>
          <p:cNvPr id="10" name="Text Placeholder 24">
            <a:extLst>
              <a:ext uri="{FF2B5EF4-FFF2-40B4-BE49-F238E27FC236}">
                <a16:creationId xmlns:a16="http://schemas.microsoft.com/office/drawing/2014/main" id="{29717392-FC7B-BA17-5B43-11E4F6A1279D}"/>
              </a:ext>
            </a:extLst>
          </p:cNvPr>
          <p:cNvSpPr>
            <a:spLocks noGrp="1"/>
          </p:cNvSpPr>
          <p:nvPr>
            <p:ph type="body" sz="quarter" idx="18" hasCustomPrompt="1"/>
          </p:nvPr>
        </p:nvSpPr>
        <p:spPr>
          <a:xfrm>
            <a:off x="2680110" y="2236601"/>
            <a:ext cx="2091324" cy="3209815"/>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(145 char)</a:t>
            </a:r>
          </a:p>
        </p:txBody>
      </p:sp>
      <p:sp>
        <p:nvSpPr>
          <p:cNvPr id="11" name="Text Placeholder 24">
            <a:extLst>
              <a:ext uri="{FF2B5EF4-FFF2-40B4-BE49-F238E27FC236}">
                <a16:creationId xmlns:a16="http://schemas.microsoft.com/office/drawing/2014/main" id="{803420AD-7C9D-ECF1-48FC-C9633CAD1AE1}"/>
              </a:ext>
            </a:extLst>
          </p:cNvPr>
          <p:cNvSpPr>
            <a:spLocks noGrp="1"/>
          </p:cNvSpPr>
          <p:nvPr>
            <p:ph type="body" sz="quarter" idx="19" hasCustomPrompt="1"/>
          </p:nvPr>
        </p:nvSpPr>
        <p:spPr>
          <a:xfrm>
            <a:off x="5050339" y="2236601"/>
            <a:ext cx="2091324" cy="3209815"/>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(145 char)</a:t>
            </a:r>
          </a:p>
        </p:txBody>
      </p:sp>
      <p:sp>
        <p:nvSpPr>
          <p:cNvPr id="12" name="Text Placeholder 24">
            <a:extLst>
              <a:ext uri="{FF2B5EF4-FFF2-40B4-BE49-F238E27FC236}">
                <a16:creationId xmlns:a16="http://schemas.microsoft.com/office/drawing/2014/main" id="{3118FBF1-F11A-4350-01B9-A69518B58DD3}"/>
              </a:ext>
            </a:extLst>
          </p:cNvPr>
          <p:cNvSpPr>
            <a:spLocks noGrp="1"/>
          </p:cNvSpPr>
          <p:nvPr>
            <p:ph type="body" sz="quarter" idx="20" hasCustomPrompt="1"/>
          </p:nvPr>
        </p:nvSpPr>
        <p:spPr>
          <a:xfrm>
            <a:off x="7420568" y="2236601"/>
            <a:ext cx="2091324" cy="3209815"/>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(145 char)</a:t>
            </a:r>
          </a:p>
        </p:txBody>
      </p:sp>
      <p:sp>
        <p:nvSpPr>
          <p:cNvPr id="13" name="Text Placeholder 24">
            <a:extLst>
              <a:ext uri="{FF2B5EF4-FFF2-40B4-BE49-F238E27FC236}">
                <a16:creationId xmlns:a16="http://schemas.microsoft.com/office/drawing/2014/main" id="{C5EB3119-B44E-B291-CE5F-3A9786D6C2FC}"/>
              </a:ext>
            </a:extLst>
          </p:cNvPr>
          <p:cNvSpPr>
            <a:spLocks noGrp="1"/>
          </p:cNvSpPr>
          <p:nvPr>
            <p:ph type="body" sz="quarter" idx="21" hasCustomPrompt="1"/>
          </p:nvPr>
        </p:nvSpPr>
        <p:spPr>
          <a:xfrm>
            <a:off x="9790795" y="2236601"/>
            <a:ext cx="2091324" cy="3209815"/>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(145 char)</a:t>
            </a:r>
          </a:p>
        </p:txBody>
      </p:sp>
      <p:grpSp>
        <p:nvGrpSpPr>
          <p:cNvPr id="16" name="Group 15">
            <a:extLst>
              <a:ext uri="{FF2B5EF4-FFF2-40B4-BE49-F238E27FC236}">
                <a16:creationId xmlns:a16="http://schemas.microsoft.com/office/drawing/2014/main" id="{EC35F98C-48A8-AEDE-87C6-9FD0D89D2509}"/>
              </a:ext>
            </a:extLst>
          </p:cNvPr>
          <p:cNvGrpSpPr/>
          <p:nvPr userDrawn="1"/>
        </p:nvGrpSpPr>
        <p:grpSpPr>
          <a:xfrm>
            <a:off x="2675109" y="1531867"/>
            <a:ext cx="622152" cy="622152"/>
            <a:chOff x="635605" y="7511306"/>
            <a:chExt cx="622152" cy="622152"/>
          </a:xfrm>
        </p:grpSpPr>
        <p:sp>
          <p:nvSpPr>
            <p:cNvPr id="18" name="Oval 17">
              <a:extLst>
                <a:ext uri="{FF2B5EF4-FFF2-40B4-BE49-F238E27FC236}">
                  <a16:creationId xmlns:a16="http://schemas.microsoft.com/office/drawing/2014/main" id="{851347F7-07C3-EBC0-4A3B-2522D0FD7685}"/>
                </a:ext>
              </a:extLst>
            </p:cNvPr>
            <p:cNvSpPr/>
            <p:nvPr/>
          </p:nvSpPr>
          <p:spPr>
            <a:xfrm>
              <a:off x="635605" y="7511306"/>
              <a:ext cx="622152" cy="622152"/>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00"/>
            </a:p>
          </p:txBody>
        </p:sp>
        <p:sp>
          <p:nvSpPr>
            <p:cNvPr id="19" name="Freeform: Shape 18">
              <a:extLst>
                <a:ext uri="{FF2B5EF4-FFF2-40B4-BE49-F238E27FC236}">
                  <a16:creationId xmlns:a16="http://schemas.microsoft.com/office/drawing/2014/main" id="{C1431CF5-55A6-FB64-64FA-FF13D922A78D}"/>
                </a:ext>
              </a:extLst>
            </p:cNvPr>
            <p:cNvSpPr/>
            <p:nvPr/>
          </p:nvSpPr>
          <p:spPr>
            <a:xfrm>
              <a:off x="779884" y="7697976"/>
              <a:ext cx="199957" cy="252293"/>
            </a:xfrm>
            <a:custGeom>
              <a:avLst/>
              <a:gdLst>
                <a:gd name="connsiteX0" fmla="*/ 920067 w 920066"/>
                <a:gd name="connsiteY0" fmla="*/ 458739 h 1160884"/>
                <a:gd name="connsiteX1" fmla="*/ 475154 w 920066"/>
                <a:gd name="connsiteY1" fmla="*/ 205 h 1160884"/>
                <a:gd name="connsiteX2" fmla="*/ 8905 w 920066"/>
                <a:gd name="connsiteY2" fmla="*/ 398350 h 1160884"/>
                <a:gd name="connsiteX3" fmla="*/ 377999 w 920066"/>
                <a:gd name="connsiteY3" fmla="*/ 1152540 h 1160884"/>
                <a:gd name="connsiteX4" fmla="*/ 449722 w 920066"/>
                <a:gd name="connsiteY4" fmla="*/ 1084436 h 1160884"/>
                <a:gd name="connsiteX5" fmla="*/ 410003 w 920066"/>
                <a:gd name="connsiteY5" fmla="*/ 981375 h 1160884"/>
                <a:gd name="connsiteX6" fmla="*/ 460962 w 920066"/>
                <a:gd name="connsiteY6" fmla="*/ 917367 h 1160884"/>
                <a:gd name="connsiteX7" fmla="*/ 461533 w 920066"/>
                <a:gd name="connsiteY7" fmla="*/ 917367 h 1160884"/>
                <a:gd name="connsiteX8" fmla="*/ 920067 w 920066"/>
                <a:gd name="connsiteY8" fmla="*/ 458834 h 116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0066" h="1160884">
                  <a:moveTo>
                    <a:pt x="920067" y="458739"/>
                  </a:moveTo>
                  <a:cubicBezTo>
                    <a:pt x="920067" y="209946"/>
                    <a:pt x="722232" y="7349"/>
                    <a:pt x="475154" y="205"/>
                  </a:cubicBezTo>
                  <a:cubicBezTo>
                    <a:pt x="242363" y="-6843"/>
                    <a:pt x="45672" y="168512"/>
                    <a:pt x="8905" y="398350"/>
                  </a:cubicBezTo>
                  <a:cubicBezTo>
                    <a:pt x="-41482" y="713533"/>
                    <a:pt x="127396" y="992520"/>
                    <a:pt x="377999" y="1152540"/>
                  </a:cubicBezTo>
                  <a:cubicBezTo>
                    <a:pt x="422385" y="1181020"/>
                    <a:pt x="475154" y="1131204"/>
                    <a:pt x="449722" y="1084436"/>
                  </a:cubicBezTo>
                  <a:cubicBezTo>
                    <a:pt x="432577" y="1052432"/>
                    <a:pt x="418956" y="1017475"/>
                    <a:pt x="410003" y="981375"/>
                  </a:cubicBezTo>
                  <a:cubicBezTo>
                    <a:pt x="401716" y="948800"/>
                    <a:pt x="426576" y="917367"/>
                    <a:pt x="460962" y="917367"/>
                  </a:cubicBezTo>
                  <a:lnTo>
                    <a:pt x="461533" y="917367"/>
                  </a:lnTo>
                  <a:cubicBezTo>
                    <a:pt x="715089" y="917367"/>
                    <a:pt x="920067" y="711818"/>
                    <a:pt x="920067" y="458834"/>
                  </a:cubicBezTo>
                  <a:close/>
                </a:path>
              </a:pathLst>
            </a:custGeom>
            <a:solidFill>
              <a:schemeClr val="bg1"/>
            </a:solidFill>
            <a:ln w="9525" cap="flat">
              <a:noFill/>
              <a:prstDash val="solid"/>
              <a:miter/>
            </a:ln>
          </p:spPr>
          <p:txBody>
            <a:bodyPr rtlCol="0" anchor="ctr"/>
            <a:lstStyle/>
            <a:p>
              <a:endParaRPr lang="en-GB" sz="1500"/>
            </a:p>
          </p:txBody>
        </p:sp>
        <p:sp>
          <p:nvSpPr>
            <p:cNvPr id="20" name="Freeform: Shape 19">
              <a:extLst>
                <a:ext uri="{FF2B5EF4-FFF2-40B4-BE49-F238E27FC236}">
                  <a16:creationId xmlns:a16="http://schemas.microsoft.com/office/drawing/2014/main" id="{483A082D-0152-7E05-EF8E-8920210B897D}"/>
                </a:ext>
              </a:extLst>
            </p:cNvPr>
            <p:cNvSpPr/>
            <p:nvPr/>
          </p:nvSpPr>
          <p:spPr>
            <a:xfrm>
              <a:off x="904397" y="7697975"/>
              <a:ext cx="199957" cy="252294"/>
            </a:xfrm>
            <a:custGeom>
              <a:avLst/>
              <a:gdLst>
                <a:gd name="connsiteX0" fmla="*/ 920067 w 920066"/>
                <a:gd name="connsiteY0" fmla="*/ 458744 h 1160890"/>
                <a:gd name="connsiteX1" fmla="*/ 475154 w 920066"/>
                <a:gd name="connsiteY1" fmla="*/ 211 h 1160890"/>
                <a:gd name="connsiteX2" fmla="*/ 8905 w 920066"/>
                <a:gd name="connsiteY2" fmla="*/ 398356 h 1160890"/>
                <a:gd name="connsiteX3" fmla="*/ 377999 w 920066"/>
                <a:gd name="connsiteY3" fmla="*/ 1152545 h 1160890"/>
                <a:gd name="connsiteX4" fmla="*/ 449722 w 920066"/>
                <a:gd name="connsiteY4" fmla="*/ 1084441 h 1160890"/>
                <a:gd name="connsiteX5" fmla="*/ 410003 w 920066"/>
                <a:gd name="connsiteY5" fmla="*/ 981381 h 1160890"/>
                <a:gd name="connsiteX6" fmla="*/ 460962 w 920066"/>
                <a:gd name="connsiteY6" fmla="*/ 917373 h 1160890"/>
                <a:gd name="connsiteX7" fmla="*/ 461533 w 920066"/>
                <a:gd name="connsiteY7" fmla="*/ 917373 h 1160890"/>
                <a:gd name="connsiteX8" fmla="*/ 920067 w 920066"/>
                <a:gd name="connsiteY8" fmla="*/ 458839 h 1160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0066" h="1160890">
                  <a:moveTo>
                    <a:pt x="920067" y="458744"/>
                  </a:moveTo>
                  <a:cubicBezTo>
                    <a:pt x="920067" y="209951"/>
                    <a:pt x="722137" y="7354"/>
                    <a:pt x="475154" y="211"/>
                  </a:cubicBezTo>
                  <a:cubicBezTo>
                    <a:pt x="242363" y="-6933"/>
                    <a:pt x="45672" y="168422"/>
                    <a:pt x="8905" y="398356"/>
                  </a:cubicBezTo>
                  <a:cubicBezTo>
                    <a:pt x="-41482" y="713538"/>
                    <a:pt x="127396" y="992525"/>
                    <a:pt x="377999" y="1152545"/>
                  </a:cubicBezTo>
                  <a:cubicBezTo>
                    <a:pt x="422385" y="1181025"/>
                    <a:pt x="475154" y="1131209"/>
                    <a:pt x="449722" y="1084441"/>
                  </a:cubicBezTo>
                  <a:cubicBezTo>
                    <a:pt x="432577" y="1052437"/>
                    <a:pt x="418956" y="1017481"/>
                    <a:pt x="410003" y="981381"/>
                  </a:cubicBezTo>
                  <a:cubicBezTo>
                    <a:pt x="401716" y="948805"/>
                    <a:pt x="426576" y="917373"/>
                    <a:pt x="460962" y="917373"/>
                  </a:cubicBezTo>
                  <a:lnTo>
                    <a:pt x="461533" y="917373"/>
                  </a:lnTo>
                  <a:cubicBezTo>
                    <a:pt x="714517" y="917373"/>
                    <a:pt x="920067" y="711824"/>
                    <a:pt x="920067" y="458839"/>
                  </a:cubicBezTo>
                  <a:close/>
                </a:path>
              </a:pathLst>
            </a:custGeom>
            <a:solidFill>
              <a:schemeClr val="bg1">
                <a:alpha val="50000"/>
              </a:schemeClr>
            </a:solidFill>
            <a:ln w="9525" cap="flat">
              <a:noFill/>
              <a:prstDash val="solid"/>
              <a:miter/>
            </a:ln>
          </p:spPr>
          <p:txBody>
            <a:bodyPr rtlCol="0" anchor="ctr"/>
            <a:lstStyle/>
            <a:p>
              <a:endParaRPr lang="en-GB" sz="1500"/>
            </a:p>
          </p:txBody>
        </p:sp>
      </p:grpSp>
      <p:grpSp>
        <p:nvGrpSpPr>
          <p:cNvPr id="24" name="Group 23">
            <a:extLst>
              <a:ext uri="{FF2B5EF4-FFF2-40B4-BE49-F238E27FC236}">
                <a16:creationId xmlns:a16="http://schemas.microsoft.com/office/drawing/2014/main" id="{D50FFB16-CE16-355F-B31E-7FD12D46A0B3}"/>
              </a:ext>
            </a:extLst>
          </p:cNvPr>
          <p:cNvGrpSpPr/>
          <p:nvPr userDrawn="1"/>
        </p:nvGrpSpPr>
        <p:grpSpPr>
          <a:xfrm>
            <a:off x="5047005" y="1531867"/>
            <a:ext cx="622152" cy="622152"/>
            <a:chOff x="635605" y="7511306"/>
            <a:chExt cx="622152" cy="622152"/>
          </a:xfrm>
        </p:grpSpPr>
        <p:sp>
          <p:nvSpPr>
            <p:cNvPr id="26" name="Oval 25">
              <a:extLst>
                <a:ext uri="{FF2B5EF4-FFF2-40B4-BE49-F238E27FC236}">
                  <a16:creationId xmlns:a16="http://schemas.microsoft.com/office/drawing/2014/main" id="{06CACF92-EECA-3DE2-607B-A91081FDC503}"/>
                </a:ext>
              </a:extLst>
            </p:cNvPr>
            <p:cNvSpPr/>
            <p:nvPr/>
          </p:nvSpPr>
          <p:spPr>
            <a:xfrm>
              <a:off x="635605" y="7511306"/>
              <a:ext cx="622152" cy="622152"/>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00"/>
            </a:p>
          </p:txBody>
        </p:sp>
        <p:sp>
          <p:nvSpPr>
            <p:cNvPr id="27" name="Freeform: Shape 26">
              <a:extLst>
                <a:ext uri="{FF2B5EF4-FFF2-40B4-BE49-F238E27FC236}">
                  <a16:creationId xmlns:a16="http://schemas.microsoft.com/office/drawing/2014/main" id="{55E68943-99DE-F0A4-3F81-4852D14EE3F4}"/>
                </a:ext>
              </a:extLst>
            </p:cNvPr>
            <p:cNvSpPr/>
            <p:nvPr/>
          </p:nvSpPr>
          <p:spPr>
            <a:xfrm>
              <a:off x="779884" y="7697976"/>
              <a:ext cx="199957" cy="252293"/>
            </a:xfrm>
            <a:custGeom>
              <a:avLst/>
              <a:gdLst>
                <a:gd name="connsiteX0" fmla="*/ 920067 w 920066"/>
                <a:gd name="connsiteY0" fmla="*/ 458739 h 1160884"/>
                <a:gd name="connsiteX1" fmla="*/ 475154 w 920066"/>
                <a:gd name="connsiteY1" fmla="*/ 205 h 1160884"/>
                <a:gd name="connsiteX2" fmla="*/ 8905 w 920066"/>
                <a:gd name="connsiteY2" fmla="*/ 398350 h 1160884"/>
                <a:gd name="connsiteX3" fmla="*/ 377999 w 920066"/>
                <a:gd name="connsiteY3" fmla="*/ 1152540 h 1160884"/>
                <a:gd name="connsiteX4" fmla="*/ 449722 w 920066"/>
                <a:gd name="connsiteY4" fmla="*/ 1084436 h 1160884"/>
                <a:gd name="connsiteX5" fmla="*/ 410003 w 920066"/>
                <a:gd name="connsiteY5" fmla="*/ 981375 h 1160884"/>
                <a:gd name="connsiteX6" fmla="*/ 460962 w 920066"/>
                <a:gd name="connsiteY6" fmla="*/ 917367 h 1160884"/>
                <a:gd name="connsiteX7" fmla="*/ 461533 w 920066"/>
                <a:gd name="connsiteY7" fmla="*/ 917367 h 1160884"/>
                <a:gd name="connsiteX8" fmla="*/ 920067 w 920066"/>
                <a:gd name="connsiteY8" fmla="*/ 458834 h 116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0066" h="1160884">
                  <a:moveTo>
                    <a:pt x="920067" y="458739"/>
                  </a:moveTo>
                  <a:cubicBezTo>
                    <a:pt x="920067" y="209946"/>
                    <a:pt x="722232" y="7349"/>
                    <a:pt x="475154" y="205"/>
                  </a:cubicBezTo>
                  <a:cubicBezTo>
                    <a:pt x="242363" y="-6843"/>
                    <a:pt x="45672" y="168512"/>
                    <a:pt x="8905" y="398350"/>
                  </a:cubicBezTo>
                  <a:cubicBezTo>
                    <a:pt x="-41482" y="713533"/>
                    <a:pt x="127396" y="992520"/>
                    <a:pt x="377999" y="1152540"/>
                  </a:cubicBezTo>
                  <a:cubicBezTo>
                    <a:pt x="422385" y="1181020"/>
                    <a:pt x="475154" y="1131204"/>
                    <a:pt x="449722" y="1084436"/>
                  </a:cubicBezTo>
                  <a:cubicBezTo>
                    <a:pt x="432577" y="1052432"/>
                    <a:pt x="418956" y="1017475"/>
                    <a:pt x="410003" y="981375"/>
                  </a:cubicBezTo>
                  <a:cubicBezTo>
                    <a:pt x="401716" y="948800"/>
                    <a:pt x="426576" y="917367"/>
                    <a:pt x="460962" y="917367"/>
                  </a:cubicBezTo>
                  <a:lnTo>
                    <a:pt x="461533" y="917367"/>
                  </a:lnTo>
                  <a:cubicBezTo>
                    <a:pt x="715089" y="917367"/>
                    <a:pt x="920067" y="711818"/>
                    <a:pt x="920067" y="458834"/>
                  </a:cubicBezTo>
                  <a:close/>
                </a:path>
              </a:pathLst>
            </a:custGeom>
            <a:solidFill>
              <a:schemeClr val="bg1"/>
            </a:solidFill>
            <a:ln w="9525" cap="flat">
              <a:noFill/>
              <a:prstDash val="solid"/>
              <a:miter/>
            </a:ln>
          </p:spPr>
          <p:txBody>
            <a:bodyPr rtlCol="0" anchor="ctr"/>
            <a:lstStyle/>
            <a:p>
              <a:endParaRPr lang="en-GB" sz="1500"/>
            </a:p>
          </p:txBody>
        </p:sp>
        <p:sp>
          <p:nvSpPr>
            <p:cNvPr id="28" name="Freeform: Shape 27">
              <a:extLst>
                <a:ext uri="{FF2B5EF4-FFF2-40B4-BE49-F238E27FC236}">
                  <a16:creationId xmlns:a16="http://schemas.microsoft.com/office/drawing/2014/main" id="{C14AEA78-A8D4-6956-47FF-960786362DC8}"/>
                </a:ext>
              </a:extLst>
            </p:cNvPr>
            <p:cNvSpPr/>
            <p:nvPr/>
          </p:nvSpPr>
          <p:spPr>
            <a:xfrm>
              <a:off x="904397" y="7697975"/>
              <a:ext cx="199957" cy="252294"/>
            </a:xfrm>
            <a:custGeom>
              <a:avLst/>
              <a:gdLst>
                <a:gd name="connsiteX0" fmla="*/ 920067 w 920066"/>
                <a:gd name="connsiteY0" fmla="*/ 458744 h 1160890"/>
                <a:gd name="connsiteX1" fmla="*/ 475154 w 920066"/>
                <a:gd name="connsiteY1" fmla="*/ 211 h 1160890"/>
                <a:gd name="connsiteX2" fmla="*/ 8905 w 920066"/>
                <a:gd name="connsiteY2" fmla="*/ 398356 h 1160890"/>
                <a:gd name="connsiteX3" fmla="*/ 377999 w 920066"/>
                <a:gd name="connsiteY3" fmla="*/ 1152545 h 1160890"/>
                <a:gd name="connsiteX4" fmla="*/ 449722 w 920066"/>
                <a:gd name="connsiteY4" fmla="*/ 1084441 h 1160890"/>
                <a:gd name="connsiteX5" fmla="*/ 410003 w 920066"/>
                <a:gd name="connsiteY5" fmla="*/ 981381 h 1160890"/>
                <a:gd name="connsiteX6" fmla="*/ 460962 w 920066"/>
                <a:gd name="connsiteY6" fmla="*/ 917373 h 1160890"/>
                <a:gd name="connsiteX7" fmla="*/ 461533 w 920066"/>
                <a:gd name="connsiteY7" fmla="*/ 917373 h 1160890"/>
                <a:gd name="connsiteX8" fmla="*/ 920067 w 920066"/>
                <a:gd name="connsiteY8" fmla="*/ 458839 h 1160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0066" h="1160890">
                  <a:moveTo>
                    <a:pt x="920067" y="458744"/>
                  </a:moveTo>
                  <a:cubicBezTo>
                    <a:pt x="920067" y="209951"/>
                    <a:pt x="722137" y="7354"/>
                    <a:pt x="475154" y="211"/>
                  </a:cubicBezTo>
                  <a:cubicBezTo>
                    <a:pt x="242363" y="-6933"/>
                    <a:pt x="45672" y="168422"/>
                    <a:pt x="8905" y="398356"/>
                  </a:cubicBezTo>
                  <a:cubicBezTo>
                    <a:pt x="-41482" y="713538"/>
                    <a:pt x="127396" y="992525"/>
                    <a:pt x="377999" y="1152545"/>
                  </a:cubicBezTo>
                  <a:cubicBezTo>
                    <a:pt x="422385" y="1181025"/>
                    <a:pt x="475154" y="1131209"/>
                    <a:pt x="449722" y="1084441"/>
                  </a:cubicBezTo>
                  <a:cubicBezTo>
                    <a:pt x="432577" y="1052437"/>
                    <a:pt x="418956" y="1017481"/>
                    <a:pt x="410003" y="981381"/>
                  </a:cubicBezTo>
                  <a:cubicBezTo>
                    <a:pt x="401716" y="948805"/>
                    <a:pt x="426576" y="917373"/>
                    <a:pt x="460962" y="917373"/>
                  </a:cubicBezTo>
                  <a:lnTo>
                    <a:pt x="461533" y="917373"/>
                  </a:lnTo>
                  <a:cubicBezTo>
                    <a:pt x="714517" y="917373"/>
                    <a:pt x="920067" y="711824"/>
                    <a:pt x="920067" y="458839"/>
                  </a:cubicBezTo>
                  <a:close/>
                </a:path>
              </a:pathLst>
            </a:custGeom>
            <a:solidFill>
              <a:schemeClr val="bg1">
                <a:alpha val="50000"/>
              </a:schemeClr>
            </a:solidFill>
            <a:ln w="9525" cap="flat">
              <a:noFill/>
              <a:prstDash val="solid"/>
              <a:miter/>
            </a:ln>
          </p:spPr>
          <p:txBody>
            <a:bodyPr rtlCol="0" anchor="ctr"/>
            <a:lstStyle/>
            <a:p>
              <a:endParaRPr lang="en-GB" sz="1500"/>
            </a:p>
          </p:txBody>
        </p:sp>
      </p:grpSp>
      <p:grpSp>
        <p:nvGrpSpPr>
          <p:cNvPr id="29" name="Group 28">
            <a:extLst>
              <a:ext uri="{FF2B5EF4-FFF2-40B4-BE49-F238E27FC236}">
                <a16:creationId xmlns:a16="http://schemas.microsoft.com/office/drawing/2014/main" id="{8EA71300-E3FB-6551-4653-E15BB1485770}"/>
              </a:ext>
            </a:extLst>
          </p:cNvPr>
          <p:cNvGrpSpPr/>
          <p:nvPr userDrawn="1"/>
        </p:nvGrpSpPr>
        <p:grpSpPr>
          <a:xfrm>
            <a:off x="7418901" y="1531867"/>
            <a:ext cx="622152" cy="622152"/>
            <a:chOff x="635605" y="7511306"/>
            <a:chExt cx="622152" cy="622152"/>
          </a:xfrm>
        </p:grpSpPr>
        <p:sp>
          <p:nvSpPr>
            <p:cNvPr id="30" name="Oval 29">
              <a:extLst>
                <a:ext uri="{FF2B5EF4-FFF2-40B4-BE49-F238E27FC236}">
                  <a16:creationId xmlns:a16="http://schemas.microsoft.com/office/drawing/2014/main" id="{7E2EF1AF-4791-3FD5-E456-AE5B21E17EF8}"/>
                </a:ext>
              </a:extLst>
            </p:cNvPr>
            <p:cNvSpPr/>
            <p:nvPr/>
          </p:nvSpPr>
          <p:spPr>
            <a:xfrm>
              <a:off x="635605" y="7511306"/>
              <a:ext cx="622152" cy="622152"/>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00"/>
            </a:p>
          </p:txBody>
        </p:sp>
        <p:sp>
          <p:nvSpPr>
            <p:cNvPr id="31" name="Freeform: Shape 30">
              <a:extLst>
                <a:ext uri="{FF2B5EF4-FFF2-40B4-BE49-F238E27FC236}">
                  <a16:creationId xmlns:a16="http://schemas.microsoft.com/office/drawing/2014/main" id="{91082AC0-30EA-67C5-BA44-38B42C73BC8F}"/>
                </a:ext>
              </a:extLst>
            </p:cNvPr>
            <p:cNvSpPr/>
            <p:nvPr/>
          </p:nvSpPr>
          <p:spPr>
            <a:xfrm>
              <a:off x="779884" y="7697976"/>
              <a:ext cx="199957" cy="252293"/>
            </a:xfrm>
            <a:custGeom>
              <a:avLst/>
              <a:gdLst>
                <a:gd name="connsiteX0" fmla="*/ 920067 w 920066"/>
                <a:gd name="connsiteY0" fmla="*/ 458739 h 1160884"/>
                <a:gd name="connsiteX1" fmla="*/ 475154 w 920066"/>
                <a:gd name="connsiteY1" fmla="*/ 205 h 1160884"/>
                <a:gd name="connsiteX2" fmla="*/ 8905 w 920066"/>
                <a:gd name="connsiteY2" fmla="*/ 398350 h 1160884"/>
                <a:gd name="connsiteX3" fmla="*/ 377999 w 920066"/>
                <a:gd name="connsiteY3" fmla="*/ 1152540 h 1160884"/>
                <a:gd name="connsiteX4" fmla="*/ 449722 w 920066"/>
                <a:gd name="connsiteY4" fmla="*/ 1084436 h 1160884"/>
                <a:gd name="connsiteX5" fmla="*/ 410003 w 920066"/>
                <a:gd name="connsiteY5" fmla="*/ 981375 h 1160884"/>
                <a:gd name="connsiteX6" fmla="*/ 460962 w 920066"/>
                <a:gd name="connsiteY6" fmla="*/ 917367 h 1160884"/>
                <a:gd name="connsiteX7" fmla="*/ 461533 w 920066"/>
                <a:gd name="connsiteY7" fmla="*/ 917367 h 1160884"/>
                <a:gd name="connsiteX8" fmla="*/ 920067 w 920066"/>
                <a:gd name="connsiteY8" fmla="*/ 458834 h 116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0066" h="1160884">
                  <a:moveTo>
                    <a:pt x="920067" y="458739"/>
                  </a:moveTo>
                  <a:cubicBezTo>
                    <a:pt x="920067" y="209946"/>
                    <a:pt x="722232" y="7349"/>
                    <a:pt x="475154" y="205"/>
                  </a:cubicBezTo>
                  <a:cubicBezTo>
                    <a:pt x="242363" y="-6843"/>
                    <a:pt x="45672" y="168512"/>
                    <a:pt x="8905" y="398350"/>
                  </a:cubicBezTo>
                  <a:cubicBezTo>
                    <a:pt x="-41482" y="713533"/>
                    <a:pt x="127396" y="992520"/>
                    <a:pt x="377999" y="1152540"/>
                  </a:cubicBezTo>
                  <a:cubicBezTo>
                    <a:pt x="422385" y="1181020"/>
                    <a:pt x="475154" y="1131204"/>
                    <a:pt x="449722" y="1084436"/>
                  </a:cubicBezTo>
                  <a:cubicBezTo>
                    <a:pt x="432577" y="1052432"/>
                    <a:pt x="418956" y="1017475"/>
                    <a:pt x="410003" y="981375"/>
                  </a:cubicBezTo>
                  <a:cubicBezTo>
                    <a:pt x="401716" y="948800"/>
                    <a:pt x="426576" y="917367"/>
                    <a:pt x="460962" y="917367"/>
                  </a:cubicBezTo>
                  <a:lnTo>
                    <a:pt x="461533" y="917367"/>
                  </a:lnTo>
                  <a:cubicBezTo>
                    <a:pt x="715089" y="917367"/>
                    <a:pt x="920067" y="711818"/>
                    <a:pt x="920067" y="458834"/>
                  </a:cubicBezTo>
                  <a:close/>
                </a:path>
              </a:pathLst>
            </a:custGeom>
            <a:solidFill>
              <a:schemeClr val="bg1"/>
            </a:solidFill>
            <a:ln w="9525" cap="flat">
              <a:noFill/>
              <a:prstDash val="solid"/>
              <a:miter/>
            </a:ln>
          </p:spPr>
          <p:txBody>
            <a:bodyPr rtlCol="0" anchor="ctr"/>
            <a:lstStyle/>
            <a:p>
              <a:endParaRPr lang="en-GB" sz="1500"/>
            </a:p>
          </p:txBody>
        </p:sp>
        <p:sp>
          <p:nvSpPr>
            <p:cNvPr id="32" name="Freeform: Shape 31">
              <a:extLst>
                <a:ext uri="{FF2B5EF4-FFF2-40B4-BE49-F238E27FC236}">
                  <a16:creationId xmlns:a16="http://schemas.microsoft.com/office/drawing/2014/main" id="{FEB84286-D75A-31E4-E1F2-773C4899E904}"/>
                </a:ext>
              </a:extLst>
            </p:cNvPr>
            <p:cNvSpPr/>
            <p:nvPr/>
          </p:nvSpPr>
          <p:spPr>
            <a:xfrm>
              <a:off x="904397" y="7697975"/>
              <a:ext cx="199957" cy="252294"/>
            </a:xfrm>
            <a:custGeom>
              <a:avLst/>
              <a:gdLst>
                <a:gd name="connsiteX0" fmla="*/ 920067 w 920066"/>
                <a:gd name="connsiteY0" fmla="*/ 458744 h 1160890"/>
                <a:gd name="connsiteX1" fmla="*/ 475154 w 920066"/>
                <a:gd name="connsiteY1" fmla="*/ 211 h 1160890"/>
                <a:gd name="connsiteX2" fmla="*/ 8905 w 920066"/>
                <a:gd name="connsiteY2" fmla="*/ 398356 h 1160890"/>
                <a:gd name="connsiteX3" fmla="*/ 377999 w 920066"/>
                <a:gd name="connsiteY3" fmla="*/ 1152545 h 1160890"/>
                <a:gd name="connsiteX4" fmla="*/ 449722 w 920066"/>
                <a:gd name="connsiteY4" fmla="*/ 1084441 h 1160890"/>
                <a:gd name="connsiteX5" fmla="*/ 410003 w 920066"/>
                <a:gd name="connsiteY5" fmla="*/ 981381 h 1160890"/>
                <a:gd name="connsiteX6" fmla="*/ 460962 w 920066"/>
                <a:gd name="connsiteY6" fmla="*/ 917373 h 1160890"/>
                <a:gd name="connsiteX7" fmla="*/ 461533 w 920066"/>
                <a:gd name="connsiteY7" fmla="*/ 917373 h 1160890"/>
                <a:gd name="connsiteX8" fmla="*/ 920067 w 920066"/>
                <a:gd name="connsiteY8" fmla="*/ 458839 h 1160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0066" h="1160890">
                  <a:moveTo>
                    <a:pt x="920067" y="458744"/>
                  </a:moveTo>
                  <a:cubicBezTo>
                    <a:pt x="920067" y="209951"/>
                    <a:pt x="722137" y="7354"/>
                    <a:pt x="475154" y="211"/>
                  </a:cubicBezTo>
                  <a:cubicBezTo>
                    <a:pt x="242363" y="-6933"/>
                    <a:pt x="45672" y="168422"/>
                    <a:pt x="8905" y="398356"/>
                  </a:cubicBezTo>
                  <a:cubicBezTo>
                    <a:pt x="-41482" y="713538"/>
                    <a:pt x="127396" y="992525"/>
                    <a:pt x="377999" y="1152545"/>
                  </a:cubicBezTo>
                  <a:cubicBezTo>
                    <a:pt x="422385" y="1181025"/>
                    <a:pt x="475154" y="1131209"/>
                    <a:pt x="449722" y="1084441"/>
                  </a:cubicBezTo>
                  <a:cubicBezTo>
                    <a:pt x="432577" y="1052437"/>
                    <a:pt x="418956" y="1017481"/>
                    <a:pt x="410003" y="981381"/>
                  </a:cubicBezTo>
                  <a:cubicBezTo>
                    <a:pt x="401716" y="948805"/>
                    <a:pt x="426576" y="917373"/>
                    <a:pt x="460962" y="917373"/>
                  </a:cubicBezTo>
                  <a:lnTo>
                    <a:pt x="461533" y="917373"/>
                  </a:lnTo>
                  <a:cubicBezTo>
                    <a:pt x="714517" y="917373"/>
                    <a:pt x="920067" y="711824"/>
                    <a:pt x="920067" y="458839"/>
                  </a:cubicBezTo>
                  <a:close/>
                </a:path>
              </a:pathLst>
            </a:custGeom>
            <a:solidFill>
              <a:schemeClr val="bg1">
                <a:alpha val="50000"/>
              </a:schemeClr>
            </a:solidFill>
            <a:ln w="9525" cap="flat">
              <a:noFill/>
              <a:prstDash val="solid"/>
              <a:miter/>
            </a:ln>
          </p:spPr>
          <p:txBody>
            <a:bodyPr rtlCol="0" anchor="ctr"/>
            <a:lstStyle/>
            <a:p>
              <a:endParaRPr lang="en-GB" sz="1500"/>
            </a:p>
          </p:txBody>
        </p:sp>
      </p:grpSp>
      <p:grpSp>
        <p:nvGrpSpPr>
          <p:cNvPr id="33" name="Group 32">
            <a:extLst>
              <a:ext uri="{FF2B5EF4-FFF2-40B4-BE49-F238E27FC236}">
                <a16:creationId xmlns:a16="http://schemas.microsoft.com/office/drawing/2014/main" id="{327BCF24-30BA-8096-71FA-2A183366E454}"/>
              </a:ext>
            </a:extLst>
          </p:cNvPr>
          <p:cNvGrpSpPr/>
          <p:nvPr userDrawn="1"/>
        </p:nvGrpSpPr>
        <p:grpSpPr>
          <a:xfrm>
            <a:off x="9790795" y="1531867"/>
            <a:ext cx="622152" cy="622152"/>
            <a:chOff x="635605" y="7511306"/>
            <a:chExt cx="622152" cy="622152"/>
          </a:xfrm>
        </p:grpSpPr>
        <p:sp>
          <p:nvSpPr>
            <p:cNvPr id="34" name="Oval 33">
              <a:extLst>
                <a:ext uri="{FF2B5EF4-FFF2-40B4-BE49-F238E27FC236}">
                  <a16:creationId xmlns:a16="http://schemas.microsoft.com/office/drawing/2014/main" id="{1E61B4D7-D7EB-8314-600C-5E186903C48A}"/>
                </a:ext>
              </a:extLst>
            </p:cNvPr>
            <p:cNvSpPr/>
            <p:nvPr/>
          </p:nvSpPr>
          <p:spPr>
            <a:xfrm>
              <a:off x="635605" y="7511306"/>
              <a:ext cx="622152" cy="622152"/>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00"/>
            </a:p>
          </p:txBody>
        </p:sp>
        <p:sp>
          <p:nvSpPr>
            <p:cNvPr id="35" name="Freeform: Shape 34">
              <a:extLst>
                <a:ext uri="{FF2B5EF4-FFF2-40B4-BE49-F238E27FC236}">
                  <a16:creationId xmlns:a16="http://schemas.microsoft.com/office/drawing/2014/main" id="{0CF0A906-8958-B26D-12D8-91F75150DAB8}"/>
                </a:ext>
              </a:extLst>
            </p:cNvPr>
            <p:cNvSpPr/>
            <p:nvPr/>
          </p:nvSpPr>
          <p:spPr>
            <a:xfrm>
              <a:off x="779884" y="7697976"/>
              <a:ext cx="199957" cy="252293"/>
            </a:xfrm>
            <a:custGeom>
              <a:avLst/>
              <a:gdLst>
                <a:gd name="connsiteX0" fmla="*/ 920067 w 920066"/>
                <a:gd name="connsiteY0" fmla="*/ 458739 h 1160884"/>
                <a:gd name="connsiteX1" fmla="*/ 475154 w 920066"/>
                <a:gd name="connsiteY1" fmla="*/ 205 h 1160884"/>
                <a:gd name="connsiteX2" fmla="*/ 8905 w 920066"/>
                <a:gd name="connsiteY2" fmla="*/ 398350 h 1160884"/>
                <a:gd name="connsiteX3" fmla="*/ 377999 w 920066"/>
                <a:gd name="connsiteY3" fmla="*/ 1152540 h 1160884"/>
                <a:gd name="connsiteX4" fmla="*/ 449722 w 920066"/>
                <a:gd name="connsiteY4" fmla="*/ 1084436 h 1160884"/>
                <a:gd name="connsiteX5" fmla="*/ 410003 w 920066"/>
                <a:gd name="connsiteY5" fmla="*/ 981375 h 1160884"/>
                <a:gd name="connsiteX6" fmla="*/ 460962 w 920066"/>
                <a:gd name="connsiteY6" fmla="*/ 917367 h 1160884"/>
                <a:gd name="connsiteX7" fmla="*/ 461533 w 920066"/>
                <a:gd name="connsiteY7" fmla="*/ 917367 h 1160884"/>
                <a:gd name="connsiteX8" fmla="*/ 920067 w 920066"/>
                <a:gd name="connsiteY8" fmla="*/ 458834 h 116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0066" h="1160884">
                  <a:moveTo>
                    <a:pt x="920067" y="458739"/>
                  </a:moveTo>
                  <a:cubicBezTo>
                    <a:pt x="920067" y="209946"/>
                    <a:pt x="722232" y="7349"/>
                    <a:pt x="475154" y="205"/>
                  </a:cubicBezTo>
                  <a:cubicBezTo>
                    <a:pt x="242363" y="-6843"/>
                    <a:pt x="45672" y="168512"/>
                    <a:pt x="8905" y="398350"/>
                  </a:cubicBezTo>
                  <a:cubicBezTo>
                    <a:pt x="-41482" y="713533"/>
                    <a:pt x="127396" y="992520"/>
                    <a:pt x="377999" y="1152540"/>
                  </a:cubicBezTo>
                  <a:cubicBezTo>
                    <a:pt x="422385" y="1181020"/>
                    <a:pt x="475154" y="1131204"/>
                    <a:pt x="449722" y="1084436"/>
                  </a:cubicBezTo>
                  <a:cubicBezTo>
                    <a:pt x="432577" y="1052432"/>
                    <a:pt x="418956" y="1017475"/>
                    <a:pt x="410003" y="981375"/>
                  </a:cubicBezTo>
                  <a:cubicBezTo>
                    <a:pt x="401716" y="948800"/>
                    <a:pt x="426576" y="917367"/>
                    <a:pt x="460962" y="917367"/>
                  </a:cubicBezTo>
                  <a:lnTo>
                    <a:pt x="461533" y="917367"/>
                  </a:lnTo>
                  <a:cubicBezTo>
                    <a:pt x="715089" y="917367"/>
                    <a:pt x="920067" y="711818"/>
                    <a:pt x="920067" y="458834"/>
                  </a:cubicBezTo>
                  <a:close/>
                </a:path>
              </a:pathLst>
            </a:custGeom>
            <a:solidFill>
              <a:schemeClr val="bg1"/>
            </a:solidFill>
            <a:ln w="9525" cap="flat">
              <a:noFill/>
              <a:prstDash val="solid"/>
              <a:miter/>
            </a:ln>
          </p:spPr>
          <p:txBody>
            <a:bodyPr rtlCol="0" anchor="ctr"/>
            <a:lstStyle/>
            <a:p>
              <a:endParaRPr lang="en-GB" sz="1500"/>
            </a:p>
          </p:txBody>
        </p:sp>
        <p:sp>
          <p:nvSpPr>
            <p:cNvPr id="36" name="Freeform: Shape 35">
              <a:extLst>
                <a:ext uri="{FF2B5EF4-FFF2-40B4-BE49-F238E27FC236}">
                  <a16:creationId xmlns:a16="http://schemas.microsoft.com/office/drawing/2014/main" id="{370E3B7B-DF19-1E1F-DE9D-1D4F8AB6E6A1}"/>
                </a:ext>
              </a:extLst>
            </p:cNvPr>
            <p:cNvSpPr/>
            <p:nvPr/>
          </p:nvSpPr>
          <p:spPr>
            <a:xfrm>
              <a:off x="904397" y="7697975"/>
              <a:ext cx="199957" cy="252294"/>
            </a:xfrm>
            <a:custGeom>
              <a:avLst/>
              <a:gdLst>
                <a:gd name="connsiteX0" fmla="*/ 920067 w 920066"/>
                <a:gd name="connsiteY0" fmla="*/ 458744 h 1160890"/>
                <a:gd name="connsiteX1" fmla="*/ 475154 w 920066"/>
                <a:gd name="connsiteY1" fmla="*/ 211 h 1160890"/>
                <a:gd name="connsiteX2" fmla="*/ 8905 w 920066"/>
                <a:gd name="connsiteY2" fmla="*/ 398356 h 1160890"/>
                <a:gd name="connsiteX3" fmla="*/ 377999 w 920066"/>
                <a:gd name="connsiteY3" fmla="*/ 1152545 h 1160890"/>
                <a:gd name="connsiteX4" fmla="*/ 449722 w 920066"/>
                <a:gd name="connsiteY4" fmla="*/ 1084441 h 1160890"/>
                <a:gd name="connsiteX5" fmla="*/ 410003 w 920066"/>
                <a:gd name="connsiteY5" fmla="*/ 981381 h 1160890"/>
                <a:gd name="connsiteX6" fmla="*/ 460962 w 920066"/>
                <a:gd name="connsiteY6" fmla="*/ 917373 h 1160890"/>
                <a:gd name="connsiteX7" fmla="*/ 461533 w 920066"/>
                <a:gd name="connsiteY7" fmla="*/ 917373 h 1160890"/>
                <a:gd name="connsiteX8" fmla="*/ 920067 w 920066"/>
                <a:gd name="connsiteY8" fmla="*/ 458839 h 1160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0066" h="1160890">
                  <a:moveTo>
                    <a:pt x="920067" y="458744"/>
                  </a:moveTo>
                  <a:cubicBezTo>
                    <a:pt x="920067" y="209951"/>
                    <a:pt x="722137" y="7354"/>
                    <a:pt x="475154" y="211"/>
                  </a:cubicBezTo>
                  <a:cubicBezTo>
                    <a:pt x="242363" y="-6933"/>
                    <a:pt x="45672" y="168422"/>
                    <a:pt x="8905" y="398356"/>
                  </a:cubicBezTo>
                  <a:cubicBezTo>
                    <a:pt x="-41482" y="713538"/>
                    <a:pt x="127396" y="992525"/>
                    <a:pt x="377999" y="1152545"/>
                  </a:cubicBezTo>
                  <a:cubicBezTo>
                    <a:pt x="422385" y="1181025"/>
                    <a:pt x="475154" y="1131209"/>
                    <a:pt x="449722" y="1084441"/>
                  </a:cubicBezTo>
                  <a:cubicBezTo>
                    <a:pt x="432577" y="1052437"/>
                    <a:pt x="418956" y="1017481"/>
                    <a:pt x="410003" y="981381"/>
                  </a:cubicBezTo>
                  <a:cubicBezTo>
                    <a:pt x="401716" y="948805"/>
                    <a:pt x="426576" y="917373"/>
                    <a:pt x="460962" y="917373"/>
                  </a:cubicBezTo>
                  <a:lnTo>
                    <a:pt x="461533" y="917373"/>
                  </a:lnTo>
                  <a:cubicBezTo>
                    <a:pt x="714517" y="917373"/>
                    <a:pt x="920067" y="711824"/>
                    <a:pt x="920067" y="458839"/>
                  </a:cubicBezTo>
                  <a:close/>
                </a:path>
              </a:pathLst>
            </a:custGeom>
            <a:solidFill>
              <a:schemeClr val="bg1">
                <a:alpha val="50000"/>
              </a:schemeClr>
            </a:solidFill>
            <a:ln w="9525" cap="flat">
              <a:noFill/>
              <a:prstDash val="solid"/>
              <a:miter/>
            </a:ln>
          </p:spPr>
          <p:txBody>
            <a:bodyPr rtlCol="0" anchor="ctr"/>
            <a:lstStyle/>
            <a:p>
              <a:endParaRPr lang="en-GB" sz="1500"/>
            </a:p>
          </p:txBody>
        </p:sp>
      </p:grpSp>
      <p:sp>
        <p:nvSpPr>
          <p:cNvPr id="9" name="Title 1">
            <a:extLst>
              <a:ext uri="{FF2B5EF4-FFF2-40B4-BE49-F238E27FC236}">
                <a16:creationId xmlns:a16="http://schemas.microsoft.com/office/drawing/2014/main" id="{F77230C1-DEAA-070F-0918-021CD34EE5ED}"/>
              </a:ext>
            </a:extLst>
          </p:cNvPr>
          <p:cNvSpPr>
            <a:spLocks noGrp="1"/>
          </p:cNvSpPr>
          <p:nvPr>
            <p:ph type="title"/>
          </p:nvPr>
        </p:nvSpPr>
        <p:spPr>
          <a:xfrm>
            <a:off x="303321" y="320736"/>
            <a:ext cx="10383094" cy="522642"/>
          </a:xfrm>
          <a:prstGeom prst="rect">
            <a:avLst/>
          </a:prstGeom>
        </p:spPr>
        <p:txBody>
          <a:bodyPr/>
          <a:lstStyle>
            <a:lvl1pPr>
              <a:defRPr sz="3200">
                <a:solidFill>
                  <a:schemeClr val="tx2"/>
                </a:solidFill>
                <a:latin typeface="+mn-lt"/>
              </a:defRPr>
            </a:lvl1pPr>
          </a:lstStyle>
          <a:p>
            <a:r>
              <a:rPr lang="en-US"/>
              <a:t>Click to edit Master title style</a:t>
            </a:r>
            <a:endParaRPr lang="en-GB" dirty="0"/>
          </a:p>
        </p:txBody>
      </p:sp>
      <p:sp>
        <p:nvSpPr>
          <p:cNvPr id="14" name="Text Placeholder 5">
            <a:extLst>
              <a:ext uri="{FF2B5EF4-FFF2-40B4-BE49-F238E27FC236}">
                <a16:creationId xmlns:a16="http://schemas.microsoft.com/office/drawing/2014/main" id="{6E8A1381-713D-CE72-55E7-AA7984F2138A}"/>
              </a:ext>
            </a:extLst>
          </p:cNvPr>
          <p:cNvSpPr>
            <a:spLocks noGrp="1"/>
          </p:cNvSpPr>
          <p:nvPr>
            <p:ph type="body" sz="quarter" idx="10" hasCustomPrompt="1"/>
          </p:nvPr>
        </p:nvSpPr>
        <p:spPr>
          <a:xfrm>
            <a:off x="303213" y="794393"/>
            <a:ext cx="10382654" cy="341632"/>
          </a:xfrm>
        </p:spPr>
        <p:txBody>
          <a:bodyPr wrap="square">
            <a:spAutoFit/>
          </a:bodyPr>
          <a:lstStyle>
            <a:lvl1pPr marL="0" indent="0" algn="l" defTabSz="914400" rtl="0" eaLnBrk="1" latinLnBrk="0" hangingPunct="1">
              <a:buNone/>
              <a:defRPr kumimoji="0" lang="en-GB" sz="1800" b="0" i="0" u="none" strike="noStrike" kern="1200" cap="none" spc="0" normalizeH="0" baseline="0" dirty="0">
                <a:ln>
                  <a:noFill/>
                </a:ln>
                <a:solidFill>
                  <a:srgbClr val="23282C">
                    <a:alpha val="50000"/>
                  </a:srgbClr>
                </a:solidFill>
                <a:effectLst/>
                <a:uLnTx/>
                <a:uFillTx/>
                <a:latin typeface="Inter Light" panose="02000503000000020004" pitchFamily="2" charset="0"/>
                <a:ea typeface="Tahoma" panose="020B0604030504040204" pitchFamily="34" charset="0"/>
                <a:cs typeface="Tahoma" panose="020B0604030504040204" pitchFamily="34" charset="0"/>
              </a:defRPr>
            </a:lvl1pPr>
          </a:lstStyle>
          <a:p>
            <a:pPr lvl="0"/>
            <a:r>
              <a:rPr lang="en-US" dirty="0"/>
              <a:t>Click to edit sub title</a:t>
            </a:r>
            <a:endParaRPr lang="en-GB" dirty="0"/>
          </a:p>
        </p:txBody>
      </p:sp>
    </p:spTree>
    <p:extLst>
      <p:ext uri="{BB962C8B-B14F-4D97-AF65-F5344CB8AC3E}">
        <p14:creationId xmlns:p14="http://schemas.microsoft.com/office/powerpoint/2010/main" val="12796073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 presetClass="entr" presetSubtype="2" decel="10000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500" fill="hold"/>
                                        <p:tgtEl>
                                          <p:spTgt spid="3"/>
                                        </p:tgtEl>
                                        <p:attrNameLst>
                                          <p:attrName>ppt_x</p:attrName>
                                        </p:attrNameLst>
                                      </p:cBhvr>
                                      <p:tavLst>
                                        <p:tav tm="0">
                                          <p:val>
                                            <p:strVal val="1+#ppt_w/2"/>
                                          </p:val>
                                        </p:tav>
                                        <p:tav tm="100000">
                                          <p:val>
                                            <p:strVal val="#ppt_x"/>
                                          </p:val>
                                        </p:tav>
                                      </p:tavLst>
                                    </p:anim>
                                    <p:anim calcmode="lin" valueType="num">
                                      <p:cBhvr additive="base">
                                        <p:cTn id="11" dur="500" fill="hold"/>
                                        <p:tgtEl>
                                          <p:spTgt spid="3"/>
                                        </p:tgtEl>
                                        <p:attrNameLst>
                                          <p:attrName>ppt_y</p:attrName>
                                        </p:attrNameLst>
                                      </p:cBhvr>
                                      <p:tavLst>
                                        <p:tav tm="0">
                                          <p:val>
                                            <p:strVal val="#ppt_y"/>
                                          </p:val>
                                        </p:tav>
                                        <p:tav tm="100000">
                                          <p:val>
                                            <p:strVal val="#ppt_y"/>
                                          </p:val>
                                        </p:tav>
                                      </p:tavLst>
                                    </p:anim>
                                  </p:childTnLst>
                                </p:cTn>
                              </p:par>
                              <p:par>
                                <p:cTn id="12" presetID="2" presetClass="entr" presetSubtype="2" decel="10000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1+#ppt_w/2"/>
                                          </p:val>
                                        </p:tav>
                                        <p:tav tm="100000">
                                          <p:val>
                                            <p:strVal val="#ppt_x"/>
                                          </p:val>
                                        </p:tav>
                                      </p:tavLst>
                                    </p:anim>
                                    <p:anim calcmode="lin" valueType="num">
                                      <p:cBhvr additive="base">
                                        <p:cTn id="15" dur="500" fill="hold"/>
                                        <p:tgtEl>
                                          <p:spTgt spid="8"/>
                                        </p:tgtEl>
                                        <p:attrNameLst>
                                          <p:attrName>ppt_y</p:attrName>
                                        </p:attrNameLst>
                                      </p:cBhvr>
                                      <p:tavLst>
                                        <p:tav tm="0">
                                          <p:val>
                                            <p:strVal val="#ppt_y"/>
                                          </p:val>
                                        </p:tav>
                                        <p:tav tm="100000">
                                          <p:val>
                                            <p:strVal val="#ppt_y"/>
                                          </p:val>
                                        </p:tav>
                                      </p:tavLst>
                                    </p:anim>
                                  </p:childTnLst>
                                </p:cTn>
                              </p:par>
                              <p:par>
                                <p:cTn id="16" presetID="2" presetClass="entr" presetSubtype="2" decel="10000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1+#ppt_w/2"/>
                                          </p:val>
                                        </p:tav>
                                        <p:tav tm="100000">
                                          <p:val>
                                            <p:strVal val="#ppt_x"/>
                                          </p:val>
                                        </p:tav>
                                      </p:tavLst>
                                    </p:anim>
                                    <p:anim calcmode="lin" valueType="num">
                                      <p:cBhvr additive="base">
                                        <p:cTn id="19" dur="500" fill="hold"/>
                                        <p:tgtEl>
                                          <p:spTgt spid="10"/>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1+#ppt_w/2"/>
                                          </p:val>
                                        </p:tav>
                                        <p:tav tm="100000">
                                          <p:val>
                                            <p:strVal val="#ppt_x"/>
                                          </p:val>
                                        </p:tav>
                                      </p:tavLst>
                                    </p:anim>
                                    <p:anim calcmode="lin" valueType="num">
                                      <p:cBhvr additive="base">
                                        <p:cTn id="23" dur="500" fill="hold"/>
                                        <p:tgtEl>
                                          <p:spTgt spid="11"/>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1+#ppt_w/2"/>
                                          </p:val>
                                        </p:tav>
                                        <p:tav tm="100000">
                                          <p:val>
                                            <p:strVal val="#ppt_x"/>
                                          </p:val>
                                        </p:tav>
                                      </p:tavLst>
                                    </p:anim>
                                    <p:anim calcmode="lin" valueType="num">
                                      <p:cBhvr additive="base">
                                        <p:cTn id="27" dur="500" fill="hold"/>
                                        <p:tgtEl>
                                          <p:spTgt spid="12"/>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1+#ppt_w/2"/>
                                          </p:val>
                                        </p:tav>
                                        <p:tav tm="100000">
                                          <p:val>
                                            <p:strVal val="#ppt_x"/>
                                          </p:val>
                                        </p:tav>
                                      </p:tavLst>
                                    </p:anim>
                                    <p:anim calcmode="lin" valueType="num">
                                      <p:cBhvr additive="base">
                                        <p:cTn id="31" dur="500" fill="hold"/>
                                        <p:tgtEl>
                                          <p:spTgt spid="13"/>
                                        </p:tgtEl>
                                        <p:attrNameLst>
                                          <p:attrName>ppt_y</p:attrName>
                                        </p:attrNameLst>
                                      </p:cBhvr>
                                      <p:tavLst>
                                        <p:tav tm="0">
                                          <p:val>
                                            <p:strVal val="#ppt_y"/>
                                          </p:val>
                                        </p:tav>
                                        <p:tav tm="100000">
                                          <p:val>
                                            <p:strVal val="#ppt_y"/>
                                          </p:val>
                                        </p:tav>
                                      </p:tavLst>
                                    </p:anim>
                                  </p:childTnLst>
                                </p:cTn>
                              </p:par>
                              <p:par>
                                <p:cTn id="32" presetID="2" presetClass="entr" presetSubtype="2" decel="10000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1+#ppt_w/2"/>
                                          </p:val>
                                        </p:tav>
                                        <p:tav tm="100000">
                                          <p:val>
                                            <p:strVal val="#ppt_x"/>
                                          </p:val>
                                        </p:tav>
                                      </p:tavLst>
                                    </p:anim>
                                    <p:anim calcmode="lin" valueType="num">
                                      <p:cBhvr additive="base">
                                        <p:cTn id="35" dur="500" fill="hold"/>
                                        <p:tgtEl>
                                          <p:spTgt spid="16"/>
                                        </p:tgtEl>
                                        <p:attrNameLst>
                                          <p:attrName>ppt_y</p:attrName>
                                        </p:attrNameLst>
                                      </p:cBhvr>
                                      <p:tavLst>
                                        <p:tav tm="0">
                                          <p:val>
                                            <p:strVal val="#ppt_y"/>
                                          </p:val>
                                        </p:tav>
                                        <p:tav tm="100000">
                                          <p:val>
                                            <p:strVal val="#ppt_y"/>
                                          </p:val>
                                        </p:tav>
                                      </p:tavLst>
                                    </p:anim>
                                  </p:childTnLst>
                                </p:cTn>
                              </p:par>
                              <p:par>
                                <p:cTn id="36" presetID="2" presetClass="entr" presetSubtype="2" decel="100000" fill="hold" nodeType="with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additive="base">
                                        <p:cTn id="38" dur="500" fill="hold"/>
                                        <p:tgtEl>
                                          <p:spTgt spid="24"/>
                                        </p:tgtEl>
                                        <p:attrNameLst>
                                          <p:attrName>ppt_x</p:attrName>
                                        </p:attrNameLst>
                                      </p:cBhvr>
                                      <p:tavLst>
                                        <p:tav tm="0">
                                          <p:val>
                                            <p:strVal val="1+#ppt_w/2"/>
                                          </p:val>
                                        </p:tav>
                                        <p:tav tm="100000">
                                          <p:val>
                                            <p:strVal val="#ppt_x"/>
                                          </p:val>
                                        </p:tav>
                                      </p:tavLst>
                                    </p:anim>
                                    <p:anim calcmode="lin" valueType="num">
                                      <p:cBhvr additive="base">
                                        <p:cTn id="39" dur="500" fill="hold"/>
                                        <p:tgtEl>
                                          <p:spTgt spid="24"/>
                                        </p:tgtEl>
                                        <p:attrNameLst>
                                          <p:attrName>ppt_y</p:attrName>
                                        </p:attrNameLst>
                                      </p:cBhvr>
                                      <p:tavLst>
                                        <p:tav tm="0">
                                          <p:val>
                                            <p:strVal val="#ppt_y"/>
                                          </p:val>
                                        </p:tav>
                                        <p:tav tm="100000">
                                          <p:val>
                                            <p:strVal val="#ppt_y"/>
                                          </p:val>
                                        </p:tav>
                                      </p:tavLst>
                                    </p:anim>
                                  </p:childTnLst>
                                </p:cTn>
                              </p:par>
                              <p:par>
                                <p:cTn id="40" presetID="2" presetClass="entr" presetSubtype="2" decel="100000" fill="hold" nodeType="withEffect">
                                  <p:stCondLst>
                                    <p:cond delay="0"/>
                                  </p:stCondLst>
                                  <p:childTnLst>
                                    <p:set>
                                      <p:cBhvr>
                                        <p:cTn id="41" dur="1" fill="hold">
                                          <p:stCondLst>
                                            <p:cond delay="0"/>
                                          </p:stCondLst>
                                        </p:cTn>
                                        <p:tgtEl>
                                          <p:spTgt spid="29"/>
                                        </p:tgtEl>
                                        <p:attrNameLst>
                                          <p:attrName>style.visibility</p:attrName>
                                        </p:attrNameLst>
                                      </p:cBhvr>
                                      <p:to>
                                        <p:strVal val="visible"/>
                                      </p:to>
                                    </p:set>
                                    <p:anim calcmode="lin" valueType="num">
                                      <p:cBhvr additive="base">
                                        <p:cTn id="42" dur="500" fill="hold"/>
                                        <p:tgtEl>
                                          <p:spTgt spid="29"/>
                                        </p:tgtEl>
                                        <p:attrNameLst>
                                          <p:attrName>ppt_x</p:attrName>
                                        </p:attrNameLst>
                                      </p:cBhvr>
                                      <p:tavLst>
                                        <p:tav tm="0">
                                          <p:val>
                                            <p:strVal val="1+#ppt_w/2"/>
                                          </p:val>
                                        </p:tav>
                                        <p:tav tm="100000">
                                          <p:val>
                                            <p:strVal val="#ppt_x"/>
                                          </p:val>
                                        </p:tav>
                                      </p:tavLst>
                                    </p:anim>
                                    <p:anim calcmode="lin" valueType="num">
                                      <p:cBhvr additive="base">
                                        <p:cTn id="43" dur="500" fill="hold"/>
                                        <p:tgtEl>
                                          <p:spTgt spid="29"/>
                                        </p:tgtEl>
                                        <p:attrNameLst>
                                          <p:attrName>ppt_y</p:attrName>
                                        </p:attrNameLst>
                                      </p:cBhvr>
                                      <p:tavLst>
                                        <p:tav tm="0">
                                          <p:val>
                                            <p:strVal val="#ppt_y"/>
                                          </p:val>
                                        </p:tav>
                                        <p:tav tm="100000">
                                          <p:val>
                                            <p:strVal val="#ppt_y"/>
                                          </p:val>
                                        </p:tav>
                                      </p:tavLst>
                                    </p:anim>
                                  </p:childTnLst>
                                </p:cTn>
                              </p:par>
                              <p:par>
                                <p:cTn id="44" presetID="2" presetClass="entr" presetSubtype="2" decel="100000" fill="hold" nodeType="withEffect">
                                  <p:stCondLst>
                                    <p:cond delay="0"/>
                                  </p:stCondLst>
                                  <p:childTnLst>
                                    <p:set>
                                      <p:cBhvr>
                                        <p:cTn id="45" dur="1" fill="hold">
                                          <p:stCondLst>
                                            <p:cond delay="0"/>
                                          </p:stCondLst>
                                        </p:cTn>
                                        <p:tgtEl>
                                          <p:spTgt spid="33"/>
                                        </p:tgtEl>
                                        <p:attrNameLst>
                                          <p:attrName>style.visibility</p:attrName>
                                        </p:attrNameLst>
                                      </p:cBhvr>
                                      <p:to>
                                        <p:strVal val="visible"/>
                                      </p:to>
                                    </p:set>
                                    <p:anim calcmode="lin" valueType="num">
                                      <p:cBhvr additive="base">
                                        <p:cTn id="46" dur="500" fill="hold"/>
                                        <p:tgtEl>
                                          <p:spTgt spid="33"/>
                                        </p:tgtEl>
                                        <p:attrNameLst>
                                          <p:attrName>ppt_x</p:attrName>
                                        </p:attrNameLst>
                                      </p:cBhvr>
                                      <p:tavLst>
                                        <p:tav tm="0">
                                          <p:val>
                                            <p:strVal val="1+#ppt_w/2"/>
                                          </p:val>
                                        </p:tav>
                                        <p:tav tm="100000">
                                          <p:val>
                                            <p:strVal val="#ppt_x"/>
                                          </p:val>
                                        </p:tav>
                                      </p:tavLst>
                                    </p:anim>
                                    <p:anim calcmode="lin" valueType="num">
                                      <p:cBhvr additive="base">
                                        <p:cTn id="47" dur="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tmplLst>
          <p:tmpl>
            <p:tnLst>
              <p:par>
                <p:cTn presetID="2" presetClass="entr" presetSubtype="2" decel="100000"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1+#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10" grpId="0">
        <p:tmplLst>
          <p:tmpl>
            <p:tnLst>
              <p:par>
                <p:cTn presetID="2" presetClass="entr" presetSubtype="2"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1+#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p:tmplLst>
          <p:tmpl>
            <p:tnLst>
              <p:par>
                <p:cTn presetID="2" presetClass="entr" presetSubtype="2"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2" grpId="0">
        <p:tmplLst>
          <p:tmpl>
            <p:tnLst>
              <p:par>
                <p:cTn presetID="2" presetClass="entr" presetSubtype="2"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p:tmplLst>
          <p:tmpl>
            <p:tnLst>
              <p:par>
                <p:cTn presetID="2" presetClass="entr" presetSubtype="2" decel="10000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veral questions (Q&amp;A) - 2 points">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37667B72-E443-8BEE-0F7A-40D6E12AF152}"/>
              </a:ext>
            </a:extLst>
          </p:cNvPr>
          <p:cNvGrpSpPr/>
          <p:nvPr userDrawn="1"/>
        </p:nvGrpSpPr>
        <p:grpSpPr>
          <a:xfrm>
            <a:off x="-502514" y="1796869"/>
            <a:ext cx="2463396" cy="890293"/>
            <a:chOff x="-502514" y="1796869"/>
            <a:chExt cx="2463396" cy="890293"/>
          </a:xfrm>
        </p:grpSpPr>
        <p:grpSp>
          <p:nvGrpSpPr>
            <p:cNvPr id="5" name="Group 4">
              <a:extLst>
                <a:ext uri="{FF2B5EF4-FFF2-40B4-BE49-F238E27FC236}">
                  <a16:creationId xmlns:a16="http://schemas.microsoft.com/office/drawing/2014/main" id="{D401E594-F8F9-C3C7-A634-957F44D13625}"/>
                </a:ext>
              </a:extLst>
            </p:cNvPr>
            <p:cNvGrpSpPr/>
            <p:nvPr userDrawn="1"/>
          </p:nvGrpSpPr>
          <p:grpSpPr>
            <a:xfrm>
              <a:off x="-502514" y="1796869"/>
              <a:ext cx="2463396" cy="890293"/>
              <a:chOff x="-638596" y="1796869"/>
              <a:chExt cx="2463396" cy="890293"/>
            </a:xfrm>
          </p:grpSpPr>
          <p:cxnSp>
            <p:nvCxnSpPr>
              <p:cNvPr id="8" name="Connector: Elbow 7">
                <a:extLst>
                  <a:ext uri="{FF2B5EF4-FFF2-40B4-BE49-F238E27FC236}">
                    <a16:creationId xmlns:a16="http://schemas.microsoft.com/office/drawing/2014/main" id="{34E07CBA-D335-F210-0195-EDEEBBBA1448}"/>
                  </a:ext>
                </a:extLst>
              </p:cNvPr>
              <p:cNvCxnSpPr>
                <a:cxnSpLocks/>
                <a:stCxn id="13" idx="0"/>
              </p:cNvCxnSpPr>
              <p:nvPr/>
            </p:nvCxnSpPr>
            <p:spPr>
              <a:xfrm rot="16200000" flipV="1">
                <a:off x="303494" y="854779"/>
                <a:ext cx="268141" cy="2152321"/>
              </a:xfrm>
              <a:prstGeom prst="bentConnector2">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A8E44C27-B12A-483F-8155-C03FA506DD5F}"/>
                  </a:ext>
                </a:extLst>
              </p:cNvPr>
              <p:cNvSpPr/>
              <p:nvPr/>
            </p:nvSpPr>
            <p:spPr>
              <a:xfrm>
                <a:off x="1202648" y="2065010"/>
                <a:ext cx="622152" cy="622152"/>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grpSp>
        <p:grpSp>
          <p:nvGrpSpPr>
            <p:cNvPr id="35" name="Group 34">
              <a:extLst>
                <a:ext uri="{FF2B5EF4-FFF2-40B4-BE49-F238E27FC236}">
                  <a16:creationId xmlns:a16="http://schemas.microsoft.com/office/drawing/2014/main" id="{37E8F13A-F105-E103-F6CB-E1CD136D9C22}"/>
                </a:ext>
              </a:extLst>
            </p:cNvPr>
            <p:cNvGrpSpPr/>
            <p:nvPr userDrawn="1"/>
          </p:nvGrpSpPr>
          <p:grpSpPr>
            <a:xfrm>
              <a:off x="1538016" y="2216787"/>
              <a:ext cx="228034" cy="318599"/>
              <a:chOff x="1552108" y="7210095"/>
              <a:chExt cx="228034" cy="318599"/>
            </a:xfrm>
          </p:grpSpPr>
          <p:sp>
            <p:nvSpPr>
              <p:cNvPr id="33" name="Freeform: Shape 32">
                <a:extLst>
                  <a:ext uri="{FF2B5EF4-FFF2-40B4-BE49-F238E27FC236}">
                    <a16:creationId xmlns:a16="http://schemas.microsoft.com/office/drawing/2014/main" id="{F98E63B6-92C2-6745-ECF3-D83C457CF907}"/>
                  </a:ext>
                </a:extLst>
              </p:cNvPr>
              <p:cNvSpPr/>
              <p:nvPr userDrawn="1"/>
            </p:nvSpPr>
            <p:spPr>
              <a:xfrm>
                <a:off x="1552108" y="7210095"/>
                <a:ext cx="228034" cy="228019"/>
              </a:xfrm>
              <a:custGeom>
                <a:avLst/>
                <a:gdLst>
                  <a:gd name="connsiteX0" fmla="*/ 328323 w 514260"/>
                  <a:gd name="connsiteY0" fmla="*/ 0 h 514227"/>
                  <a:gd name="connsiteX1" fmla="*/ 154278 w 514260"/>
                  <a:gd name="connsiteY1" fmla="*/ 0 h 514227"/>
                  <a:gd name="connsiteX2" fmla="*/ 0 w 514260"/>
                  <a:gd name="connsiteY2" fmla="*/ 154278 h 514227"/>
                  <a:gd name="connsiteX3" fmla="*/ 51426 w 514260"/>
                  <a:gd name="connsiteY3" fmla="*/ 204258 h 514227"/>
                  <a:gd name="connsiteX4" fmla="*/ 102852 w 514260"/>
                  <a:gd name="connsiteY4" fmla="*/ 154278 h 514227"/>
                  <a:gd name="connsiteX5" fmla="*/ 154278 w 514260"/>
                  <a:gd name="connsiteY5" fmla="*/ 102852 h 514227"/>
                  <a:gd name="connsiteX6" fmla="*/ 328323 w 514260"/>
                  <a:gd name="connsiteY6" fmla="*/ 102852 h 514227"/>
                  <a:gd name="connsiteX7" fmla="*/ 411408 w 514260"/>
                  <a:gd name="connsiteY7" fmla="*/ 186082 h 514227"/>
                  <a:gd name="connsiteX8" fmla="*/ 362393 w 514260"/>
                  <a:gd name="connsiteY8" fmla="*/ 262144 h 514227"/>
                  <a:gd name="connsiteX9" fmla="*/ 205383 w 514260"/>
                  <a:gd name="connsiteY9" fmla="*/ 354181 h 514227"/>
                  <a:gd name="connsiteX10" fmla="*/ 179991 w 514260"/>
                  <a:gd name="connsiteY10" fmla="*/ 398535 h 514227"/>
                  <a:gd name="connsiteX11" fmla="*/ 179991 w 514260"/>
                  <a:gd name="connsiteY11" fmla="*/ 462818 h 514227"/>
                  <a:gd name="connsiteX12" fmla="*/ 231417 w 514260"/>
                  <a:gd name="connsiteY12" fmla="*/ 514228 h 514227"/>
                  <a:gd name="connsiteX13" fmla="*/ 282843 w 514260"/>
                  <a:gd name="connsiteY13" fmla="*/ 462818 h 514227"/>
                  <a:gd name="connsiteX14" fmla="*/ 282843 w 514260"/>
                  <a:gd name="connsiteY14" fmla="*/ 427945 h 514227"/>
                  <a:gd name="connsiteX15" fmla="*/ 411408 w 514260"/>
                  <a:gd name="connsiteY15" fmla="*/ 352413 h 514227"/>
                  <a:gd name="connsiteX16" fmla="*/ 514260 w 514260"/>
                  <a:gd name="connsiteY16" fmla="*/ 186082 h 514227"/>
                  <a:gd name="connsiteX17" fmla="*/ 328323 w 514260"/>
                  <a:gd name="connsiteY17" fmla="*/ 0 h 514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4260" h="514227">
                    <a:moveTo>
                      <a:pt x="328323" y="0"/>
                    </a:moveTo>
                    <a:lnTo>
                      <a:pt x="154278" y="0"/>
                    </a:lnTo>
                    <a:cubicBezTo>
                      <a:pt x="69200" y="0"/>
                      <a:pt x="0" y="69200"/>
                      <a:pt x="0" y="154278"/>
                    </a:cubicBezTo>
                    <a:cubicBezTo>
                      <a:pt x="0" y="182675"/>
                      <a:pt x="22997" y="204258"/>
                      <a:pt x="51426" y="204258"/>
                    </a:cubicBezTo>
                    <a:cubicBezTo>
                      <a:pt x="79855" y="204258"/>
                      <a:pt x="102852" y="181245"/>
                      <a:pt x="102852" y="154278"/>
                    </a:cubicBezTo>
                    <a:cubicBezTo>
                      <a:pt x="102852" y="125929"/>
                      <a:pt x="125897" y="102852"/>
                      <a:pt x="154278" y="102852"/>
                    </a:cubicBezTo>
                    <a:lnTo>
                      <a:pt x="328323" y="102852"/>
                    </a:lnTo>
                    <a:cubicBezTo>
                      <a:pt x="374124" y="102852"/>
                      <a:pt x="411408" y="140120"/>
                      <a:pt x="411408" y="186082"/>
                    </a:cubicBezTo>
                    <a:cubicBezTo>
                      <a:pt x="411408" y="217773"/>
                      <a:pt x="393779" y="246298"/>
                      <a:pt x="362393" y="262144"/>
                    </a:cubicBezTo>
                    <a:lnTo>
                      <a:pt x="205383" y="354181"/>
                    </a:lnTo>
                    <a:cubicBezTo>
                      <a:pt x="188187" y="363502"/>
                      <a:pt x="179991" y="380376"/>
                      <a:pt x="179991" y="398535"/>
                    </a:cubicBezTo>
                    <a:lnTo>
                      <a:pt x="179991" y="462818"/>
                    </a:lnTo>
                    <a:cubicBezTo>
                      <a:pt x="179991" y="491215"/>
                      <a:pt x="202988" y="514228"/>
                      <a:pt x="231417" y="514228"/>
                    </a:cubicBezTo>
                    <a:cubicBezTo>
                      <a:pt x="259846" y="514228"/>
                      <a:pt x="282843" y="491215"/>
                      <a:pt x="282843" y="462818"/>
                    </a:cubicBezTo>
                    <a:lnTo>
                      <a:pt x="282843" y="427945"/>
                    </a:lnTo>
                    <a:lnTo>
                      <a:pt x="411408" y="352413"/>
                    </a:lnTo>
                    <a:cubicBezTo>
                      <a:pt x="474839" y="320673"/>
                      <a:pt x="514260" y="256921"/>
                      <a:pt x="514260" y="186082"/>
                    </a:cubicBezTo>
                    <a:cubicBezTo>
                      <a:pt x="514260" y="83471"/>
                      <a:pt x="430853" y="0"/>
                      <a:pt x="328323" y="0"/>
                    </a:cubicBezTo>
                    <a:close/>
                  </a:path>
                </a:pathLst>
              </a:custGeom>
              <a:solidFill>
                <a:schemeClr val="bg1"/>
              </a:solidFill>
              <a:ln w="1578" cap="flat">
                <a:noFill/>
                <a:prstDash val="solid"/>
                <a:miter/>
              </a:ln>
            </p:spPr>
            <p:txBody>
              <a:bodyPr rtlCol="0" anchor="ctr"/>
              <a:lstStyle/>
              <a:p>
                <a:endParaRPr lang="en-GB" dirty="0"/>
              </a:p>
            </p:txBody>
          </p:sp>
          <p:sp>
            <p:nvSpPr>
              <p:cNvPr id="34" name="Freeform: Shape 33">
                <a:extLst>
                  <a:ext uri="{FF2B5EF4-FFF2-40B4-BE49-F238E27FC236}">
                    <a16:creationId xmlns:a16="http://schemas.microsoft.com/office/drawing/2014/main" id="{F2294509-BD7E-6636-321B-F0D65D5F1901}"/>
                  </a:ext>
                </a:extLst>
              </p:cNvPr>
              <p:cNvSpPr/>
              <p:nvPr userDrawn="1"/>
            </p:nvSpPr>
            <p:spPr>
              <a:xfrm>
                <a:off x="1626219" y="7472327"/>
                <a:ext cx="57009" cy="56367"/>
              </a:xfrm>
              <a:custGeom>
                <a:avLst/>
                <a:gdLst>
                  <a:gd name="connsiteX0" fmla="*/ 64283 w 128565"/>
                  <a:gd name="connsiteY0" fmla="*/ 0 h 127118"/>
                  <a:gd name="connsiteX1" fmla="*/ 0 w 128565"/>
                  <a:gd name="connsiteY1" fmla="*/ 64283 h 127118"/>
                  <a:gd name="connsiteX2" fmla="*/ 64283 w 128565"/>
                  <a:gd name="connsiteY2" fmla="*/ 127119 h 127118"/>
                  <a:gd name="connsiteX3" fmla="*/ 128565 w 128565"/>
                  <a:gd name="connsiteY3" fmla="*/ 64283 h 127118"/>
                  <a:gd name="connsiteX4" fmla="*/ 64283 w 128565"/>
                  <a:gd name="connsiteY4" fmla="*/ 0 h 127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65" h="127118">
                    <a:moveTo>
                      <a:pt x="64283" y="0"/>
                    </a:moveTo>
                    <a:cubicBezTo>
                      <a:pt x="28782" y="0"/>
                      <a:pt x="0" y="28782"/>
                      <a:pt x="0" y="64283"/>
                    </a:cubicBezTo>
                    <a:cubicBezTo>
                      <a:pt x="0" y="99783"/>
                      <a:pt x="28782" y="127119"/>
                      <a:pt x="64283" y="127119"/>
                    </a:cubicBezTo>
                    <a:cubicBezTo>
                      <a:pt x="99783" y="127119"/>
                      <a:pt x="128565" y="98352"/>
                      <a:pt x="128565" y="64283"/>
                    </a:cubicBezTo>
                    <a:cubicBezTo>
                      <a:pt x="128565" y="30213"/>
                      <a:pt x="99799" y="0"/>
                      <a:pt x="64283" y="0"/>
                    </a:cubicBezTo>
                    <a:close/>
                  </a:path>
                </a:pathLst>
              </a:custGeom>
              <a:solidFill>
                <a:schemeClr val="bg1">
                  <a:alpha val="50000"/>
                </a:schemeClr>
              </a:solidFill>
              <a:ln w="1578" cap="flat">
                <a:noFill/>
                <a:prstDash val="solid"/>
                <a:miter/>
              </a:ln>
            </p:spPr>
            <p:txBody>
              <a:bodyPr rtlCol="0" anchor="ctr"/>
              <a:lstStyle/>
              <a:p>
                <a:endParaRPr lang="en-GB"/>
              </a:p>
            </p:txBody>
          </p:sp>
        </p:grpSp>
      </p:grpSp>
      <p:grpSp>
        <p:nvGrpSpPr>
          <p:cNvPr id="42" name="Group 41">
            <a:extLst>
              <a:ext uri="{FF2B5EF4-FFF2-40B4-BE49-F238E27FC236}">
                <a16:creationId xmlns:a16="http://schemas.microsoft.com/office/drawing/2014/main" id="{42451720-FC61-E023-E05B-4A37E5703928}"/>
              </a:ext>
            </a:extLst>
          </p:cNvPr>
          <p:cNvGrpSpPr/>
          <p:nvPr userDrawn="1"/>
        </p:nvGrpSpPr>
        <p:grpSpPr>
          <a:xfrm>
            <a:off x="10227263" y="1796870"/>
            <a:ext cx="3236922" cy="890292"/>
            <a:chOff x="10227263" y="1796870"/>
            <a:chExt cx="3236922" cy="890292"/>
          </a:xfrm>
        </p:grpSpPr>
        <p:grpSp>
          <p:nvGrpSpPr>
            <p:cNvPr id="26" name="Group 25">
              <a:extLst>
                <a:ext uri="{FF2B5EF4-FFF2-40B4-BE49-F238E27FC236}">
                  <a16:creationId xmlns:a16="http://schemas.microsoft.com/office/drawing/2014/main" id="{982AEE01-50A8-ECAF-957F-4E589835012D}"/>
                </a:ext>
              </a:extLst>
            </p:cNvPr>
            <p:cNvGrpSpPr/>
            <p:nvPr userDrawn="1"/>
          </p:nvGrpSpPr>
          <p:grpSpPr>
            <a:xfrm>
              <a:off x="10227263" y="1796870"/>
              <a:ext cx="3236922" cy="890292"/>
              <a:chOff x="10367200" y="1796870"/>
              <a:chExt cx="3236922" cy="890292"/>
            </a:xfrm>
          </p:grpSpPr>
          <p:cxnSp>
            <p:nvCxnSpPr>
              <p:cNvPr id="27" name="Connector: Elbow 26">
                <a:extLst>
                  <a:ext uri="{FF2B5EF4-FFF2-40B4-BE49-F238E27FC236}">
                    <a16:creationId xmlns:a16="http://schemas.microsoft.com/office/drawing/2014/main" id="{BB5CA1C7-70A1-C44B-AC80-EB81A6C1AEB4}"/>
                  </a:ext>
                </a:extLst>
              </p:cNvPr>
              <p:cNvCxnSpPr>
                <a:cxnSpLocks/>
                <a:stCxn id="28" idx="0"/>
              </p:cNvCxnSpPr>
              <p:nvPr/>
            </p:nvCxnSpPr>
            <p:spPr>
              <a:xfrm rot="5400000" flipH="1" flipV="1">
                <a:off x="12007129" y="468017"/>
                <a:ext cx="268140" cy="2925846"/>
              </a:xfrm>
              <a:prstGeom prst="bentConnector2">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6F5905B3-F845-B318-9EC4-32FE9927DFE5}"/>
                  </a:ext>
                </a:extLst>
              </p:cNvPr>
              <p:cNvSpPr/>
              <p:nvPr/>
            </p:nvSpPr>
            <p:spPr>
              <a:xfrm>
                <a:off x="10367200" y="2065010"/>
                <a:ext cx="622152" cy="622152"/>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grpSp>
        <p:grpSp>
          <p:nvGrpSpPr>
            <p:cNvPr id="41" name="Group 40">
              <a:extLst>
                <a:ext uri="{FF2B5EF4-FFF2-40B4-BE49-F238E27FC236}">
                  <a16:creationId xmlns:a16="http://schemas.microsoft.com/office/drawing/2014/main" id="{DED307B3-0BD6-15FB-7F32-CD19FCABF92B}"/>
                </a:ext>
              </a:extLst>
            </p:cNvPr>
            <p:cNvGrpSpPr/>
            <p:nvPr userDrawn="1"/>
          </p:nvGrpSpPr>
          <p:grpSpPr>
            <a:xfrm>
              <a:off x="10430446" y="2216786"/>
              <a:ext cx="228034" cy="318599"/>
              <a:chOff x="1552108" y="7210095"/>
              <a:chExt cx="228034" cy="318599"/>
            </a:xfrm>
          </p:grpSpPr>
          <p:sp>
            <p:nvSpPr>
              <p:cNvPr id="39" name="Freeform: Shape 38">
                <a:extLst>
                  <a:ext uri="{FF2B5EF4-FFF2-40B4-BE49-F238E27FC236}">
                    <a16:creationId xmlns:a16="http://schemas.microsoft.com/office/drawing/2014/main" id="{0C007F07-8E73-07A9-35CE-FAFBF26478AF}"/>
                  </a:ext>
                </a:extLst>
              </p:cNvPr>
              <p:cNvSpPr/>
              <p:nvPr userDrawn="1"/>
            </p:nvSpPr>
            <p:spPr>
              <a:xfrm>
                <a:off x="1552108" y="7210095"/>
                <a:ext cx="228034" cy="228019"/>
              </a:xfrm>
              <a:custGeom>
                <a:avLst/>
                <a:gdLst>
                  <a:gd name="connsiteX0" fmla="*/ 328323 w 514260"/>
                  <a:gd name="connsiteY0" fmla="*/ 0 h 514227"/>
                  <a:gd name="connsiteX1" fmla="*/ 154278 w 514260"/>
                  <a:gd name="connsiteY1" fmla="*/ 0 h 514227"/>
                  <a:gd name="connsiteX2" fmla="*/ 0 w 514260"/>
                  <a:gd name="connsiteY2" fmla="*/ 154278 h 514227"/>
                  <a:gd name="connsiteX3" fmla="*/ 51426 w 514260"/>
                  <a:gd name="connsiteY3" fmla="*/ 204258 h 514227"/>
                  <a:gd name="connsiteX4" fmla="*/ 102852 w 514260"/>
                  <a:gd name="connsiteY4" fmla="*/ 154278 h 514227"/>
                  <a:gd name="connsiteX5" fmla="*/ 154278 w 514260"/>
                  <a:gd name="connsiteY5" fmla="*/ 102852 h 514227"/>
                  <a:gd name="connsiteX6" fmla="*/ 328323 w 514260"/>
                  <a:gd name="connsiteY6" fmla="*/ 102852 h 514227"/>
                  <a:gd name="connsiteX7" fmla="*/ 411408 w 514260"/>
                  <a:gd name="connsiteY7" fmla="*/ 186082 h 514227"/>
                  <a:gd name="connsiteX8" fmla="*/ 362393 w 514260"/>
                  <a:gd name="connsiteY8" fmla="*/ 262144 h 514227"/>
                  <a:gd name="connsiteX9" fmla="*/ 205383 w 514260"/>
                  <a:gd name="connsiteY9" fmla="*/ 354181 h 514227"/>
                  <a:gd name="connsiteX10" fmla="*/ 179991 w 514260"/>
                  <a:gd name="connsiteY10" fmla="*/ 398535 h 514227"/>
                  <a:gd name="connsiteX11" fmla="*/ 179991 w 514260"/>
                  <a:gd name="connsiteY11" fmla="*/ 462818 h 514227"/>
                  <a:gd name="connsiteX12" fmla="*/ 231417 w 514260"/>
                  <a:gd name="connsiteY12" fmla="*/ 514228 h 514227"/>
                  <a:gd name="connsiteX13" fmla="*/ 282843 w 514260"/>
                  <a:gd name="connsiteY13" fmla="*/ 462818 h 514227"/>
                  <a:gd name="connsiteX14" fmla="*/ 282843 w 514260"/>
                  <a:gd name="connsiteY14" fmla="*/ 427945 h 514227"/>
                  <a:gd name="connsiteX15" fmla="*/ 411408 w 514260"/>
                  <a:gd name="connsiteY15" fmla="*/ 352413 h 514227"/>
                  <a:gd name="connsiteX16" fmla="*/ 514260 w 514260"/>
                  <a:gd name="connsiteY16" fmla="*/ 186082 h 514227"/>
                  <a:gd name="connsiteX17" fmla="*/ 328323 w 514260"/>
                  <a:gd name="connsiteY17" fmla="*/ 0 h 514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4260" h="514227">
                    <a:moveTo>
                      <a:pt x="328323" y="0"/>
                    </a:moveTo>
                    <a:lnTo>
                      <a:pt x="154278" y="0"/>
                    </a:lnTo>
                    <a:cubicBezTo>
                      <a:pt x="69200" y="0"/>
                      <a:pt x="0" y="69200"/>
                      <a:pt x="0" y="154278"/>
                    </a:cubicBezTo>
                    <a:cubicBezTo>
                      <a:pt x="0" y="182675"/>
                      <a:pt x="22997" y="204258"/>
                      <a:pt x="51426" y="204258"/>
                    </a:cubicBezTo>
                    <a:cubicBezTo>
                      <a:pt x="79855" y="204258"/>
                      <a:pt x="102852" y="181245"/>
                      <a:pt x="102852" y="154278"/>
                    </a:cubicBezTo>
                    <a:cubicBezTo>
                      <a:pt x="102852" y="125929"/>
                      <a:pt x="125897" y="102852"/>
                      <a:pt x="154278" y="102852"/>
                    </a:cubicBezTo>
                    <a:lnTo>
                      <a:pt x="328323" y="102852"/>
                    </a:lnTo>
                    <a:cubicBezTo>
                      <a:pt x="374124" y="102852"/>
                      <a:pt x="411408" y="140120"/>
                      <a:pt x="411408" y="186082"/>
                    </a:cubicBezTo>
                    <a:cubicBezTo>
                      <a:pt x="411408" y="217773"/>
                      <a:pt x="393779" y="246298"/>
                      <a:pt x="362393" y="262144"/>
                    </a:cubicBezTo>
                    <a:lnTo>
                      <a:pt x="205383" y="354181"/>
                    </a:lnTo>
                    <a:cubicBezTo>
                      <a:pt x="188187" y="363502"/>
                      <a:pt x="179991" y="380376"/>
                      <a:pt x="179991" y="398535"/>
                    </a:cubicBezTo>
                    <a:lnTo>
                      <a:pt x="179991" y="462818"/>
                    </a:lnTo>
                    <a:cubicBezTo>
                      <a:pt x="179991" y="491215"/>
                      <a:pt x="202988" y="514228"/>
                      <a:pt x="231417" y="514228"/>
                    </a:cubicBezTo>
                    <a:cubicBezTo>
                      <a:pt x="259846" y="514228"/>
                      <a:pt x="282843" y="491215"/>
                      <a:pt x="282843" y="462818"/>
                    </a:cubicBezTo>
                    <a:lnTo>
                      <a:pt x="282843" y="427945"/>
                    </a:lnTo>
                    <a:lnTo>
                      <a:pt x="411408" y="352413"/>
                    </a:lnTo>
                    <a:cubicBezTo>
                      <a:pt x="474839" y="320673"/>
                      <a:pt x="514260" y="256921"/>
                      <a:pt x="514260" y="186082"/>
                    </a:cubicBezTo>
                    <a:cubicBezTo>
                      <a:pt x="514260" y="83471"/>
                      <a:pt x="430853" y="0"/>
                      <a:pt x="328323" y="0"/>
                    </a:cubicBezTo>
                    <a:close/>
                  </a:path>
                </a:pathLst>
              </a:custGeom>
              <a:solidFill>
                <a:schemeClr val="bg1"/>
              </a:solidFill>
              <a:ln w="1578" cap="flat">
                <a:noFill/>
                <a:prstDash val="solid"/>
                <a:miter/>
              </a:ln>
            </p:spPr>
            <p:txBody>
              <a:bodyPr rtlCol="0" anchor="ctr"/>
              <a:lstStyle/>
              <a:p>
                <a:endParaRPr lang="en-GB" dirty="0"/>
              </a:p>
            </p:txBody>
          </p:sp>
          <p:sp>
            <p:nvSpPr>
              <p:cNvPr id="40" name="Freeform: Shape 39">
                <a:extLst>
                  <a:ext uri="{FF2B5EF4-FFF2-40B4-BE49-F238E27FC236}">
                    <a16:creationId xmlns:a16="http://schemas.microsoft.com/office/drawing/2014/main" id="{663C4F6B-DC82-E77E-771F-22CC70C3BF11}"/>
                  </a:ext>
                </a:extLst>
              </p:cNvPr>
              <p:cNvSpPr/>
              <p:nvPr userDrawn="1"/>
            </p:nvSpPr>
            <p:spPr>
              <a:xfrm>
                <a:off x="1626219" y="7472327"/>
                <a:ext cx="57009" cy="56367"/>
              </a:xfrm>
              <a:custGeom>
                <a:avLst/>
                <a:gdLst>
                  <a:gd name="connsiteX0" fmla="*/ 64283 w 128565"/>
                  <a:gd name="connsiteY0" fmla="*/ 0 h 127118"/>
                  <a:gd name="connsiteX1" fmla="*/ 0 w 128565"/>
                  <a:gd name="connsiteY1" fmla="*/ 64283 h 127118"/>
                  <a:gd name="connsiteX2" fmla="*/ 64283 w 128565"/>
                  <a:gd name="connsiteY2" fmla="*/ 127119 h 127118"/>
                  <a:gd name="connsiteX3" fmla="*/ 128565 w 128565"/>
                  <a:gd name="connsiteY3" fmla="*/ 64283 h 127118"/>
                  <a:gd name="connsiteX4" fmla="*/ 64283 w 128565"/>
                  <a:gd name="connsiteY4" fmla="*/ 0 h 127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65" h="127118">
                    <a:moveTo>
                      <a:pt x="64283" y="0"/>
                    </a:moveTo>
                    <a:cubicBezTo>
                      <a:pt x="28782" y="0"/>
                      <a:pt x="0" y="28782"/>
                      <a:pt x="0" y="64283"/>
                    </a:cubicBezTo>
                    <a:cubicBezTo>
                      <a:pt x="0" y="99783"/>
                      <a:pt x="28782" y="127119"/>
                      <a:pt x="64283" y="127119"/>
                    </a:cubicBezTo>
                    <a:cubicBezTo>
                      <a:pt x="99783" y="127119"/>
                      <a:pt x="128565" y="98352"/>
                      <a:pt x="128565" y="64283"/>
                    </a:cubicBezTo>
                    <a:cubicBezTo>
                      <a:pt x="128565" y="30213"/>
                      <a:pt x="99799" y="0"/>
                      <a:pt x="64283" y="0"/>
                    </a:cubicBezTo>
                    <a:close/>
                  </a:path>
                </a:pathLst>
              </a:custGeom>
              <a:solidFill>
                <a:schemeClr val="bg1">
                  <a:alpha val="50000"/>
                </a:schemeClr>
              </a:solidFill>
              <a:ln w="1578" cap="flat">
                <a:noFill/>
                <a:prstDash val="solid"/>
                <a:miter/>
              </a:ln>
            </p:spPr>
            <p:txBody>
              <a:bodyPr rtlCol="0" anchor="ctr"/>
              <a:lstStyle/>
              <a:p>
                <a:endParaRPr lang="en-GB"/>
              </a:p>
            </p:txBody>
          </p:sp>
        </p:grpSp>
      </p:grpSp>
      <p:sp>
        <p:nvSpPr>
          <p:cNvPr id="3" name="Text Placeholder 24">
            <a:extLst>
              <a:ext uri="{FF2B5EF4-FFF2-40B4-BE49-F238E27FC236}">
                <a16:creationId xmlns:a16="http://schemas.microsoft.com/office/drawing/2014/main" id="{452FE0AD-61F1-0D37-EFD3-5757B64DDF26}"/>
              </a:ext>
            </a:extLst>
          </p:cNvPr>
          <p:cNvSpPr>
            <a:spLocks noGrp="1"/>
          </p:cNvSpPr>
          <p:nvPr>
            <p:ph type="body" sz="quarter" idx="17" hasCustomPrompt="1"/>
          </p:nvPr>
        </p:nvSpPr>
        <p:spPr>
          <a:xfrm>
            <a:off x="2023138" y="2236601"/>
            <a:ext cx="3946566" cy="2904359"/>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sit (305 char)</a:t>
            </a:r>
          </a:p>
        </p:txBody>
      </p:sp>
      <p:sp>
        <p:nvSpPr>
          <p:cNvPr id="4" name="Text Placeholder 24">
            <a:extLst>
              <a:ext uri="{FF2B5EF4-FFF2-40B4-BE49-F238E27FC236}">
                <a16:creationId xmlns:a16="http://schemas.microsoft.com/office/drawing/2014/main" id="{4996A01A-02F8-BE58-3D41-1CDD970A0875}"/>
              </a:ext>
            </a:extLst>
          </p:cNvPr>
          <p:cNvSpPr>
            <a:spLocks noGrp="1"/>
          </p:cNvSpPr>
          <p:nvPr>
            <p:ph type="body" sz="quarter" idx="18" hasCustomPrompt="1"/>
          </p:nvPr>
        </p:nvSpPr>
        <p:spPr>
          <a:xfrm>
            <a:off x="6226792" y="2236601"/>
            <a:ext cx="3946566" cy="2904359"/>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sit (305 char)</a:t>
            </a:r>
          </a:p>
        </p:txBody>
      </p:sp>
      <p:sp>
        <p:nvSpPr>
          <p:cNvPr id="7" name="Title 1">
            <a:extLst>
              <a:ext uri="{FF2B5EF4-FFF2-40B4-BE49-F238E27FC236}">
                <a16:creationId xmlns:a16="http://schemas.microsoft.com/office/drawing/2014/main" id="{32ECA0C1-6A6F-B82F-AE90-CCA8AC7CD56D}"/>
              </a:ext>
            </a:extLst>
          </p:cNvPr>
          <p:cNvSpPr>
            <a:spLocks noGrp="1"/>
          </p:cNvSpPr>
          <p:nvPr>
            <p:ph type="title"/>
          </p:nvPr>
        </p:nvSpPr>
        <p:spPr>
          <a:xfrm>
            <a:off x="303321" y="320736"/>
            <a:ext cx="10383094" cy="522642"/>
          </a:xfrm>
          <a:prstGeom prst="rect">
            <a:avLst/>
          </a:prstGeom>
        </p:spPr>
        <p:txBody>
          <a:bodyPr/>
          <a:lstStyle>
            <a:lvl1pPr>
              <a:defRPr sz="3200">
                <a:solidFill>
                  <a:schemeClr val="tx2"/>
                </a:solidFill>
                <a:latin typeface="+mn-lt"/>
              </a:defRPr>
            </a:lvl1pPr>
          </a:lstStyle>
          <a:p>
            <a:r>
              <a:rPr lang="en-US"/>
              <a:t>Click to edit Master title style</a:t>
            </a:r>
            <a:endParaRPr lang="en-GB" dirty="0"/>
          </a:p>
        </p:txBody>
      </p:sp>
      <p:sp>
        <p:nvSpPr>
          <p:cNvPr id="9" name="Text Placeholder 5">
            <a:extLst>
              <a:ext uri="{FF2B5EF4-FFF2-40B4-BE49-F238E27FC236}">
                <a16:creationId xmlns:a16="http://schemas.microsoft.com/office/drawing/2014/main" id="{B809F806-0E8E-17F2-7F78-619B4EA1F68F}"/>
              </a:ext>
            </a:extLst>
          </p:cNvPr>
          <p:cNvSpPr>
            <a:spLocks noGrp="1"/>
          </p:cNvSpPr>
          <p:nvPr>
            <p:ph type="body" sz="quarter" idx="10" hasCustomPrompt="1"/>
          </p:nvPr>
        </p:nvSpPr>
        <p:spPr>
          <a:xfrm>
            <a:off x="303213" y="794393"/>
            <a:ext cx="10382654" cy="341632"/>
          </a:xfrm>
        </p:spPr>
        <p:txBody>
          <a:bodyPr wrap="square">
            <a:spAutoFit/>
          </a:bodyPr>
          <a:lstStyle>
            <a:lvl1pPr marL="0" indent="0" algn="l" defTabSz="914400" rtl="0" eaLnBrk="1" latinLnBrk="0" hangingPunct="1">
              <a:buNone/>
              <a:defRPr kumimoji="0" lang="en-GB" sz="1800" b="0" i="0" u="none" strike="noStrike" kern="1200" cap="none" spc="0" normalizeH="0" baseline="0" dirty="0">
                <a:ln>
                  <a:noFill/>
                </a:ln>
                <a:solidFill>
                  <a:srgbClr val="23282C">
                    <a:alpha val="50000"/>
                  </a:srgbClr>
                </a:solidFill>
                <a:effectLst/>
                <a:uLnTx/>
                <a:uFillTx/>
                <a:latin typeface="Inter Light" panose="02000503000000020004" pitchFamily="2" charset="0"/>
                <a:ea typeface="Tahoma" panose="020B0604030504040204" pitchFamily="34" charset="0"/>
                <a:cs typeface="Tahoma" panose="020B0604030504040204" pitchFamily="34" charset="0"/>
              </a:defRPr>
            </a:lvl1pPr>
          </a:lstStyle>
          <a:p>
            <a:pPr lvl="0"/>
            <a:r>
              <a:rPr lang="en-US" dirty="0"/>
              <a:t>Click to edit sub title</a:t>
            </a:r>
            <a:endParaRPr lang="en-GB" dirty="0"/>
          </a:p>
        </p:txBody>
      </p:sp>
    </p:spTree>
    <p:extLst>
      <p:ext uri="{BB962C8B-B14F-4D97-AF65-F5344CB8AC3E}">
        <p14:creationId xmlns:p14="http://schemas.microsoft.com/office/powerpoint/2010/main" val="420314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par>
                                <p:cTn id="8" presetID="22" presetClass="entr" presetSubtype="2"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wipe(right)">
                                      <p:cBhvr>
                                        <p:cTn id="10" dur="500"/>
                                        <p:tgtEl>
                                          <p:spTgt spid="42"/>
                                        </p:tgtEl>
                                      </p:cBhvr>
                                    </p:animEffect>
                                  </p:childTnLst>
                                </p:cTn>
                              </p:par>
                              <p:par>
                                <p:cTn id="11" presetID="2" presetClass="entr" presetSubtype="2" decel="10000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par>
                                <p:cTn id="15" presetID="2" presetClass="entr" presetSubtype="2" decel="10000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1+#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 presetClass="entr" presetSubtype="2"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4" grpId="0">
        <p:tmplLst>
          <p:tmpl>
            <p:tnLst>
              <p:par>
                <p:cTn presetID="2" presetClass="entr" presetSubtype="2" decel="100000" fill="hold" nodeType="with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1+#ppt_w/2"/>
                          </p:val>
                        </p:tav>
                        <p:tav tm="100000">
                          <p:val>
                            <p:strVal val="#ppt_x"/>
                          </p:val>
                        </p:tav>
                      </p:tavLst>
                    </p:anim>
                    <p:anim calcmode="lin" valueType="num">
                      <p:cBhvr additive="base">
                        <p:cTn dur="500" fill="hold"/>
                        <p:tgtEl>
                          <p:spTgt spid="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veral questions (Q&amp;A) - 3 points">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F556A65D-26CA-0A6F-7B0D-50E50089B339}"/>
              </a:ext>
            </a:extLst>
          </p:cNvPr>
          <p:cNvCxnSpPr>
            <a:cxnSpLocks/>
          </p:cNvCxnSpPr>
          <p:nvPr userDrawn="1"/>
        </p:nvCxnSpPr>
        <p:spPr>
          <a:xfrm>
            <a:off x="-188068" y="1842943"/>
            <a:ext cx="12490351" cy="0"/>
          </a:xfrm>
          <a:prstGeom prst="line">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2724F63A-68C8-B5B9-6493-FD2B5A697619}"/>
              </a:ext>
            </a:extLst>
          </p:cNvPr>
          <p:cNvGrpSpPr/>
          <p:nvPr userDrawn="1"/>
        </p:nvGrpSpPr>
        <p:grpSpPr>
          <a:xfrm>
            <a:off x="312646" y="1531867"/>
            <a:ext cx="622152" cy="622152"/>
            <a:chOff x="390473" y="1531867"/>
            <a:chExt cx="622152" cy="622152"/>
          </a:xfrm>
        </p:grpSpPr>
        <p:sp>
          <p:nvSpPr>
            <p:cNvPr id="21" name="Oval 20">
              <a:extLst>
                <a:ext uri="{FF2B5EF4-FFF2-40B4-BE49-F238E27FC236}">
                  <a16:creationId xmlns:a16="http://schemas.microsoft.com/office/drawing/2014/main" id="{4FDC02A0-7C44-1DAE-436E-DEAA400B8E13}"/>
                </a:ext>
              </a:extLst>
            </p:cNvPr>
            <p:cNvSpPr/>
            <p:nvPr/>
          </p:nvSpPr>
          <p:spPr>
            <a:xfrm>
              <a:off x="390473" y="1531867"/>
              <a:ext cx="622152" cy="622152"/>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00"/>
            </a:p>
          </p:txBody>
        </p:sp>
        <p:grpSp>
          <p:nvGrpSpPr>
            <p:cNvPr id="5" name="Group 4">
              <a:extLst>
                <a:ext uri="{FF2B5EF4-FFF2-40B4-BE49-F238E27FC236}">
                  <a16:creationId xmlns:a16="http://schemas.microsoft.com/office/drawing/2014/main" id="{A60F64A0-0823-ACDA-1D57-2053BEAB96ED}"/>
                </a:ext>
              </a:extLst>
            </p:cNvPr>
            <p:cNvGrpSpPr/>
            <p:nvPr userDrawn="1"/>
          </p:nvGrpSpPr>
          <p:grpSpPr>
            <a:xfrm>
              <a:off x="587532" y="1683643"/>
              <a:ext cx="228034" cy="318599"/>
              <a:chOff x="1399708" y="2221535"/>
              <a:chExt cx="228034" cy="318599"/>
            </a:xfrm>
          </p:grpSpPr>
          <p:sp>
            <p:nvSpPr>
              <p:cNvPr id="3" name="Freeform: Shape 2">
                <a:extLst>
                  <a:ext uri="{FF2B5EF4-FFF2-40B4-BE49-F238E27FC236}">
                    <a16:creationId xmlns:a16="http://schemas.microsoft.com/office/drawing/2014/main" id="{95457879-AEFF-B73C-CC93-6C3421F0727D}"/>
                  </a:ext>
                </a:extLst>
              </p:cNvPr>
              <p:cNvSpPr/>
              <p:nvPr userDrawn="1"/>
            </p:nvSpPr>
            <p:spPr>
              <a:xfrm>
                <a:off x="1399708" y="2221535"/>
                <a:ext cx="228034" cy="228019"/>
              </a:xfrm>
              <a:custGeom>
                <a:avLst/>
                <a:gdLst>
                  <a:gd name="connsiteX0" fmla="*/ 328323 w 514260"/>
                  <a:gd name="connsiteY0" fmla="*/ 0 h 514227"/>
                  <a:gd name="connsiteX1" fmla="*/ 154278 w 514260"/>
                  <a:gd name="connsiteY1" fmla="*/ 0 h 514227"/>
                  <a:gd name="connsiteX2" fmla="*/ 0 w 514260"/>
                  <a:gd name="connsiteY2" fmla="*/ 154278 h 514227"/>
                  <a:gd name="connsiteX3" fmla="*/ 51426 w 514260"/>
                  <a:gd name="connsiteY3" fmla="*/ 204258 h 514227"/>
                  <a:gd name="connsiteX4" fmla="*/ 102852 w 514260"/>
                  <a:gd name="connsiteY4" fmla="*/ 154278 h 514227"/>
                  <a:gd name="connsiteX5" fmla="*/ 154278 w 514260"/>
                  <a:gd name="connsiteY5" fmla="*/ 102852 h 514227"/>
                  <a:gd name="connsiteX6" fmla="*/ 328323 w 514260"/>
                  <a:gd name="connsiteY6" fmla="*/ 102852 h 514227"/>
                  <a:gd name="connsiteX7" fmla="*/ 411408 w 514260"/>
                  <a:gd name="connsiteY7" fmla="*/ 186082 h 514227"/>
                  <a:gd name="connsiteX8" fmla="*/ 362393 w 514260"/>
                  <a:gd name="connsiteY8" fmla="*/ 262144 h 514227"/>
                  <a:gd name="connsiteX9" fmla="*/ 205383 w 514260"/>
                  <a:gd name="connsiteY9" fmla="*/ 354181 h 514227"/>
                  <a:gd name="connsiteX10" fmla="*/ 179991 w 514260"/>
                  <a:gd name="connsiteY10" fmla="*/ 398535 h 514227"/>
                  <a:gd name="connsiteX11" fmla="*/ 179991 w 514260"/>
                  <a:gd name="connsiteY11" fmla="*/ 462818 h 514227"/>
                  <a:gd name="connsiteX12" fmla="*/ 231417 w 514260"/>
                  <a:gd name="connsiteY12" fmla="*/ 514228 h 514227"/>
                  <a:gd name="connsiteX13" fmla="*/ 282843 w 514260"/>
                  <a:gd name="connsiteY13" fmla="*/ 462818 h 514227"/>
                  <a:gd name="connsiteX14" fmla="*/ 282843 w 514260"/>
                  <a:gd name="connsiteY14" fmla="*/ 427945 h 514227"/>
                  <a:gd name="connsiteX15" fmla="*/ 411408 w 514260"/>
                  <a:gd name="connsiteY15" fmla="*/ 352413 h 514227"/>
                  <a:gd name="connsiteX16" fmla="*/ 514260 w 514260"/>
                  <a:gd name="connsiteY16" fmla="*/ 186082 h 514227"/>
                  <a:gd name="connsiteX17" fmla="*/ 328323 w 514260"/>
                  <a:gd name="connsiteY17" fmla="*/ 0 h 514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4260" h="514227">
                    <a:moveTo>
                      <a:pt x="328323" y="0"/>
                    </a:moveTo>
                    <a:lnTo>
                      <a:pt x="154278" y="0"/>
                    </a:lnTo>
                    <a:cubicBezTo>
                      <a:pt x="69200" y="0"/>
                      <a:pt x="0" y="69200"/>
                      <a:pt x="0" y="154278"/>
                    </a:cubicBezTo>
                    <a:cubicBezTo>
                      <a:pt x="0" y="182675"/>
                      <a:pt x="22997" y="204258"/>
                      <a:pt x="51426" y="204258"/>
                    </a:cubicBezTo>
                    <a:cubicBezTo>
                      <a:pt x="79855" y="204258"/>
                      <a:pt x="102852" y="181245"/>
                      <a:pt x="102852" y="154278"/>
                    </a:cubicBezTo>
                    <a:cubicBezTo>
                      <a:pt x="102852" y="125929"/>
                      <a:pt x="125897" y="102852"/>
                      <a:pt x="154278" y="102852"/>
                    </a:cubicBezTo>
                    <a:lnTo>
                      <a:pt x="328323" y="102852"/>
                    </a:lnTo>
                    <a:cubicBezTo>
                      <a:pt x="374124" y="102852"/>
                      <a:pt x="411408" y="140120"/>
                      <a:pt x="411408" y="186082"/>
                    </a:cubicBezTo>
                    <a:cubicBezTo>
                      <a:pt x="411408" y="217773"/>
                      <a:pt x="393779" y="246298"/>
                      <a:pt x="362393" y="262144"/>
                    </a:cubicBezTo>
                    <a:lnTo>
                      <a:pt x="205383" y="354181"/>
                    </a:lnTo>
                    <a:cubicBezTo>
                      <a:pt x="188187" y="363502"/>
                      <a:pt x="179991" y="380376"/>
                      <a:pt x="179991" y="398535"/>
                    </a:cubicBezTo>
                    <a:lnTo>
                      <a:pt x="179991" y="462818"/>
                    </a:lnTo>
                    <a:cubicBezTo>
                      <a:pt x="179991" y="491215"/>
                      <a:pt x="202988" y="514228"/>
                      <a:pt x="231417" y="514228"/>
                    </a:cubicBezTo>
                    <a:cubicBezTo>
                      <a:pt x="259846" y="514228"/>
                      <a:pt x="282843" y="491215"/>
                      <a:pt x="282843" y="462818"/>
                    </a:cubicBezTo>
                    <a:lnTo>
                      <a:pt x="282843" y="427945"/>
                    </a:lnTo>
                    <a:lnTo>
                      <a:pt x="411408" y="352413"/>
                    </a:lnTo>
                    <a:cubicBezTo>
                      <a:pt x="474839" y="320673"/>
                      <a:pt x="514260" y="256921"/>
                      <a:pt x="514260" y="186082"/>
                    </a:cubicBezTo>
                    <a:cubicBezTo>
                      <a:pt x="514260" y="83471"/>
                      <a:pt x="430853" y="0"/>
                      <a:pt x="328323" y="0"/>
                    </a:cubicBezTo>
                    <a:close/>
                  </a:path>
                </a:pathLst>
              </a:custGeom>
              <a:solidFill>
                <a:schemeClr val="bg1"/>
              </a:solidFill>
              <a:ln w="1578" cap="flat">
                <a:noFill/>
                <a:prstDash val="solid"/>
                <a:miter/>
              </a:ln>
            </p:spPr>
            <p:txBody>
              <a:bodyPr rtlCol="0" anchor="ctr"/>
              <a:lstStyle/>
              <a:p>
                <a:endParaRPr lang="en-GB" dirty="0"/>
              </a:p>
            </p:txBody>
          </p:sp>
          <p:sp>
            <p:nvSpPr>
              <p:cNvPr id="4" name="Freeform: Shape 3">
                <a:extLst>
                  <a:ext uri="{FF2B5EF4-FFF2-40B4-BE49-F238E27FC236}">
                    <a16:creationId xmlns:a16="http://schemas.microsoft.com/office/drawing/2014/main" id="{164555B3-B904-6BE1-EF9A-940234C567D3}"/>
                  </a:ext>
                </a:extLst>
              </p:cNvPr>
              <p:cNvSpPr/>
              <p:nvPr userDrawn="1"/>
            </p:nvSpPr>
            <p:spPr>
              <a:xfrm>
                <a:off x="1473819" y="2483767"/>
                <a:ext cx="57009" cy="56367"/>
              </a:xfrm>
              <a:custGeom>
                <a:avLst/>
                <a:gdLst>
                  <a:gd name="connsiteX0" fmla="*/ 64283 w 128565"/>
                  <a:gd name="connsiteY0" fmla="*/ 0 h 127118"/>
                  <a:gd name="connsiteX1" fmla="*/ 0 w 128565"/>
                  <a:gd name="connsiteY1" fmla="*/ 64283 h 127118"/>
                  <a:gd name="connsiteX2" fmla="*/ 64283 w 128565"/>
                  <a:gd name="connsiteY2" fmla="*/ 127119 h 127118"/>
                  <a:gd name="connsiteX3" fmla="*/ 128565 w 128565"/>
                  <a:gd name="connsiteY3" fmla="*/ 64283 h 127118"/>
                  <a:gd name="connsiteX4" fmla="*/ 64283 w 128565"/>
                  <a:gd name="connsiteY4" fmla="*/ 0 h 127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65" h="127118">
                    <a:moveTo>
                      <a:pt x="64283" y="0"/>
                    </a:moveTo>
                    <a:cubicBezTo>
                      <a:pt x="28782" y="0"/>
                      <a:pt x="0" y="28782"/>
                      <a:pt x="0" y="64283"/>
                    </a:cubicBezTo>
                    <a:cubicBezTo>
                      <a:pt x="0" y="99783"/>
                      <a:pt x="28782" y="127119"/>
                      <a:pt x="64283" y="127119"/>
                    </a:cubicBezTo>
                    <a:cubicBezTo>
                      <a:pt x="99783" y="127119"/>
                      <a:pt x="128565" y="98352"/>
                      <a:pt x="128565" y="64283"/>
                    </a:cubicBezTo>
                    <a:cubicBezTo>
                      <a:pt x="128565" y="30213"/>
                      <a:pt x="99799" y="0"/>
                      <a:pt x="64283" y="0"/>
                    </a:cubicBezTo>
                    <a:close/>
                  </a:path>
                </a:pathLst>
              </a:custGeom>
              <a:solidFill>
                <a:schemeClr val="bg1">
                  <a:alpha val="50000"/>
                </a:schemeClr>
              </a:solidFill>
              <a:ln w="1578" cap="flat">
                <a:noFill/>
                <a:prstDash val="solid"/>
                <a:miter/>
              </a:ln>
            </p:spPr>
            <p:txBody>
              <a:bodyPr rtlCol="0" anchor="ctr"/>
              <a:lstStyle/>
              <a:p>
                <a:endParaRPr lang="en-GB"/>
              </a:p>
            </p:txBody>
          </p:sp>
        </p:grpSp>
      </p:grpSp>
      <p:grpSp>
        <p:nvGrpSpPr>
          <p:cNvPr id="19" name="Group 18">
            <a:extLst>
              <a:ext uri="{FF2B5EF4-FFF2-40B4-BE49-F238E27FC236}">
                <a16:creationId xmlns:a16="http://schemas.microsoft.com/office/drawing/2014/main" id="{743721CB-6B56-BCBD-17BC-B3A9B8AE2563}"/>
              </a:ext>
            </a:extLst>
          </p:cNvPr>
          <p:cNvGrpSpPr/>
          <p:nvPr userDrawn="1"/>
        </p:nvGrpSpPr>
        <p:grpSpPr>
          <a:xfrm>
            <a:off x="4252796" y="1531867"/>
            <a:ext cx="622152" cy="622152"/>
            <a:chOff x="390473" y="1531867"/>
            <a:chExt cx="622152" cy="622152"/>
          </a:xfrm>
        </p:grpSpPr>
        <p:sp>
          <p:nvSpPr>
            <p:cNvPr id="20" name="Oval 19">
              <a:extLst>
                <a:ext uri="{FF2B5EF4-FFF2-40B4-BE49-F238E27FC236}">
                  <a16:creationId xmlns:a16="http://schemas.microsoft.com/office/drawing/2014/main" id="{B2CA399F-3AAE-E3B2-6F77-25366069280C}"/>
                </a:ext>
              </a:extLst>
            </p:cNvPr>
            <p:cNvSpPr/>
            <p:nvPr/>
          </p:nvSpPr>
          <p:spPr>
            <a:xfrm>
              <a:off x="390473" y="1531867"/>
              <a:ext cx="622152" cy="622152"/>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00"/>
            </a:p>
          </p:txBody>
        </p:sp>
        <p:grpSp>
          <p:nvGrpSpPr>
            <p:cNvPr id="24" name="Group 23">
              <a:extLst>
                <a:ext uri="{FF2B5EF4-FFF2-40B4-BE49-F238E27FC236}">
                  <a16:creationId xmlns:a16="http://schemas.microsoft.com/office/drawing/2014/main" id="{42DFB807-76CC-E526-6CAA-D35121775136}"/>
                </a:ext>
              </a:extLst>
            </p:cNvPr>
            <p:cNvGrpSpPr/>
            <p:nvPr userDrawn="1"/>
          </p:nvGrpSpPr>
          <p:grpSpPr>
            <a:xfrm>
              <a:off x="587532" y="1683643"/>
              <a:ext cx="228034" cy="318599"/>
              <a:chOff x="1399708" y="2221535"/>
              <a:chExt cx="228034" cy="318599"/>
            </a:xfrm>
          </p:grpSpPr>
          <p:sp>
            <p:nvSpPr>
              <p:cNvPr id="36" name="Freeform: Shape 35">
                <a:extLst>
                  <a:ext uri="{FF2B5EF4-FFF2-40B4-BE49-F238E27FC236}">
                    <a16:creationId xmlns:a16="http://schemas.microsoft.com/office/drawing/2014/main" id="{250351D1-A6D2-5CCE-4917-5E5FD8060BDE}"/>
                  </a:ext>
                </a:extLst>
              </p:cNvPr>
              <p:cNvSpPr/>
              <p:nvPr userDrawn="1"/>
            </p:nvSpPr>
            <p:spPr>
              <a:xfrm>
                <a:off x="1399708" y="2221535"/>
                <a:ext cx="228034" cy="228019"/>
              </a:xfrm>
              <a:custGeom>
                <a:avLst/>
                <a:gdLst>
                  <a:gd name="connsiteX0" fmla="*/ 328323 w 514260"/>
                  <a:gd name="connsiteY0" fmla="*/ 0 h 514227"/>
                  <a:gd name="connsiteX1" fmla="*/ 154278 w 514260"/>
                  <a:gd name="connsiteY1" fmla="*/ 0 h 514227"/>
                  <a:gd name="connsiteX2" fmla="*/ 0 w 514260"/>
                  <a:gd name="connsiteY2" fmla="*/ 154278 h 514227"/>
                  <a:gd name="connsiteX3" fmla="*/ 51426 w 514260"/>
                  <a:gd name="connsiteY3" fmla="*/ 204258 h 514227"/>
                  <a:gd name="connsiteX4" fmla="*/ 102852 w 514260"/>
                  <a:gd name="connsiteY4" fmla="*/ 154278 h 514227"/>
                  <a:gd name="connsiteX5" fmla="*/ 154278 w 514260"/>
                  <a:gd name="connsiteY5" fmla="*/ 102852 h 514227"/>
                  <a:gd name="connsiteX6" fmla="*/ 328323 w 514260"/>
                  <a:gd name="connsiteY6" fmla="*/ 102852 h 514227"/>
                  <a:gd name="connsiteX7" fmla="*/ 411408 w 514260"/>
                  <a:gd name="connsiteY7" fmla="*/ 186082 h 514227"/>
                  <a:gd name="connsiteX8" fmla="*/ 362393 w 514260"/>
                  <a:gd name="connsiteY8" fmla="*/ 262144 h 514227"/>
                  <a:gd name="connsiteX9" fmla="*/ 205383 w 514260"/>
                  <a:gd name="connsiteY9" fmla="*/ 354181 h 514227"/>
                  <a:gd name="connsiteX10" fmla="*/ 179991 w 514260"/>
                  <a:gd name="connsiteY10" fmla="*/ 398535 h 514227"/>
                  <a:gd name="connsiteX11" fmla="*/ 179991 w 514260"/>
                  <a:gd name="connsiteY11" fmla="*/ 462818 h 514227"/>
                  <a:gd name="connsiteX12" fmla="*/ 231417 w 514260"/>
                  <a:gd name="connsiteY12" fmla="*/ 514228 h 514227"/>
                  <a:gd name="connsiteX13" fmla="*/ 282843 w 514260"/>
                  <a:gd name="connsiteY13" fmla="*/ 462818 h 514227"/>
                  <a:gd name="connsiteX14" fmla="*/ 282843 w 514260"/>
                  <a:gd name="connsiteY14" fmla="*/ 427945 h 514227"/>
                  <a:gd name="connsiteX15" fmla="*/ 411408 w 514260"/>
                  <a:gd name="connsiteY15" fmla="*/ 352413 h 514227"/>
                  <a:gd name="connsiteX16" fmla="*/ 514260 w 514260"/>
                  <a:gd name="connsiteY16" fmla="*/ 186082 h 514227"/>
                  <a:gd name="connsiteX17" fmla="*/ 328323 w 514260"/>
                  <a:gd name="connsiteY17" fmla="*/ 0 h 514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4260" h="514227">
                    <a:moveTo>
                      <a:pt x="328323" y="0"/>
                    </a:moveTo>
                    <a:lnTo>
                      <a:pt x="154278" y="0"/>
                    </a:lnTo>
                    <a:cubicBezTo>
                      <a:pt x="69200" y="0"/>
                      <a:pt x="0" y="69200"/>
                      <a:pt x="0" y="154278"/>
                    </a:cubicBezTo>
                    <a:cubicBezTo>
                      <a:pt x="0" y="182675"/>
                      <a:pt x="22997" y="204258"/>
                      <a:pt x="51426" y="204258"/>
                    </a:cubicBezTo>
                    <a:cubicBezTo>
                      <a:pt x="79855" y="204258"/>
                      <a:pt x="102852" y="181245"/>
                      <a:pt x="102852" y="154278"/>
                    </a:cubicBezTo>
                    <a:cubicBezTo>
                      <a:pt x="102852" y="125929"/>
                      <a:pt x="125897" y="102852"/>
                      <a:pt x="154278" y="102852"/>
                    </a:cubicBezTo>
                    <a:lnTo>
                      <a:pt x="328323" y="102852"/>
                    </a:lnTo>
                    <a:cubicBezTo>
                      <a:pt x="374124" y="102852"/>
                      <a:pt x="411408" y="140120"/>
                      <a:pt x="411408" y="186082"/>
                    </a:cubicBezTo>
                    <a:cubicBezTo>
                      <a:pt x="411408" y="217773"/>
                      <a:pt x="393779" y="246298"/>
                      <a:pt x="362393" y="262144"/>
                    </a:cubicBezTo>
                    <a:lnTo>
                      <a:pt x="205383" y="354181"/>
                    </a:lnTo>
                    <a:cubicBezTo>
                      <a:pt x="188187" y="363502"/>
                      <a:pt x="179991" y="380376"/>
                      <a:pt x="179991" y="398535"/>
                    </a:cubicBezTo>
                    <a:lnTo>
                      <a:pt x="179991" y="462818"/>
                    </a:lnTo>
                    <a:cubicBezTo>
                      <a:pt x="179991" y="491215"/>
                      <a:pt x="202988" y="514228"/>
                      <a:pt x="231417" y="514228"/>
                    </a:cubicBezTo>
                    <a:cubicBezTo>
                      <a:pt x="259846" y="514228"/>
                      <a:pt x="282843" y="491215"/>
                      <a:pt x="282843" y="462818"/>
                    </a:cubicBezTo>
                    <a:lnTo>
                      <a:pt x="282843" y="427945"/>
                    </a:lnTo>
                    <a:lnTo>
                      <a:pt x="411408" y="352413"/>
                    </a:lnTo>
                    <a:cubicBezTo>
                      <a:pt x="474839" y="320673"/>
                      <a:pt x="514260" y="256921"/>
                      <a:pt x="514260" y="186082"/>
                    </a:cubicBezTo>
                    <a:cubicBezTo>
                      <a:pt x="514260" y="83471"/>
                      <a:pt x="430853" y="0"/>
                      <a:pt x="328323" y="0"/>
                    </a:cubicBezTo>
                    <a:close/>
                  </a:path>
                </a:pathLst>
              </a:custGeom>
              <a:solidFill>
                <a:schemeClr val="bg1"/>
              </a:solidFill>
              <a:ln w="1578" cap="flat">
                <a:noFill/>
                <a:prstDash val="solid"/>
                <a:miter/>
              </a:ln>
            </p:spPr>
            <p:txBody>
              <a:bodyPr rtlCol="0" anchor="ctr"/>
              <a:lstStyle/>
              <a:p>
                <a:endParaRPr lang="en-GB" dirty="0"/>
              </a:p>
            </p:txBody>
          </p:sp>
          <p:sp>
            <p:nvSpPr>
              <p:cNvPr id="37" name="Freeform: Shape 36">
                <a:extLst>
                  <a:ext uri="{FF2B5EF4-FFF2-40B4-BE49-F238E27FC236}">
                    <a16:creationId xmlns:a16="http://schemas.microsoft.com/office/drawing/2014/main" id="{CD2C934A-5368-2203-7786-76A22CE36050}"/>
                  </a:ext>
                </a:extLst>
              </p:cNvPr>
              <p:cNvSpPr/>
              <p:nvPr userDrawn="1"/>
            </p:nvSpPr>
            <p:spPr>
              <a:xfrm>
                <a:off x="1473819" y="2483767"/>
                <a:ext cx="57009" cy="56367"/>
              </a:xfrm>
              <a:custGeom>
                <a:avLst/>
                <a:gdLst>
                  <a:gd name="connsiteX0" fmla="*/ 64283 w 128565"/>
                  <a:gd name="connsiteY0" fmla="*/ 0 h 127118"/>
                  <a:gd name="connsiteX1" fmla="*/ 0 w 128565"/>
                  <a:gd name="connsiteY1" fmla="*/ 64283 h 127118"/>
                  <a:gd name="connsiteX2" fmla="*/ 64283 w 128565"/>
                  <a:gd name="connsiteY2" fmla="*/ 127119 h 127118"/>
                  <a:gd name="connsiteX3" fmla="*/ 128565 w 128565"/>
                  <a:gd name="connsiteY3" fmla="*/ 64283 h 127118"/>
                  <a:gd name="connsiteX4" fmla="*/ 64283 w 128565"/>
                  <a:gd name="connsiteY4" fmla="*/ 0 h 127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65" h="127118">
                    <a:moveTo>
                      <a:pt x="64283" y="0"/>
                    </a:moveTo>
                    <a:cubicBezTo>
                      <a:pt x="28782" y="0"/>
                      <a:pt x="0" y="28782"/>
                      <a:pt x="0" y="64283"/>
                    </a:cubicBezTo>
                    <a:cubicBezTo>
                      <a:pt x="0" y="99783"/>
                      <a:pt x="28782" y="127119"/>
                      <a:pt x="64283" y="127119"/>
                    </a:cubicBezTo>
                    <a:cubicBezTo>
                      <a:pt x="99783" y="127119"/>
                      <a:pt x="128565" y="98352"/>
                      <a:pt x="128565" y="64283"/>
                    </a:cubicBezTo>
                    <a:cubicBezTo>
                      <a:pt x="128565" y="30213"/>
                      <a:pt x="99799" y="0"/>
                      <a:pt x="64283" y="0"/>
                    </a:cubicBezTo>
                    <a:close/>
                  </a:path>
                </a:pathLst>
              </a:custGeom>
              <a:solidFill>
                <a:schemeClr val="bg1">
                  <a:alpha val="50000"/>
                </a:schemeClr>
              </a:solidFill>
              <a:ln w="1578" cap="flat">
                <a:noFill/>
                <a:prstDash val="solid"/>
                <a:miter/>
              </a:ln>
            </p:spPr>
            <p:txBody>
              <a:bodyPr rtlCol="0" anchor="ctr"/>
              <a:lstStyle/>
              <a:p>
                <a:endParaRPr lang="en-GB"/>
              </a:p>
            </p:txBody>
          </p:sp>
        </p:grpSp>
      </p:grpSp>
      <p:grpSp>
        <p:nvGrpSpPr>
          <p:cNvPr id="43" name="Group 42">
            <a:extLst>
              <a:ext uri="{FF2B5EF4-FFF2-40B4-BE49-F238E27FC236}">
                <a16:creationId xmlns:a16="http://schemas.microsoft.com/office/drawing/2014/main" id="{9F6D9033-72B5-9D5B-9E9C-095F01D3CAC5}"/>
              </a:ext>
            </a:extLst>
          </p:cNvPr>
          <p:cNvGrpSpPr/>
          <p:nvPr userDrawn="1"/>
        </p:nvGrpSpPr>
        <p:grpSpPr>
          <a:xfrm>
            <a:off x="8189466" y="1531867"/>
            <a:ext cx="622152" cy="622152"/>
            <a:chOff x="390473" y="1531867"/>
            <a:chExt cx="622152" cy="622152"/>
          </a:xfrm>
        </p:grpSpPr>
        <p:sp>
          <p:nvSpPr>
            <p:cNvPr id="44" name="Oval 43">
              <a:extLst>
                <a:ext uri="{FF2B5EF4-FFF2-40B4-BE49-F238E27FC236}">
                  <a16:creationId xmlns:a16="http://schemas.microsoft.com/office/drawing/2014/main" id="{2300E8A9-6DD1-D0DF-9CAE-53F6B06D22A4}"/>
                </a:ext>
              </a:extLst>
            </p:cNvPr>
            <p:cNvSpPr/>
            <p:nvPr/>
          </p:nvSpPr>
          <p:spPr>
            <a:xfrm>
              <a:off x="390473" y="1531867"/>
              <a:ext cx="622152" cy="622152"/>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00"/>
            </a:p>
          </p:txBody>
        </p:sp>
        <p:grpSp>
          <p:nvGrpSpPr>
            <p:cNvPr id="45" name="Group 44">
              <a:extLst>
                <a:ext uri="{FF2B5EF4-FFF2-40B4-BE49-F238E27FC236}">
                  <a16:creationId xmlns:a16="http://schemas.microsoft.com/office/drawing/2014/main" id="{D85FCAF0-DCB4-CA7A-5344-629922D66CC5}"/>
                </a:ext>
              </a:extLst>
            </p:cNvPr>
            <p:cNvGrpSpPr/>
            <p:nvPr userDrawn="1"/>
          </p:nvGrpSpPr>
          <p:grpSpPr>
            <a:xfrm>
              <a:off x="587532" y="1683643"/>
              <a:ext cx="228034" cy="318599"/>
              <a:chOff x="1399708" y="2221535"/>
              <a:chExt cx="228034" cy="318599"/>
            </a:xfrm>
          </p:grpSpPr>
          <p:sp>
            <p:nvSpPr>
              <p:cNvPr id="46" name="Freeform: Shape 45">
                <a:extLst>
                  <a:ext uri="{FF2B5EF4-FFF2-40B4-BE49-F238E27FC236}">
                    <a16:creationId xmlns:a16="http://schemas.microsoft.com/office/drawing/2014/main" id="{46A1FD93-72B4-4319-32A6-5339F54AA48A}"/>
                  </a:ext>
                </a:extLst>
              </p:cNvPr>
              <p:cNvSpPr/>
              <p:nvPr userDrawn="1"/>
            </p:nvSpPr>
            <p:spPr>
              <a:xfrm>
                <a:off x="1399708" y="2221535"/>
                <a:ext cx="228034" cy="228019"/>
              </a:xfrm>
              <a:custGeom>
                <a:avLst/>
                <a:gdLst>
                  <a:gd name="connsiteX0" fmla="*/ 328323 w 514260"/>
                  <a:gd name="connsiteY0" fmla="*/ 0 h 514227"/>
                  <a:gd name="connsiteX1" fmla="*/ 154278 w 514260"/>
                  <a:gd name="connsiteY1" fmla="*/ 0 h 514227"/>
                  <a:gd name="connsiteX2" fmla="*/ 0 w 514260"/>
                  <a:gd name="connsiteY2" fmla="*/ 154278 h 514227"/>
                  <a:gd name="connsiteX3" fmla="*/ 51426 w 514260"/>
                  <a:gd name="connsiteY3" fmla="*/ 204258 h 514227"/>
                  <a:gd name="connsiteX4" fmla="*/ 102852 w 514260"/>
                  <a:gd name="connsiteY4" fmla="*/ 154278 h 514227"/>
                  <a:gd name="connsiteX5" fmla="*/ 154278 w 514260"/>
                  <a:gd name="connsiteY5" fmla="*/ 102852 h 514227"/>
                  <a:gd name="connsiteX6" fmla="*/ 328323 w 514260"/>
                  <a:gd name="connsiteY6" fmla="*/ 102852 h 514227"/>
                  <a:gd name="connsiteX7" fmla="*/ 411408 w 514260"/>
                  <a:gd name="connsiteY7" fmla="*/ 186082 h 514227"/>
                  <a:gd name="connsiteX8" fmla="*/ 362393 w 514260"/>
                  <a:gd name="connsiteY8" fmla="*/ 262144 h 514227"/>
                  <a:gd name="connsiteX9" fmla="*/ 205383 w 514260"/>
                  <a:gd name="connsiteY9" fmla="*/ 354181 h 514227"/>
                  <a:gd name="connsiteX10" fmla="*/ 179991 w 514260"/>
                  <a:gd name="connsiteY10" fmla="*/ 398535 h 514227"/>
                  <a:gd name="connsiteX11" fmla="*/ 179991 w 514260"/>
                  <a:gd name="connsiteY11" fmla="*/ 462818 h 514227"/>
                  <a:gd name="connsiteX12" fmla="*/ 231417 w 514260"/>
                  <a:gd name="connsiteY12" fmla="*/ 514228 h 514227"/>
                  <a:gd name="connsiteX13" fmla="*/ 282843 w 514260"/>
                  <a:gd name="connsiteY13" fmla="*/ 462818 h 514227"/>
                  <a:gd name="connsiteX14" fmla="*/ 282843 w 514260"/>
                  <a:gd name="connsiteY14" fmla="*/ 427945 h 514227"/>
                  <a:gd name="connsiteX15" fmla="*/ 411408 w 514260"/>
                  <a:gd name="connsiteY15" fmla="*/ 352413 h 514227"/>
                  <a:gd name="connsiteX16" fmla="*/ 514260 w 514260"/>
                  <a:gd name="connsiteY16" fmla="*/ 186082 h 514227"/>
                  <a:gd name="connsiteX17" fmla="*/ 328323 w 514260"/>
                  <a:gd name="connsiteY17" fmla="*/ 0 h 514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4260" h="514227">
                    <a:moveTo>
                      <a:pt x="328323" y="0"/>
                    </a:moveTo>
                    <a:lnTo>
                      <a:pt x="154278" y="0"/>
                    </a:lnTo>
                    <a:cubicBezTo>
                      <a:pt x="69200" y="0"/>
                      <a:pt x="0" y="69200"/>
                      <a:pt x="0" y="154278"/>
                    </a:cubicBezTo>
                    <a:cubicBezTo>
                      <a:pt x="0" y="182675"/>
                      <a:pt x="22997" y="204258"/>
                      <a:pt x="51426" y="204258"/>
                    </a:cubicBezTo>
                    <a:cubicBezTo>
                      <a:pt x="79855" y="204258"/>
                      <a:pt x="102852" y="181245"/>
                      <a:pt x="102852" y="154278"/>
                    </a:cubicBezTo>
                    <a:cubicBezTo>
                      <a:pt x="102852" y="125929"/>
                      <a:pt x="125897" y="102852"/>
                      <a:pt x="154278" y="102852"/>
                    </a:cubicBezTo>
                    <a:lnTo>
                      <a:pt x="328323" y="102852"/>
                    </a:lnTo>
                    <a:cubicBezTo>
                      <a:pt x="374124" y="102852"/>
                      <a:pt x="411408" y="140120"/>
                      <a:pt x="411408" y="186082"/>
                    </a:cubicBezTo>
                    <a:cubicBezTo>
                      <a:pt x="411408" y="217773"/>
                      <a:pt x="393779" y="246298"/>
                      <a:pt x="362393" y="262144"/>
                    </a:cubicBezTo>
                    <a:lnTo>
                      <a:pt x="205383" y="354181"/>
                    </a:lnTo>
                    <a:cubicBezTo>
                      <a:pt x="188187" y="363502"/>
                      <a:pt x="179991" y="380376"/>
                      <a:pt x="179991" y="398535"/>
                    </a:cubicBezTo>
                    <a:lnTo>
                      <a:pt x="179991" y="462818"/>
                    </a:lnTo>
                    <a:cubicBezTo>
                      <a:pt x="179991" y="491215"/>
                      <a:pt x="202988" y="514228"/>
                      <a:pt x="231417" y="514228"/>
                    </a:cubicBezTo>
                    <a:cubicBezTo>
                      <a:pt x="259846" y="514228"/>
                      <a:pt x="282843" y="491215"/>
                      <a:pt x="282843" y="462818"/>
                    </a:cubicBezTo>
                    <a:lnTo>
                      <a:pt x="282843" y="427945"/>
                    </a:lnTo>
                    <a:lnTo>
                      <a:pt x="411408" y="352413"/>
                    </a:lnTo>
                    <a:cubicBezTo>
                      <a:pt x="474839" y="320673"/>
                      <a:pt x="514260" y="256921"/>
                      <a:pt x="514260" y="186082"/>
                    </a:cubicBezTo>
                    <a:cubicBezTo>
                      <a:pt x="514260" y="83471"/>
                      <a:pt x="430853" y="0"/>
                      <a:pt x="328323" y="0"/>
                    </a:cubicBezTo>
                    <a:close/>
                  </a:path>
                </a:pathLst>
              </a:custGeom>
              <a:solidFill>
                <a:schemeClr val="bg1"/>
              </a:solidFill>
              <a:ln w="1578" cap="flat">
                <a:noFill/>
                <a:prstDash val="solid"/>
                <a:miter/>
              </a:ln>
            </p:spPr>
            <p:txBody>
              <a:bodyPr rtlCol="0" anchor="ctr"/>
              <a:lstStyle/>
              <a:p>
                <a:endParaRPr lang="en-GB" dirty="0"/>
              </a:p>
            </p:txBody>
          </p:sp>
          <p:sp>
            <p:nvSpPr>
              <p:cNvPr id="47" name="Freeform: Shape 46">
                <a:extLst>
                  <a:ext uri="{FF2B5EF4-FFF2-40B4-BE49-F238E27FC236}">
                    <a16:creationId xmlns:a16="http://schemas.microsoft.com/office/drawing/2014/main" id="{06BF083A-8014-A80D-FB85-CFAE43607655}"/>
                  </a:ext>
                </a:extLst>
              </p:cNvPr>
              <p:cNvSpPr/>
              <p:nvPr userDrawn="1"/>
            </p:nvSpPr>
            <p:spPr>
              <a:xfrm>
                <a:off x="1473819" y="2483767"/>
                <a:ext cx="57009" cy="56367"/>
              </a:xfrm>
              <a:custGeom>
                <a:avLst/>
                <a:gdLst>
                  <a:gd name="connsiteX0" fmla="*/ 64283 w 128565"/>
                  <a:gd name="connsiteY0" fmla="*/ 0 h 127118"/>
                  <a:gd name="connsiteX1" fmla="*/ 0 w 128565"/>
                  <a:gd name="connsiteY1" fmla="*/ 64283 h 127118"/>
                  <a:gd name="connsiteX2" fmla="*/ 64283 w 128565"/>
                  <a:gd name="connsiteY2" fmla="*/ 127119 h 127118"/>
                  <a:gd name="connsiteX3" fmla="*/ 128565 w 128565"/>
                  <a:gd name="connsiteY3" fmla="*/ 64283 h 127118"/>
                  <a:gd name="connsiteX4" fmla="*/ 64283 w 128565"/>
                  <a:gd name="connsiteY4" fmla="*/ 0 h 127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65" h="127118">
                    <a:moveTo>
                      <a:pt x="64283" y="0"/>
                    </a:moveTo>
                    <a:cubicBezTo>
                      <a:pt x="28782" y="0"/>
                      <a:pt x="0" y="28782"/>
                      <a:pt x="0" y="64283"/>
                    </a:cubicBezTo>
                    <a:cubicBezTo>
                      <a:pt x="0" y="99783"/>
                      <a:pt x="28782" y="127119"/>
                      <a:pt x="64283" y="127119"/>
                    </a:cubicBezTo>
                    <a:cubicBezTo>
                      <a:pt x="99783" y="127119"/>
                      <a:pt x="128565" y="98352"/>
                      <a:pt x="128565" y="64283"/>
                    </a:cubicBezTo>
                    <a:cubicBezTo>
                      <a:pt x="128565" y="30213"/>
                      <a:pt x="99799" y="0"/>
                      <a:pt x="64283" y="0"/>
                    </a:cubicBezTo>
                    <a:close/>
                  </a:path>
                </a:pathLst>
              </a:custGeom>
              <a:solidFill>
                <a:schemeClr val="bg1">
                  <a:alpha val="50000"/>
                </a:schemeClr>
              </a:solidFill>
              <a:ln w="1578" cap="flat">
                <a:noFill/>
                <a:prstDash val="solid"/>
                <a:miter/>
              </a:ln>
            </p:spPr>
            <p:txBody>
              <a:bodyPr rtlCol="0" anchor="ctr"/>
              <a:lstStyle/>
              <a:p>
                <a:endParaRPr lang="en-GB"/>
              </a:p>
            </p:txBody>
          </p:sp>
        </p:grpSp>
      </p:grpSp>
      <p:sp>
        <p:nvSpPr>
          <p:cNvPr id="39" name="Text Placeholder 24">
            <a:extLst>
              <a:ext uri="{FF2B5EF4-FFF2-40B4-BE49-F238E27FC236}">
                <a16:creationId xmlns:a16="http://schemas.microsoft.com/office/drawing/2014/main" id="{ACE4B33B-F903-C845-0332-B3F104211F65}"/>
              </a:ext>
            </a:extLst>
          </p:cNvPr>
          <p:cNvSpPr>
            <a:spLocks noGrp="1"/>
          </p:cNvSpPr>
          <p:nvPr>
            <p:ph type="body" sz="quarter" idx="17" hasCustomPrompt="1"/>
          </p:nvPr>
        </p:nvSpPr>
        <p:spPr>
          <a:xfrm>
            <a:off x="309880" y="2236601"/>
            <a:ext cx="3686834" cy="3209815"/>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sit (305 char)</a:t>
            </a:r>
          </a:p>
        </p:txBody>
      </p:sp>
      <p:sp>
        <p:nvSpPr>
          <p:cNvPr id="40" name="Text Placeholder 24">
            <a:extLst>
              <a:ext uri="{FF2B5EF4-FFF2-40B4-BE49-F238E27FC236}">
                <a16:creationId xmlns:a16="http://schemas.microsoft.com/office/drawing/2014/main" id="{944CACF7-8F36-82ED-9AD4-B3E84592BC74}"/>
              </a:ext>
            </a:extLst>
          </p:cNvPr>
          <p:cNvSpPr>
            <a:spLocks noGrp="1"/>
          </p:cNvSpPr>
          <p:nvPr>
            <p:ph type="body" sz="quarter" idx="18" hasCustomPrompt="1"/>
          </p:nvPr>
        </p:nvSpPr>
        <p:spPr>
          <a:xfrm>
            <a:off x="8195288" y="2236601"/>
            <a:ext cx="3686834" cy="3209815"/>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sit (305 char)</a:t>
            </a:r>
          </a:p>
        </p:txBody>
      </p:sp>
      <p:sp>
        <p:nvSpPr>
          <p:cNvPr id="41" name="Text Placeholder 24">
            <a:extLst>
              <a:ext uri="{FF2B5EF4-FFF2-40B4-BE49-F238E27FC236}">
                <a16:creationId xmlns:a16="http://schemas.microsoft.com/office/drawing/2014/main" id="{91A2BFCC-61AE-EFE0-9983-DD09336F0106}"/>
              </a:ext>
            </a:extLst>
          </p:cNvPr>
          <p:cNvSpPr>
            <a:spLocks noGrp="1"/>
          </p:cNvSpPr>
          <p:nvPr>
            <p:ph type="body" sz="quarter" idx="19" hasCustomPrompt="1"/>
          </p:nvPr>
        </p:nvSpPr>
        <p:spPr>
          <a:xfrm>
            <a:off x="4252584" y="2236601"/>
            <a:ext cx="3686834" cy="3209815"/>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sit (305 char)</a:t>
            </a:r>
          </a:p>
        </p:txBody>
      </p:sp>
      <p:sp>
        <p:nvSpPr>
          <p:cNvPr id="8" name="Title 1">
            <a:extLst>
              <a:ext uri="{FF2B5EF4-FFF2-40B4-BE49-F238E27FC236}">
                <a16:creationId xmlns:a16="http://schemas.microsoft.com/office/drawing/2014/main" id="{C5C3632D-8D42-93C2-CC09-02BBC1863636}"/>
              </a:ext>
            </a:extLst>
          </p:cNvPr>
          <p:cNvSpPr>
            <a:spLocks noGrp="1"/>
          </p:cNvSpPr>
          <p:nvPr>
            <p:ph type="title"/>
          </p:nvPr>
        </p:nvSpPr>
        <p:spPr>
          <a:xfrm>
            <a:off x="303321" y="320736"/>
            <a:ext cx="10383094" cy="522642"/>
          </a:xfrm>
          <a:prstGeom prst="rect">
            <a:avLst/>
          </a:prstGeom>
        </p:spPr>
        <p:txBody>
          <a:bodyPr/>
          <a:lstStyle>
            <a:lvl1pPr>
              <a:defRPr sz="3200">
                <a:solidFill>
                  <a:schemeClr val="tx2"/>
                </a:solidFill>
                <a:latin typeface="+mn-lt"/>
              </a:defRPr>
            </a:lvl1pPr>
          </a:lstStyle>
          <a:p>
            <a:r>
              <a:rPr lang="en-US"/>
              <a:t>Click to edit Master title style</a:t>
            </a:r>
            <a:endParaRPr lang="en-GB" dirty="0"/>
          </a:p>
        </p:txBody>
      </p:sp>
      <p:sp>
        <p:nvSpPr>
          <p:cNvPr id="9" name="Text Placeholder 5">
            <a:extLst>
              <a:ext uri="{FF2B5EF4-FFF2-40B4-BE49-F238E27FC236}">
                <a16:creationId xmlns:a16="http://schemas.microsoft.com/office/drawing/2014/main" id="{FE2C50A2-81E9-9912-BCC1-244B3277F751}"/>
              </a:ext>
            </a:extLst>
          </p:cNvPr>
          <p:cNvSpPr>
            <a:spLocks noGrp="1"/>
          </p:cNvSpPr>
          <p:nvPr>
            <p:ph type="body" sz="quarter" idx="10" hasCustomPrompt="1"/>
          </p:nvPr>
        </p:nvSpPr>
        <p:spPr>
          <a:xfrm>
            <a:off x="303213" y="794393"/>
            <a:ext cx="10382654" cy="341632"/>
          </a:xfrm>
        </p:spPr>
        <p:txBody>
          <a:bodyPr wrap="square">
            <a:spAutoFit/>
          </a:bodyPr>
          <a:lstStyle>
            <a:lvl1pPr marL="0" indent="0" algn="l" defTabSz="914400" rtl="0" eaLnBrk="1" latinLnBrk="0" hangingPunct="1">
              <a:buNone/>
              <a:defRPr kumimoji="0" lang="en-GB" sz="1800" b="0" i="0" u="none" strike="noStrike" kern="1200" cap="none" spc="0" normalizeH="0" baseline="0" dirty="0">
                <a:ln>
                  <a:noFill/>
                </a:ln>
                <a:solidFill>
                  <a:srgbClr val="23282C">
                    <a:alpha val="50000"/>
                  </a:srgbClr>
                </a:solidFill>
                <a:effectLst/>
                <a:uLnTx/>
                <a:uFillTx/>
                <a:latin typeface="Inter Light" panose="02000503000000020004" pitchFamily="2" charset="0"/>
                <a:ea typeface="Tahoma" panose="020B0604030504040204" pitchFamily="34" charset="0"/>
                <a:cs typeface="Tahoma" panose="020B0604030504040204" pitchFamily="34" charset="0"/>
              </a:defRPr>
            </a:lvl1pPr>
          </a:lstStyle>
          <a:p>
            <a:pPr lvl="0"/>
            <a:r>
              <a:rPr lang="en-US" dirty="0"/>
              <a:t>Click to edit sub title</a:t>
            </a:r>
            <a:endParaRPr lang="en-GB" dirty="0"/>
          </a:p>
        </p:txBody>
      </p:sp>
    </p:spTree>
    <p:extLst>
      <p:ext uri="{BB962C8B-B14F-4D97-AF65-F5344CB8AC3E}">
        <p14:creationId xmlns:p14="http://schemas.microsoft.com/office/powerpoint/2010/main" val="3144623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 presetClass="entr" presetSubtype="2" decel="10000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1+#ppt_w/2"/>
                                          </p:val>
                                        </p:tav>
                                        <p:tav tm="100000">
                                          <p:val>
                                            <p:strVal val="#ppt_x"/>
                                          </p:val>
                                        </p:tav>
                                      </p:tavLst>
                                    </p:anim>
                                    <p:anim calcmode="lin" valueType="num">
                                      <p:cBhvr additive="base">
                                        <p:cTn id="11" dur="500" fill="hold"/>
                                        <p:tgtEl>
                                          <p:spTgt spid="7"/>
                                        </p:tgtEl>
                                        <p:attrNameLst>
                                          <p:attrName>ppt_y</p:attrName>
                                        </p:attrNameLst>
                                      </p:cBhvr>
                                      <p:tavLst>
                                        <p:tav tm="0">
                                          <p:val>
                                            <p:strVal val="#ppt_y"/>
                                          </p:val>
                                        </p:tav>
                                        <p:tav tm="100000">
                                          <p:val>
                                            <p:strVal val="#ppt_y"/>
                                          </p:val>
                                        </p:tav>
                                      </p:tavLst>
                                    </p:anim>
                                  </p:childTnLst>
                                </p:cTn>
                              </p:par>
                              <p:par>
                                <p:cTn id="12" presetID="2" presetClass="entr" presetSubtype="2" decel="100000"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additive="base">
                                        <p:cTn id="14" dur="500" fill="hold"/>
                                        <p:tgtEl>
                                          <p:spTgt spid="19"/>
                                        </p:tgtEl>
                                        <p:attrNameLst>
                                          <p:attrName>ppt_x</p:attrName>
                                        </p:attrNameLst>
                                      </p:cBhvr>
                                      <p:tavLst>
                                        <p:tav tm="0">
                                          <p:val>
                                            <p:strVal val="1+#ppt_w/2"/>
                                          </p:val>
                                        </p:tav>
                                        <p:tav tm="100000">
                                          <p:val>
                                            <p:strVal val="#ppt_x"/>
                                          </p:val>
                                        </p:tav>
                                      </p:tavLst>
                                    </p:anim>
                                    <p:anim calcmode="lin" valueType="num">
                                      <p:cBhvr additive="base">
                                        <p:cTn id="15" dur="500" fill="hold"/>
                                        <p:tgtEl>
                                          <p:spTgt spid="19"/>
                                        </p:tgtEl>
                                        <p:attrNameLst>
                                          <p:attrName>ppt_y</p:attrName>
                                        </p:attrNameLst>
                                      </p:cBhvr>
                                      <p:tavLst>
                                        <p:tav tm="0">
                                          <p:val>
                                            <p:strVal val="#ppt_y"/>
                                          </p:val>
                                        </p:tav>
                                        <p:tav tm="100000">
                                          <p:val>
                                            <p:strVal val="#ppt_y"/>
                                          </p:val>
                                        </p:tav>
                                      </p:tavLst>
                                    </p:anim>
                                  </p:childTnLst>
                                </p:cTn>
                              </p:par>
                              <p:par>
                                <p:cTn id="16" presetID="2" presetClass="entr" presetSubtype="2" decel="100000"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anim calcmode="lin" valueType="num">
                                      <p:cBhvr additive="base">
                                        <p:cTn id="18" dur="500" fill="hold"/>
                                        <p:tgtEl>
                                          <p:spTgt spid="43"/>
                                        </p:tgtEl>
                                        <p:attrNameLst>
                                          <p:attrName>ppt_x</p:attrName>
                                        </p:attrNameLst>
                                      </p:cBhvr>
                                      <p:tavLst>
                                        <p:tav tm="0">
                                          <p:val>
                                            <p:strVal val="1+#ppt_w/2"/>
                                          </p:val>
                                        </p:tav>
                                        <p:tav tm="100000">
                                          <p:val>
                                            <p:strVal val="#ppt_x"/>
                                          </p:val>
                                        </p:tav>
                                      </p:tavLst>
                                    </p:anim>
                                    <p:anim calcmode="lin" valueType="num">
                                      <p:cBhvr additive="base">
                                        <p:cTn id="19" dur="500" fill="hold"/>
                                        <p:tgtEl>
                                          <p:spTgt spid="43"/>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 calcmode="lin" valueType="num">
                                      <p:cBhvr additive="base">
                                        <p:cTn id="22" dur="500" fill="hold"/>
                                        <p:tgtEl>
                                          <p:spTgt spid="39"/>
                                        </p:tgtEl>
                                        <p:attrNameLst>
                                          <p:attrName>ppt_x</p:attrName>
                                        </p:attrNameLst>
                                      </p:cBhvr>
                                      <p:tavLst>
                                        <p:tav tm="0">
                                          <p:val>
                                            <p:strVal val="1+#ppt_w/2"/>
                                          </p:val>
                                        </p:tav>
                                        <p:tav tm="100000">
                                          <p:val>
                                            <p:strVal val="#ppt_x"/>
                                          </p:val>
                                        </p:tav>
                                      </p:tavLst>
                                    </p:anim>
                                    <p:anim calcmode="lin" valueType="num">
                                      <p:cBhvr additive="base">
                                        <p:cTn id="23" dur="500" fill="hold"/>
                                        <p:tgtEl>
                                          <p:spTgt spid="39"/>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0"/>
                                  </p:stCondLst>
                                  <p:childTnLst>
                                    <p:set>
                                      <p:cBhvr>
                                        <p:cTn id="25" dur="1" fill="hold">
                                          <p:stCondLst>
                                            <p:cond delay="0"/>
                                          </p:stCondLst>
                                        </p:cTn>
                                        <p:tgtEl>
                                          <p:spTgt spid="40"/>
                                        </p:tgtEl>
                                        <p:attrNameLst>
                                          <p:attrName>style.visibility</p:attrName>
                                        </p:attrNameLst>
                                      </p:cBhvr>
                                      <p:to>
                                        <p:strVal val="visible"/>
                                      </p:to>
                                    </p:set>
                                    <p:anim calcmode="lin" valueType="num">
                                      <p:cBhvr additive="base">
                                        <p:cTn id="26" dur="500" fill="hold"/>
                                        <p:tgtEl>
                                          <p:spTgt spid="40"/>
                                        </p:tgtEl>
                                        <p:attrNameLst>
                                          <p:attrName>ppt_x</p:attrName>
                                        </p:attrNameLst>
                                      </p:cBhvr>
                                      <p:tavLst>
                                        <p:tav tm="0">
                                          <p:val>
                                            <p:strVal val="1+#ppt_w/2"/>
                                          </p:val>
                                        </p:tav>
                                        <p:tav tm="100000">
                                          <p:val>
                                            <p:strVal val="#ppt_x"/>
                                          </p:val>
                                        </p:tav>
                                      </p:tavLst>
                                    </p:anim>
                                    <p:anim calcmode="lin" valueType="num">
                                      <p:cBhvr additive="base">
                                        <p:cTn id="27" dur="500" fill="hold"/>
                                        <p:tgtEl>
                                          <p:spTgt spid="40"/>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 calcmode="lin" valueType="num">
                                      <p:cBhvr additive="base">
                                        <p:cTn id="30" dur="500" fill="hold"/>
                                        <p:tgtEl>
                                          <p:spTgt spid="41"/>
                                        </p:tgtEl>
                                        <p:attrNameLst>
                                          <p:attrName>ppt_x</p:attrName>
                                        </p:attrNameLst>
                                      </p:cBhvr>
                                      <p:tavLst>
                                        <p:tav tm="0">
                                          <p:val>
                                            <p:strVal val="1+#ppt_w/2"/>
                                          </p:val>
                                        </p:tav>
                                        <p:tav tm="100000">
                                          <p:val>
                                            <p:strVal val="#ppt_x"/>
                                          </p:val>
                                        </p:tav>
                                      </p:tavLst>
                                    </p:anim>
                                    <p:anim calcmode="lin" valueType="num">
                                      <p:cBhvr additive="base">
                                        <p:cTn id="31" dur="5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tmplLst>
          <p:tmpl>
            <p:tnLst>
              <p:par>
                <p:cTn presetID="2" presetClass="entr" presetSubtype="2"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p:tmplLst>
          <p:tmpl>
            <p:tnLst>
              <p:par>
                <p:cTn presetID="2" presetClass="entr" presetSubtype="2" decel="10000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1+#ppt_w/2"/>
                          </p:val>
                        </p:tav>
                        <p:tav tm="100000">
                          <p:val>
                            <p:strVal val="#ppt_x"/>
                          </p:val>
                        </p:tav>
                      </p:tavLst>
                    </p:anim>
                    <p:anim calcmode="lin" valueType="num">
                      <p:cBhvr additive="base">
                        <p:cTn dur="500" fill="hold"/>
                        <p:tgtEl>
                          <p:spTgt spid="40"/>
                        </p:tgtEl>
                        <p:attrNameLst>
                          <p:attrName>ppt_y</p:attrName>
                        </p:attrNameLst>
                      </p:cBhvr>
                      <p:tavLst>
                        <p:tav tm="0">
                          <p:val>
                            <p:strVal val="#ppt_y"/>
                          </p:val>
                        </p:tav>
                        <p:tav tm="100000">
                          <p:val>
                            <p:strVal val="#ppt_y"/>
                          </p:val>
                        </p:tav>
                      </p:tavLst>
                    </p:anim>
                  </p:childTnLst>
                </p:cTn>
              </p:par>
            </p:tnLst>
          </p:tmpl>
        </p:tmplLst>
      </p:bldP>
      <p:bldP spid="41" grpId="0">
        <p:tmplLst>
          <p:tmpl>
            <p:tnLst>
              <p:par>
                <p:cTn presetID="2" presetClass="entr" presetSubtype="2" decel="10000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veral questions (Q&amp;A) - 4 points">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F556A65D-26CA-0A6F-7B0D-50E50089B339}"/>
              </a:ext>
            </a:extLst>
          </p:cNvPr>
          <p:cNvCxnSpPr>
            <a:cxnSpLocks/>
          </p:cNvCxnSpPr>
          <p:nvPr userDrawn="1"/>
        </p:nvCxnSpPr>
        <p:spPr>
          <a:xfrm>
            <a:off x="-188068" y="1842943"/>
            <a:ext cx="12490351" cy="0"/>
          </a:xfrm>
          <a:prstGeom prst="line">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D62B07CD-F887-3416-A325-F2C0DA993F92}"/>
              </a:ext>
            </a:extLst>
          </p:cNvPr>
          <p:cNvGrpSpPr/>
          <p:nvPr userDrawn="1"/>
        </p:nvGrpSpPr>
        <p:grpSpPr>
          <a:xfrm>
            <a:off x="3269024" y="1531867"/>
            <a:ext cx="622152" cy="622152"/>
            <a:chOff x="390473" y="1531867"/>
            <a:chExt cx="622152" cy="622152"/>
          </a:xfrm>
        </p:grpSpPr>
        <p:sp>
          <p:nvSpPr>
            <p:cNvPr id="41" name="Oval 40">
              <a:extLst>
                <a:ext uri="{FF2B5EF4-FFF2-40B4-BE49-F238E27FC236}">
                  <a16:creationId xmlns:a16="http://schemas.microsoft.com/office/drawing/2014/main" id="{0B2881CA-3CF0-27DC-F38C-A4F5342EB9EE}"/>
                </a:ext>
              </a:extLst>
            </p:cNvPr>
            <p:cNvSpPr/>
            <p:nvPr/>
          </p:nvSpPr>
          <p:spPr>
            <a:xfrm>
              <a:off x="390473" y="1531867"/>
              <a:ext cx="622152" cy="622152"/>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00"/>
            </a:p>
          </p:txBody>
        </p:sp>
        <p:grpSp>
          <p:nvGrpSpPr>
            <p:cNvPr id="42" name="Group 41">
              <a:extLst>
                <a:ext uri="{FF2B5EF4-FFF2-40B4-BE49-F238E27FC236}">
                  <a16:creationId xmlns:a16="http://schemas.microsoft.com/office/drawing/2014/main" id="{CA1EBD41-5A05-9FB9-91CA-797848F86BA6}"/>
                </a:ext>
              </a:extLst>
            </p:cNvPr>
            <p:cNvGrpSpPr/>
            <p:nvPr userDrawn="1"/>
          </p:nvGrpSpPr>
          <p:grpSpPr>
            <a:xfrm>
              <a:off x="587532" y="1683643"/>
              <a:ext cx="228034" cy="318599"/>
              <a:chOff x="1399708" y="2221535"/>
              <a:chExt cx="228034" cy="318599"/>
            </a:xfrm>
          </p:grpSpPr>
          <p:sp>
            <p:nvSpPr>
              <p:cNvPr id="43" name="Freeform: Shape 42">
                <a:extLst>
                  <a:ext uri="{FF2B5EF4-FFF2-40B4-BE49-F238E27FC236}">
                    <a16:creationId xmlns:a16="http://schemas.microsoft.com/office/drawing/2014/main" id="{01E93C66-AE8A-B2E8-1FC0-36D42B0CF757}"/>
                  </a:ext>
                </a:extLst>
              </p:cNvPr>
              <p:cNvSpPr/>
              <p:nvPr userDrawn="1"/>
            </p:nvSpPr>
            <p:spPr>
              <a:xfrm>
                <a:off x="1399708" y="2221535"/>
                <a:ext cx="228034" cy="228019"/>
              </a:xfrm>
              <a:custGeom>
                <a:avLst/>
                <a:gdLst>
                  <a:gd name="connsiteX0" fmla="*/ 328323 w 514260"/>
                  <a:gd name="connsiteY0" fmla="*/ 0 h 514227"/>
                  <a:gd name="connsiteX1" fmla="*/ 154278 w 514260"/>
                  <a:gd name="connsiteY1" fmla="*/ 0 h 514227"/>
                  <a:gd name="connsiteX2" fmla="*/ 0 w 514260"/>
                  <a:gd name="connsiteY2" fmla="*/ 154278 h 514227"/>
                  <a:gd name="connsiteX3" fmla="*/ 51426 w 514260"/>
                  <a:gd name="connsiteY3" fmla="*/ 204258 h 514227"/>
                  <a:gd name="connsiteX4" fmla="*/ 102852 w 514260"/>
                  <a:gd name="connsiteY4" fmla="*/ 154278 h 514227"/>
                  <a:gd name="connsiteX5" fmla="*/ 154278 w 514260"/>
                  <a:gd name="connsiteY5" fmla="*/ 102852 h 514227"/>
                  <a:gd name="connsiteX6" fmla="*/ 328323 w 514260"/>
                  <a:gd name="connsiteY6" fmla="*/ 102852 h 514227"/>
                  <a:gd name="connsiteX7" fmla="*/ 411408 w 514260"/>
                  <a:gd name="connsiteY7" fmla="*/ 186082 h 514227"/>
                  <a:gd name="connsiteX8" fmla="*/ 362393 w 514260"/>
                  <a:gd name="connsiteY8" fmla="*/ 262144 h 514227"/>
                  <a:gd name="connsiteX9" fmla="*/ 205383 w 514260"/>
                  <a:gd name="connsiteY9" fmla="*/ 354181 h 514227"/>
                  <a:gd name="connsiteX10" fmla="*/ 179991 w 514260"/>
                  <a:gd name="connsiteY10" fmla="*/ 398535 h 514227"/>
                  <a:gd name="connsiteX11" fmla="*/ 179991 w 514260"/>
                  <a:gd name="connsiteY11" fmla="*/ 462818 h 514227"/>
                  <a:gd name="connsiteX12" fmla="*/ 231417 w 514260"/>
                  <a:gd name="connsiteY12" fmla="*/ 514228 h 514227"/>
                  <a:gd name="connsiteX13" fmla="*/ 282843 w 514260"/>
                  <a:gd name="connsiteY13" fmla="*/ 462818 h 514227"/>
                  <a:gd name="connsiteX14" fmla="*/ 282843 w 514260"/>
                  <a:gd name="connsiteY14" fmla="*/ 427945 h 514227"/>
                  <a:gd name="connsiteX15" fmla="*/ 411408 w 514260"/>
                  <a:gd name="connsiteY15" fmla="*/ 352413 h 514227"/>
                  <a:gd name="connsiteX16" fmla="*/ 514260 w 514260"/>
                  <a:gd name="connsiteY16" fmla="*/ 186082 h 514227"/>
                  <a:gd name="connsiteX17" fmla="*/ 328323 w 514260"/>
                  <a:gd name="connsiteY17" fmla="*/ 0 h 514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4260" h="514227">
                    <a:moveTo>
                      <a:pt x="328323" y="0"/>
                    </a:moveTo>
                    <a:lnTo>
                      <a:pt x="154278" y="0"/>
                    </a:lnTo>
                    <a:cubicBezTo>
                      <a:pt x="69200" y="0"/>
                      <a:pt x="0" y="69200"/>
                      <a:pt x="0" y="154278"/>
                    </a:cubicBezTo>
                    <a:cubicBezTo>
                      <a:pt x="0" y="182675"/>
                      <a:pt x="22997" y="204258"/>
                      <a:pt x="51426" y="204258"/>
                    </a:cubicBezTo>
                    <a:cubicBezTo>
                      <a:pt x="79855" y="204258"/>
                      <a:pt x="102852" y="181245"/>
                      <a:pt x="102852" y="154278"/>
                    </a:cubicBezTo>
                    <a:cubicBezTo>
                      <a:pt x="102852" y="125929"/>
                      <a:pt x="125897" y="102852"/>
                      <a:pt x="154278" y="102852"/>
                    </a:cubicBezTo>
                    <a:lnTo>
                      <a:pt x="328323" y="102852"/>
                    </a:lnTo>
                    <a:cubicBezTo>
                      <a:pt x="374124" y="102852"/>
                      <a:pt x="411408" y="140120"/>
                      <a:pt x="411408" y="186082"/>
                    </a:cubicBezTo>
                    <a:cubicBezTo>
                      <a:pt x="411408" y="217773"/>
                      <a:pt x="393779" y="246298"/>
                      <a:pt x="362393" y="262144"/>
                    </a:cubicBezTo>
                    <a:lnTo>
                      <a:pt x="205383" y="354181"/>
                    </a:lnTo>
                    <a:cubicBezTo>
                      <a:pt x="188187" y="363502"/>
                      <a:pt x="179991" y="380376"/>
                      <a:pt x="179991" y="398535"/>
                    </a:cubicBezTo>
                    <a:lnTo>
                      <a:pt x="179991" y="462818"/>
                    </a:lnTo>
                    <a:cubicBezTo>
                      <a:pt x="179991" y="491215"/>
                      <a:pt x="202988" y="514228"/>
                      <a:pt x="231417" y="514228"/>
                    </a:cubicBezTo>
                    <a:cubicBezTo>
                      <a:pt x="259846" y="514228"/>
                      <a:pt x="282843" y="491215"/>
                      <a:pt x="282843" y="462818"/>
                    </a:cubicBezTo>
                    <a:lnTo>
                      <a:pt x="282843" y="427945"/>
                    </a:lnTo>
                    <a:lnTo>
                      <a:pt x="411408" y="352413"/>
                    </a:lnTo>
                    <a:cubicBezTo>
                      <a:pt x="474839" y="320673"/>
                      <a:pt x="514260" y="256921"/>
                      <a:pt x="514260" y="186082"/>
                    </a:cubicBezTo>
                    <a:cubicBezTo>
                      <a:pt x="514260" y="83471"/>
                      <a:pt x="430853" y="0"/>
                      <a:pt x="328323" y="0"/>
                    </a:cubicBezTo>
                    <a:close/>
                  </a:path>
                </a:pathLst>
              </a:custGeom>
              <a:solidFill>
                <a:schemeClr val="bg1"/>
              </a:solidFill>
              <a:ln w="1578" cap="flat">
                <a:noFill/>
                <a:prstDash val="solid"/>
                <a:miter/>
              </a:ln>
            </p:spPr>
            <p:txBody>
              <a:bodyPr rtlCol="0" anchor="ctr"/>
              <a:lstStyle/>
              <a:p>
                <a:endParaRPr lang="en-GB" dirty="0"/>
              </a:p>
            </p:txBody>
          </p:sp>
          <p:sp>
            <p:nvSpPr>
              <p:cNvPr id="44" name="Freeform: Shape 43">
                <a:extLst>
                  <a:ext uri="{FF2B5EF4-FFF2-40B4-BE49-F238E27FC236}">
                    <a16:creationId xmlns:a16="http://schemas.microsoft.com/office/drawing/2014/main" id="{E15EE098-7157-5AE5-9C31-4BF3E25DF39D}"/>
                  </a:ext>
                </a:extLst>
              </p:cNvPr>
              <p:cNvSpPr/>
              <p:nvPr userDrawn="1"/>
            </p:nvSpPr>
            <p:spPr>
              <a:xfrm>
                <a:off x="1473819" y="2483767"/>
                <a:ext cx="57009" cy="56367"/>
              </a:xfrm>
              <a:custGeom>
                <a:avLst/>
                <a:gdLst>
                  <a:gd name="connsiteX0" fmla="*/ 64283 w 128565"/>
                  <a:gd name="connsiteY0" fmla="*/ 0 h 127118"/>
                  <a:gd name="connsiteX1" fmla="*/ 0 w 128565"/>
                  <a:gd name="connsiteY1" fmla="*/ 64283 h 127118"/>
                  <a:gd name="connsiteX2" fmla="*/ 64283 w 128565"/>
                  <a:gd name="connsiteY2" fmla="*/ 127119 h 127118"/>
                  <a:gd name="connsiteX3" fmla="*/ 128565 w 128565"/>
                  <a:gd name="connsiteY3" fmla="*/ 64283 h 127118"/>
                  <a:gd name="connsiteX4" fmla="*/ 64283 w 128565"/>
                  <a:gd name="connsiteY4" fmla="*/ 0 h 127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65" h="127118">
                    <a:moveTo>
                      <a:pt x="64283" y="0"/>
                    </a:moveTo>
                    <a:cubicBezTo>
                      <a:pt x="28782" y="0"/>
                      <a:pt x="0" y="28782"/>
                      <a:pt x="0" y="64283"/>
                    </a:cubicBezTo>
                    <a:cubicBezTo>
                      <a:pt x="0" y="99783"/>
                      <a:pt x="28782" y="127119"/>
                      <a:pt x="64283" y="127119"/>
                    </a:cubicBezTo>
                    <a:cubicBezTo>
                      <a:pt x="99783" y="127119"/>
                      <a:pt x="128565" y="98352"/>
                      <a:pt x="128565" y="64283"/>
                    </a:cubicBezTo>
                    <a:cubicBezTo>
                      <a:pt x="128565" y="30213"/>
                      <a:pt x="99799" y="0"/>
                      <a:pt x="64283" y="0"/>
                    </a:cubicBezTo>
                    <a:close/>
                  </a:path>
                </a:pathLst>
              </a:custGeom>
              <a:solidFill>
                <a:schemeClr val="bg1">
                  <a:alpha val="50000"/>
                </a:schemeClr>
              </a:solidFill>
              <a:ln w="1578" cap="flat">
                <a:noFill/>
                <a:prstDash val="solid"/>
                <a:miter/>
              </a:ln>
            </p:spPr>
            <p:txBody>
              <a:bodyPr rtlCol="0" anchor="ctr"/>
              <a:lstStyle/>
              <a:p>
                <a:endParaRPr lang="en-GB"/>
              </a:p>
            </p:txBody>
          </p:sp>
        </p:grpSp>
      </p:grpSp>
      <p:grpSp>
        <p:nvGrpSpPr>
          <p:cNvPr id="50" name="Group 49">
            <a:extLst>
              <a:ext uri="{FF2B5EF4-FFF2-40B4-BE49-F238E27FC236}">
                <a16:creationId xmlns:a16="http://schemas.microsoft.com/office/drawing/2014/main" id="{AA9B9BE7-501B-8A4E-ED15-6EC1743ED4C4}"/>
              </a:ext>
            </a:extLst>
          </p:cNvPr>
          <p:cNvGrpSpPr/>
          <p:nvPr userDrawn="1"/>
        </p:nvGrpSpPr>
        <p:grpSpPr>
          <a:xfrm>
            <a:off x="6225402" y="1531867"/>
            <a:ext cx="622152" cy="622152"/>
            <a:chOff x="390473" y="1531867"/>
            <a:chExt cx="622152" cy="622152"/>
          </a:xfrm>
        </p:grpSpPr>
        <p:sp>
          <p:nvSpPr>
            <p:cNvPr id="51" name="Oval 50">
              <a:extLst>
                <a:ext uri="{FF2B5EF4-FFF2-40B4-BE49-F238E27FC236}">
                  <a16:creationId xmlns:a16="http://schemas.microsoft.com/office/drawing/2014/main" id="{AE965C26-314D-F1CA-9057-3ECF783F15B3}"/>
                </a:ext>
              </a:extLst>
            </p:cNvPr>
            <p:cNvSpPr/>
            <p:nvPr/>
          </p:nvSpPr>
          <p:spPr>
            <a:xfrm>
              <a:off x="390473" y="1531867"/>
              <a:ext cx="622152" cy="622152"/>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00"/>
            </a:p>
          </p:txBody>
        </p:sp>
        <p:grpSp>
          <p:nvGrpSpPr>
            <p:cNvPr id="52" name="Group 51">
              <a:extLst>
                <a:ext uri="{FF2B5EF4-FFF2-40B4-BE49-F238E27FC236}">
                  <a16:creationId xmlns:a16="http://schemas.microsoft.com/office/drawing/2014/main" id="{2EAAC685-014C-F14C-1A3C-7BE957E97972}"/>
                </a:ext>
              </a:extLst>
            </p:cNvPr>
            <p:cNvGrpSpPr/>
            <p:nvPr userDrawn="1"/>
          </p:nvGrpSpPr>
          <p:grpSpPr>
            <a:xfrm>
              <a:off x="587532" y="1683643"/>
              <a:ext cx="228034" cy="318599"/>
              <a:chOff x="1399708" y="2221535"/>
              <a:chExt cx="228034" cy="318599"/>
            </a:xfrm>
          </p:grpSpPr>
          <p:sp>
            <p:nvSpPr>
              <p:cNvPr id="53" name="Freeform: Shape 52">
                <a:extLst>
                  <a:ext uri="{FF2B5EF4-FFF2-40B4-BE49-F238E27FC236}">
                    <a16:creationId xmlns:a16="http://schemas.microsoft.com/office/drawing/2014/main" id="{D42969A8-511D-C2AE-2E77-208C5FF292F4}"/>
                  </a:ext>
                </a:extLst>
              </p:cNvPr>
              <p:cNvSpPr/>
              <p:nvPr userDrawn="1"/>
            </p:nvSpPr>
            <p:spPr>
              <a:xfrm>
                <a:off x="1399708" y="2221535"/>
                <a:ext cx="228034" cy="228019"/>
              </a:xfrm>
              <a:custGeom>
                <a:avLst/>
                <a:gdLst>
                  <a:gd name="connsiteX0" fmla="*/ 328323 w 514260"/>
                  <a:gd name="connsiteY0" fmla="*/ 0 h 514227"/>
                  <a:gd name="connsiteX1" fmla="*/ 154278 w 514260"/>
                  <a:gd name="connsiteY1" fmla="*/ 0 h 514227"/>
                  <a:gd name="connsiteX2" fmla="*/ 0 w 514260"/>
                  <a:gd name="connsiteY2" fmla="*/ 154278 h 514227"/>
                  <a:gd name="connsiteX3" fmla="*/ 51426 w 514260"/>
                  <a:gd name="connsiteY3" fmla="*/ 204258 h 514227"/>
                  <a:gd name="connsiteX4" fmla="*/ 102852 w 514260"/>
                  <a:gd name="connsiteY4" fmla="*/ 154278 h 514227"/>
                  <a:gd name="connsiteX5" fmla="*/ 154278 w 514260"/>
                  <a:gd name="connsiteY5" fmla="*/ 102852 h 514227"/>
                  <a:gd name="connsiteX6" fmla="*/ 328323 w 514260"/>
                  <a:gd name="connsiteY6" fmla="*/ 102852 h 514227"/>
                  <a:gd name="connsiteX7" fmla="*/ 411408 w 514260"/>
                  <a:gd name="connsiteY7" fmla="*/ 186082 h 514227"/>
                  <a:gd name="connsiteX8" fmla="*/ 362393 w 514260"/>
                  <a:gd name="connsiteY8" fmla="*/ 262144 h 514227"/>
                  <a:gd name="connsiteX9" fmla="*/ 205383 w 514260"/>
                  <a:gd name="connsiteY9" fmla="*/ 354181 h 514227"/>
                  <a:gd name="connsiteX10" fmla="*/ 179991 w 514260"/>
                  <a:gd name="connsiteY10" fmla="*/ 398535 h 514227"/>
                  <a:gd name="connsiteX11" fmla="*/ 179991 w 514260"/>
                  <a:gd name="connsiteY11" fmla="*/ 462818 h 514227"/>
                  <a:gd name="connsiteX12" fmla="*/ 231417 w 514260"/>
                  <a:gd name="connsiteY12" fmla="*/ 514228 h 514227"/>
                  <a:gd name="connsiteX13" fmla="*/ 282843 w 514260"/>
                  <a:gd name="connsiteY13" fmla="*/ 462818 h 514227"/>
                  <a:gd name="connsiteX14" fmla="*/ 282843 w 514260"/>
                  <a:gd name="connsiteY14" fmla="*/ 427945 h 514227"/>
                  <a:gd name="connsiteX15" fmla="*/ 411408 w 514260"/>
                  <a:gd name="connsiteY15" fmla="*/ 352413 h 514227"/>
                  <a:gd name="connsiteX16" fmla="*/ 514260 w 514260"/>
                  <a:gd name="connsiteY16" fmla="*/ 186082 h 514227"/>
                  <a:gd name="connsiteX17" fmla="*/ 328323 w 514260"/>
                  <a:gd name="connsiteY17" fmla="*/ 0 h 514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4260" h="514227">
                    <a:moveTo>
                      <a:pt x="328323" y="0"/>
                    </a:moveTo>
                    <a:lnTo>
                      <a:pt x="154278" y="0"/>
                    </a:lnTo>
                    <a:cubicBezTo>
                      <a:pt x="69200" y="0"/>
                      <a:pt x="0" y="69200"/>
                      <a:pt x="0" y="154278"/>
                    </a:cubicBezTo>
                    <a:cubicBezTo>
                      <a:pt x="0" y="182675"/>
                      <a:pt x="22997" y="204258"/>
                      <a:pt x="51426" y="204258"/>
                    </a:cubicBezTo>
                    <a:cubicBezTo>
                      <a:pt x="79855" y="204258"/>
                      <a:pt x="102852" y="181245"/>
                      <a:pt x="102852" y="154278"/>
                    </a:cubicBezTo>
                    <a:cubicBezTo>
                      <a:pt x="102852" y="125929"/>
                      <a:pt x="125897" y="102852"/>
                      <a:pt x="154278" y="102852"/>
                    </a:cubicBezTo>
                    <a:lnTo>
                      <a:pt x="328323" y="102852"/>
                    </a:lnTo>
                    <a:cubicBezTo>
                      <a:pt x="374124" y="102852"/>
                      <a:pt x="411408" y="140120"/>
                      <a:pt x="411408" y="186082"/>
                    </a:cubicBezTo>
                    <a:cubicBezTo>
                      <a:pt x="411408" y="217773"/>
                      <a:pt x="393779" y="246298"/>
                      <a:pt x="362393" y="262144"/>
                    </a:cubicBezTo>
                    <a:lnTo>
                      <a:pt x="205383" y="354181"/>
                    </a:lnTo>
                    <a:cubicBezTo>
                      <a:pt x="188187" y="363502"/>
                      <a:pt x="179991" y="380376"/>
                      <a:pt x="179991" y="398535"/>
                    </a:cubicBezTo>
                    <a:lnTo>
                      <a:pt x="179991" y="462818"/>
                    </a:lnTo>
                    <a:cubicBezTo>
                      <a:pt x="179991" y="491215"/>
                      <a:pt x="202988" y="514228"/>
                      <a:pt x="231417" y="514228"/>
                    </a:cubicBezTo>
                    <a:cubicBezTo>
                      <a:pt x="259846" y="514228"/>
                      <a:pt x="282843" y="491215"/>
                      <a:pt x="282843" y="462818"/>
                    </a:cubicBezTo>
                    <a:lnTo>
                      <a:pt x="282843" y="427945"/>
                    </a:lnTo>
                    <a:lnTo>
                      <a:pt x="411408" y="352413"/>
                    </a:lnTo>
                    <a:cubicBezTo>
                      <a:pt x="474839" y="320673"/>
                      <a:pt x="514260" y="256921"/>
                      <a:pt x="514260" y="186082"/>
                    </a:cubicBezTo>
                    <a:cubicBezTo>
                      <a:pt x="514260" y="83471"/>
                      <a:pt x="430853" y="0"/>
                      <a:pt x="328323" y="0"/>
                    </a:cubicBezTo>
                    <a:close/>
                  </a:path>
                </a:pathLst>
              </a:custGeom>
              <a:solidFill>
                <a:schemeClr val="bg1"/>
              </a:solidFill>
              <a:ln w="1578" cap="flat">
                <a:noFill/>
                <a:prstDash val="solid"/>
                <a:miter/>
              </a:ln>
            </p:spPr>
            <p:txBody>
              <a:bodyPr rtlCol="0" anchor="ctr"/>
              <a:lstStyle/>
              <a:p>
                <a:endParaRPr lang="en-GB" dirty="0"/>
              </a:p>
            </p:txBody>
          </p:sp>
          <p:sp>
            <p:nvSpPr>
              <p:cNvPr id="54" name="Freeform: Shape 53">
                <a:extLst>
                  <a:ext uri="{FF2B5EF4-FFF2-40B4-BE49-F238E27FC236}">
                    <a16:creationId xmlns:a16="http://schemas.microsoft.com/office/drawing/2014/main" id="{86D0289C-EFBA-4DD2-348D-781FBB04C1C6}"/>
                  </a:ext>
                </a:extLst>
              </p:cNvPr>
              <p:cNvSpPr/>
              <p:nvPr userDrawn="1"/>
            </p:nvSpPr>
            <p:spPr>
              <a:xfrm>
                <a:off x="1473819" y="2483767"/>
                <a:ext cx="57009" cy="56367"/>
              </a:xfrm>
              <a:custGeom>
                <a:avLst/>
                <a:gdLst>
                  <a:gd name="connsiteX0" fmla="*/ 64283 w 128565"/>
                  <a:gd name="connsiteY0" fmla="*/ 0 h 127118"/>
                  <a:gd name="connsiteX1" fmla="*/ 0 w 128565"/>
                  <a:gd name="connsiteY1" fmla="*/ 64283 h 127118"/>
                  <a:gd name="connsiteX2" fmla="*/ 64283 w 128565"/>
                  <a:gd name="connsiteY2" fmla="*/ 127119 h 127118"/>
                  <a:gd name="connsiteX3" fmla="*/ 128565 w 128565"/>
                  <a:gd name="connsiteY3" fmla="*/ 64283 h 127118"/>
                  <a:gd name="connsiteX4" fmla="*/ 64283 w 128565"/>
                  <a:gd name="connsiteY4" fmla="*/ 0 h 127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65" h="127118">
                    <a:moveTo>
                      <a:pt x="64283" y="0"/>
                    </a:moveTo>
                    <a:cubicBezTo>
                      <a:pt x="28782" y="0"/>
                      <a:pt x="0" y="28782"/>
                      <a:pt x="0" y="64283"/>
                    </a:cubicBezTo>
                    <a:cubicBezTo>
                      <a:pt x="0" y="99783"/>
                      <a:pt x="28782" y="127119"/>
                      <a:pt x="64283" y="127119"/>
                    </a:cubicBezTo>
                    <a:cubicBezTo>
                      <a:pt x="99783" y="127119"/>
                      <a:pt x="128565" y="98352"/>
                      <a:pt x="128565" y="64283"/>
                    </a:cubicBezTo>
                    <a:cubicBezTo>
                      <a:pt x="128565" y="30213"/>
                      <a:pt x="99799" y="0"/>
                      <a:pt x="64283" y="0"/>
                    </a:cubicBezTo>
                    <a:close/>
                  </a:path>
                </a:pathLst>
              </a:custGeom>
              <a:solidFill>
                <a:schemeClr val="bg1">
                  <a:alpha val="50000"/>
                </a:schemeClr>
              </a:solidFill>
              <a:ln w="1578" cap="flat">
                <a:noFill/>
                <a:prstDash val="solid"/>
                <a:miter/>
              </a:ln>
            </p:spPr>
            <p:txBody>
              <a:bodyPr rtlCol="0" anchor="ctr"/>
              <a:lstStyle/>
              <a:p>
                <a:endParaRPr lang="en-GB"/>
              </a:p>
            </p:txBody>
          </p:sp>
        </p:grpSp>
      </p:grpSp>
      <p:grpSp>
        <p:nvGrpSpPr>
          <p:cNvPr id="60" name="Group 59">
            <a:extLst>
              <a:ext uri="{FF2B5EF4-FFF2-40B4-BE49-F238E27FC236}">
                <a16:creationId xmlns:a16="http://schemas.microsoft.com/office/drawing/2014/main" id="{1B324D33-4DB1-065B-2587-CEC2C9355E40}"/>
              </a:ext>
            </a:extLst>
          </p:cNvPr>
          <p:cNvGrpSpPr/>
          <p:nvPr userDrawn="1"/>
        </p:nvGrpSpPr>
        <p:grpSpPr>
          <a:xfrm>
            <a:off x="9181781" y="1531867"/>
            <a:ext cx="622152" cy="622152"/>
            <a:chOff x="390473" y="1531867"/>
            <a:chExt cx="622152" cy="622152"/>
          </a:xfrm>
        </p:grpSpPr>
        <p:sp>
          <p:nvSpPr>
            <p:cNvPr id="61" name="Oval 60">
              <a:extLst>
                <a:ext uri="{FF2B5EF4-FFF2-40B4-BE49-F238E27FC236}">
                  <a16:creationId xmlns:a16="http://schemas.microsoft.com/office/drawing/2014/main" id="{C8D3BCF4-34D3-ABA9-B1E6-AB7EA1C1F478}"/>
                </a:ext>
              </a:extLst>
            </p:cNvPr>
            <p:cNvSpPr/>
            <p:nvPr/>
          </p:nvSpPr>
          <p:spPr>
            <a:xfrm>
              <a:off x="390473" y="1531867"/>
              <a:ext cx="622152" cy="622152"/>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00"/>
            </a:p>
          </p:txBody>
        </p:sp>
        <p:grpSp>
          <p:nvGrpSpPr>
            <p:cNvPr id="62" name="Group 61">
              <a:extLst>
                <a:ext uri="{FF2B5EF4-FFF2-40B4-BE49-F238E27FC236}">
                  <a16:creationId xmlns:a16="http://schemas.microsoft.com/office/drawing/2014/main" id="{8BB07206-2833-56D3-2905-CA2179E31F66}"/>
                </a:ext>
              </a:extLst>
            </p:cNvPr>
            <p:cNvGrpSpPr/>
            <p:nvPr userDrawn="1"/>
          </p:nvGrpSpPr>
          <p:grpSpPr>
            <a:xfrm>
              <a:off x="587532" y="1683643"/>
              <a:ext cx="228034" cy="318599"/>
              <a:chOff x="1399708" y="2221535"/>
              <a:chExt cx="228034" cy="318599"/>
            </a:xfrm>
          </p:grpSpPr>
          <p:sp>
            <p:nvSpPr>
              <p:cNvPr id="63" name="Freeform: Shape 62">
                <a:extLst>
                  <a:ext uri="{FF2B5EF4-FFF2-40B4-BE49-F238E27FC236}">
                    <a16:creationId xmlns:a16="http://schemas.microsoft.com/office/drawing/2014/main" id="{8041AD17-BF34-AE9D-EF4A-69FC23A9157F}"/>
                  </a:ext>
                </a:extLst>
              </p:cNvPr>
              <p:cNvSpPr/>
              <p:nvPr userDrawn="1"/>
            </p:nvSpPr>
            <p:spPr>
              <a:xfrm>
                <a:off x="1399708" y="2221535"/>
                <a:ext cx="228034" cy="228019"/>
              </a:xfrm>
              <a:custGeom>
                <a:avLst/>
                <a:gdLst>
                  <a:gd name="connsiteX0" fmla="*/ 328323 w 514260"/>
                  <a:gd name="connsiteY0" fmla="*/ 0 h 514227"/>
                  <a:gd name="connsiteX1" fmla="*/ 154278 w 514260"/>
                  <a:gd name="connsiteY1" fmla="*/ 0 h 514227"/>
                  <a:gd name="connsiteX2" fmla="*/ 0 w 514260"/>
                  <a:gd name="connsiteY2" fmla="*/ 154278 h 514227"/>
                  <a:gd name="connsiteX3" fmla="*/ 51426 w 514260"/>
                  <a:gd name="connsiteY3" fmla="*/ 204258 h 514227"/>
                  <a:gd name="connsiteX4" fmla="*/ 102852 w 514260"/>
                  <a:gd name="connsiteY4" fmla="*/ 154278 h 514227"/>
                  <a:gd name="connsiteX5" fmla="*/ 154278 w 514260"/>
                  <a:gd name="connsiteY5" fmla="*/ 102852 h 514227"/>
                  <a:gd name="connsiteX6" fmla="*/ 328323 w 514260"/>
                  <a:gd name="connsiteY6" fmla="*/ 102852 h 514227"/>
                  <a:gd name="connsiteX7" fmla="*/ 411408 w 514260"/>
                  <a:gd name="connsiteY7" fmla="*/ 186082 h 514227"/>
                  <a:gd name="connsiteX8" fmla="*/ 362393 w 514260"/>
                  <a:gd name="connsiteY8" fmla="*/ 262144 h 514227"/>
                  <a:gd name="connsiteX9" fmla="*/ 205383 w 514260"/>
                  <a:gd name="connsiteY9" fmla="*/ 354181 h 514227"/>
                  <a:gd name="connsiteX10" fmla="*/ 179991 w 514260"/>
                  <a:gd name="connsiteY10" fmla="*/ 398535 h 514227"/>
                  <a:gd name="connsiteX11" fmla="*/ 179991 w 514260"/>
                  <a:gd name="connsiteY11" fmla="*/ 462818 h 514227"/>
                  <a:gd name="connsiteX12" fmla="*/ 231417 w 514260"/>
                  <a:gd name="connsiteY12" fmla="*/ 514228 h 514227"/>
                  <a:gd name="connsiteX13" fmla="*/ 282843 w 514260"/>
                  <a:gd name="connsiteY13" fmla="*/ 462818 h 514227"/>
                  <a:gd name="connsiteX14" fmla="*/ 282843 w 514260"/>
                  <a:gd name="connsiteY14" fmla="*/ 427945 h 514227"/>
                  <a:gd name="connsiteX15" fmla="*/ 411408 w 514260"/>
                  <a:gd name="connsiteY15" fmla="*/ 352413 h 514227"/>
                  <a:gd name="connsiteX16" fmla="*/ 514260 w 514260"/>
                  <a:gd name="connsiteY16" fmla="*/ 186082 h 514227"/>
                  <a:gd name="connsiteX17" fmla="*/ 328323 w 514260"/>
                  <a:gd name="connsiteY17" fmla="*/ 0 h 514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4260" h="514227">
                    <a:moveTo>
                      <a:pt x="328323" y="0"/>
                    </a:moveTo>
                    <a:lnTo>
                      <a:pt x="154278" y="0"/>
                    </a:lnTo>
                    <a:cubicBezTo>
                      <a:pt x="69200" y="0"/>
                      <a:pt x="0" y="69200"/>
                      <a:pt x="0" y="154278"/>
                    </a:cubicBezTo>
                    <a:cubicBezTo>
                      <a:pt x="0" y="182675"/>
                      <a:pt x="22997" y="204258"/>
                      <a:pt x="51426" y="204258"/>
                    </a:cubicBezTo>
                    <a:cubicBezTo>
                      <a:pt x="79855" y="204258"/>
                      <a:pt x="102852" y="181245"/>
                      <a:pt x="102852" y="154278"/>
                    </a:cubicBezTo>
                    <a:cubicBezTo>
                      <a:pt x="102852" y="125929"/>
                      <a:pt x="125897" y="102852"/>
                      <a:pt x="154278" y="102852"/>
                    </a:cubicBezTo>
                    <a:lnTo>
                      <a:pt x="328323" y="102852"/>
                    </a:lnTo>
                    <a:cubicBezTo>
                      <a:pt x="374124" y="102852"/>
                      <a:pt x="411408" y="140120"/>
                      <a:pt x="411408" y="186082"/>
                    </a:cubicBezTo>
                    <a:cubicBezTo>
                      <a:pt x="411408" y="217773"/>
                      <a:pt x="393779" y="246298"/>
                      <a:pt x="362393" y="262144"/>
                    </a:cubicBezTo>
                    <a:lnTo>
                      <a:pt x="205383" y="354181"/>
                    </a:lnTo>
                    <a:cubicBezTo>
                      <a:pt x="188187" y="363502"/>
                      <a:pt x="179991" y="380376"/>
                      <a:pt x="179991" y="398535"/>
                    </a:cubicBezTo>
                    <a:lnTo>
                      <a:pt x="179991" y="462818"/>
                    </a:lnTo>
                    <a:cubicBezTo>
                      <a:pt x="179991" y="491215"/>
                      <a:pt x="202988" y="514228"/>
                      <a:pt x="231417" y="514228"/>
                    </a:cubicBezTo>
                    <a:cubicBezTo>
                      <a:pt x="259846" y="514228"/>
                      <a:pt x="282843" y="491215"/>
                      <a:pt x="282843" y="462818"/>
                    </a:cubicBezTo>
                    <a:lnTo>
                      <a:pt x="282843" y="427945"/>
                    </a:lnTo>
                    <a:lnTo>
                      <a:pt x="411408" y="352413"/>
                    </a:lnTo>
                    <a:cubicBezTo>
                      <a:pt x="474839" y="320673"/>
                      <a:pt x="514260" y="256921"/>
                      <a:pt x="514260" y="186082"/>
                    </a:cubicBezTo>
                    <a:cubicBezTo>
                      <a:pt x="514260" y="83471"/>
                      <a:pt x="430853" y="0"/>
                      <a:pt x="328323" y="0"/>
                    </a:cubicBezTo>
                    <a:close/>
                  </a:path>
                </a:pathLst>
              </a:custGeom>
              <a:solidFill>
                <a:schemeClr val="bg1"/>
              </a:solidFill>
              <a:ln w="1578" cap="flat">
                <a:noFill/>
                <a:prstDash val="solid"/>
                <a:miter/>
              </a:ln>
            </p:spPr>
            <p:txBody>
              <a:bodyPr rtlCol="0" anchor="ctr"/>
              <a:lstStyle/>
              <a:p>
                <a:endParaRPr lang="en-GB" dirty="0"/>
              </a:p>
            </p:txBody>
          </p:sp>
          <p:sp>
            <p:nvSpPr>
              <p:cNvPr id="64" name="Freeform: Shape 63">
                <a:extLst>
                  <a:ext uri="{FF2B5EF4-FFF2-40B4-BE49-F238E27FC236}">
                    <a16:creationId xmlns:a16="http://schemas.microsoft.com/office/drawing/2014/main" id="{F7A7EB5C-E82F-15FB-C7C1-3B290A64A50F}"/>
                  </a:ext>
                </a:extLst>
              </p:cNvPr>
              <p:cNvSpPr/>
              <p:nvPr userDrawn="1"/>
            </p:nvSpPr>
            <p:spPr>
              <a:xfrm>
                <a:off x="1473819" y="2483767"/>
                <a:ext cx="57009" cy="56367"/>
              </a:xfrm>
              <a:custGeom>
                <a:avLst/>
                <a:gdLst>
                  <a:gd name="connsiteX0" fmla="*/ 64283 w 128565"/>
                  <a:gd name="connsiteY0" fmla="*/ 0 h 127118"/>
                  <a:gd name="connsiteX1" fmla="*/ 0 w 128565"/>
                  <a:gd name="connsiteY1" fmla="*/ 64283 h 127118"/>
                  <a:gd name="connsiteX2" fmla="*/ 64283 w 128565"/>
                  <a:gd name="connsiteY2" fmla="*/ 127119 h 127118"/>
                  <a:gd name="connsiteX3" fmla="*/ 128565 w 128565"/>
                  <a:gd name="connsiteY3" fmla="*/ 64283 h 127118"/>
                  <a:gd name="connsiteX4" fmla="*/ 64283 w 128565"/>
                  <a:gd name="connsiteY4" fmla="*/ 0 h 127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65" h="127118">
                    <a:moveTo>
                      <a:pt x="64283" y="0"/>
                    </a:moveTo>
                    <a:cubicBezTo>
                      <a:pt x="28782" y="0"/>
                      <a:pt x="0" y="28782"/>
                      <a:pt x="0" y="64283"/>
                    </a:cubicBezTo>
                    <a:cubicBezTo>
                      <a:pt x="0" y="99783"/>
                      <a:pt x="28782" y="127119"/>
                      <a:pt x="64283" y="127119"/>
                    </a:cubicBezTo>
                    <a:cubicBezTo>
                      <a:pt x="99783" y="127119"/>
                      <a:pt x="128565" y="98352"/>
                      <a:pt x="128565" y="64283"/>
                    </a:cubicBezTo>
                    <a:cubicBezTo>
                      <a:pt x="128565" y="30213"/>
                      <a:pt x="99799" y="0"/>
                      <a:pt x="64283" y="0"/>
                    </a:cubicBezTo>
                    <a:close/>
                  </a:path>
                </a:pathLst>
              </a:custGeom>
              <a:solidFill>
                <a:schemeClr val="bg1">
                  <a:alpha val="50000"/>
                </a:schemeClr>
              </a:solidFill>
              <a:ln w="1578" cap="flat">
                <a:noFill/>
                <a:prstDash val="solid"/>
                <a:miter/>
              </a:ln>
            </p:spPr>
            <p:txBody>
              <a:bodyPr rtlCol="0" anchor="ctr"/>
              <a:lstStyle/>
              <a:p>
                <a:endParaRPr lang="en-GB"/>
              </a:p>
            </p:txBody>
          </p:sp>
        </p:grpSp>
      </p:grpSp>
      <p:sp>
        <p:nvSpPr>
          <p:cNvPr id="3" name="Text Placeholder 24">
            <a:extLst>
              <a:ext uri="{FF2B5EF4-FFF2-40B4-BE49-F238E27FC236}">
                <a16:creationId xmlns:a16="http://schemas.microsoft.com/office/drawing/2014/main" id="{A61B5703-9A85-AFED-458C-41C241B2ED78}"/>
              </a:ext>
            </a:extLst>
          </p:cNvPr>
          <p:cNvSpPr>
            <a:spLocks noGrp="1"/>
          </p:cNvSpPr>
          <p:nvPr>
            <p:ph type="body" sz="quarter" idx="17" hasCustomPrompt="1"/>
          </p:nvPr>
        </p:nvSpPr>
        <p:spPr>
          <a:xfrm>
            <a:off x="309880" y="2236601"/>
            <a:ext cx="2700339" cy="3209815"/>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Lorem ipsum </a:t>
            </a:r>
            <a:r>
              <a:rPr lang="en-GB" dirty="0" err="1"/>
              <a:t>dolor</a:t>
            </a:r>
            <a:r>
              <a:rPr lang="en-GB" dirty="0"/>
              <a:t> sit (202 char)</a:t>
            </a:r>
          </a:p>
        </p:txBody>
      </p:sp>
      <p:sp>
        <p:nvSpPr>
          <p:cNvPr id="4" name="Text Placeholder 24">
            <a:extLst>
              <a:ext uri="{FF2B5EF4-FFF2-40B4-BE49-F238E27FC236}">
                <a16:creationId xmlns:a16="http://schemas.microsoft.com/office/drawing/2014/main" id="{76C3F6F6-FA71-AF1F-5B57-444A07845BEC}"/>
              </a:ext>
            </a:extLst>
          </p:cNvPr>
          <p:cNvSpPr>
            <a:spLocks noGrp="1"/>
          </p:cNvSpPr>
          <p:nvPr>
            <p:ph type="body" sz="quarter" idx="18" hasCustomPrompt="1"/>
          </p:nvPr>
        </p:nvSpPr>
        <p:spPr>
          <a:xfrm>
            <a:off x="3267180" y="2236601"/>
            <a:ext cx="2700339" cy="3209815"/>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Lorem ipsum </a:t>
            </a:r>
            <a:r>
              <a:rPr lang="en-GB" dirty="0" err="1"/>
              <a:t>dolor</a:t>
            </a:r>
            <a:r>
              <a:rPr lang="en-GB" dirty="0"/>
              <a:t> sit (202 char)</a:t>
            </a:r>
          </a:p>
        </p:txBody>
      </p:sp>
      <p:sp>
        <p:nvSpPr>
          <p:cNvPr id="5" name="Text Placeholder 24">
            <a:extLst>
              <a:ext uri="{FF2B5EF4-FFF2-40B4-BE49-F238E27FC236}">
                <a16:creationId xmlns:a16="http://schemas.microsoft.com/office/drawing/2014/main" id="{FF7D40DF-D30E-9D38-31F8-14BE2E6CFB1B}"/>
              </a:ext>
            </a:extLst>
          </p:cNvPr>
          <p:cNvSpPr>
            <a:spLocks noGrp="1"/>
          </p:cNvSpPr>
          <p:nvPr>
            <p:ph type="body" sz="quarter" idx="19" hasCustomPrompt="1"/>
          </p:nvPr>
        </p:nvSpPr>
        <p:spPr>
          <a:xfrm>
            <a:off x="6224480" y="2236601"/>
            <a:ext cx="2700339" cy="3209815"/>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Lorem ipsum </a:t>
            </a:r>
            <a:r>
              <a:rPr lang="en-GB" dirty="0" err="1"/>
              <a:t>dolor</a:t>
            </a:r>
            <a:r>
              <a:rPr lang="en-GB" dirty="0"/>
              <a:t> sit (202 char)</a:t>
            </a:r>
          </a:p>
        </p:txBody>
      </p:sp>
      <p:sp>
        <p:nvSpPr>
          <p:cNvPr id="7" name="Text Placeholder 24">
            <a:extLst>
              <a:ext uri="{FF2B5EF4-FFF2-40B4-BE49-F238E27FC236}">
                <a16:creationId xmlns:a16="http://schemas.microsoft.com/office/drawing/2014/main" id="{8F7CF75B-1A95-0368-F1C8-5ED73775D7FE}"/>
              </a:ext>
            </a:extLst>
          </p:cNvPr>
          <p:cNvSpPr>
            <a:spLocks noGrp="1"/>
          </p:cNvSpPr>
          <p:nvPr>
            <p:ph type="body" sz="quarter" idx="20" hasCustomPrompt="1"/>
          </p:nvPr>
        </p:nvSpPr>
        <p:spPr>
          <a:xfrm>
            <a:off x="9181781" y="2236601"/>
            <a:ext cx="2700339" cy="3209815"/>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Lorem ipsum </a:t>
            </a:r>
            <a:r>
              <a:rPr lang="en-GB" dirty="0" err="1"/>
              <a:t>dolor</a:t>
            </a:r>
            <a:r>
              <a:rPr lang="en-GB" dirty="0"/>
              <a:t> sit (202 char)</a:t>
            </a:r>
          </a:p>
        </p:txBody>
      </p:sp>
      <p:grpSp>
        <p:nvGrpSpPr>
          <p:cNvPr id="9" name="Group 8">
            <a:extLst>
              <a:ext uri="{FF2B5EF4-FFF2-40B4-BE49-F238E27FC236}">
                <a16:creationId xmlns:a16="http://schemas.microsoft.com/office/drawing/2014/main" id="{AC3975F4-0D9A-B1D9-5DAF-E085B15FF3D9}"/>
              </a:ext>
            </a:extLst>
          </p:cNvPr>
          <p:cNvGrpSpPr/>
          <p:nvPr userDrawn="1"/>
        </p:nvGrpSpPr>
        <p:grpSpPr>
          <a:xfrm>
            <a:off x="312646" y="1531867"/>
            <a:ext cx="622152" cy="622152"/>
            <a:chOff x="390473" y="1531867"/>
            <a:chExt cx="622152" cy="622152"/>
          </a:xfrm>
        </p:grpSpPr>
        <p:sp>
          <p:nvSpPr>
            <p:cNvPr id="10" name="Oval 9">
              <a:extLst>
                <a:ext uri="{FF2B5EF4-FFF2-40B4-BE49-F238E27FC236}">
                  <a16:creationId xmlns:a16="http://schemas.microsoft.com/office/drawing/2014/main" id="{0385F797-063A-D0FF-2F18-C7CD7FFC837A}"/>
                </a:ext>
              </a:extLst>
            </p:cNvPr>
            <p:cNvSpPr/>
            <p:nvPr/>
          </p:nvSpPr>
          <p:spPr>
            <a:xfrm>
              <a:off x="390473" y="1531867"/>
              <a:ext cx="622152" cy="622152"/>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00"/>
            </a:p>
          </p:txBody>
        </p:sp>
        <p:grpSp>
          <p:nvGrpSpPr>
            <p:cNvPr id="11" name="Group 10">
              <a:extLst>
                <a:ext uri="{FF2B5EF4-FFF2-40B4-BE49-F238E27FC236}">
                  <a16:creationId xmlns:a16="http://schemas.microsoft.com/office/drawing/2014/main" id="{53DA9BA3-BCE1-4F5D-73FB-843783B445EB}"/>
                </a:ext>
              </a:extLst>
            </p:cNvPr>
            <p:cNvGrpSpPr/>
            <p:nvPr userDrawn="1"/>
          </p:nvGrpSpPr>
          <p:grpSpPr>
            <a:xfrm>
              <a:off x="587532" y="1683643"/>
              <a:ext cx="228034" cy="318599"/>
              <a:chOff x="1399708" y="2221535"/>
              <a:chExt cx="228034" cy="318599"/>
            </a:xfrm>
          </p:grpSpPr>
          <p:sp>
            <p:nvSpPr>
              <p:cNvPr id="12" name="Freeform: Shape 11">
                <a:extLst>
                  <a:ext uri="{FF2B5EF4-FFF2-40B4-BE49-F238E27FC236}">
                    <a16:creationId xmlns:a16="http://schemas.microsoft.com/office/drawing/2014/main" id="{B49559AC-149F-9ABA-2BFB-E964BA8C2719}"/>
                  </a:ext>
                </a:extLst>
              </p:cNvPr>
              <p:cNvSpPr/>
              <p:nvPr userDrawn="1"/>
            </p:nvSpPr>
            <p:spPr>
              <a:xfrm>
                <a:off x="1399708" y="2221535"/>
                <a:ext cx="228034" cy="228019"/>
              </a:xfrm>
              <a:custGeom>
                <a:avLst/>
                <a:gdLst>
                  <a:gd name="connsiteX0" fmla="*/ 328323 w 514260"/>
                  <a:gd name="connsiteY0" fmla="*/ 0 h 514227"/>
                  <a:gd name="connsiteX1" fmla="*/ 154278 w 514260"/>
                  <a:gd name="connsiteY1" fmla="*/ 0 h 514227"/>
                  <a:gd name="connsiteX2" fmla="*/ 0 w 514260"/>
                  <a:gd name="connsiteY2" fmla="*/ 154278 h 514227"/>
                  <a:gd name="connsiteX3" fmla="*/ 51426 w 514260"/>
                  <a:gd name="connsiteY3" fmla="*/ 204258 h 514227"/>
                  <a:gd name="connsiteX4" fmla="*/ 102852 w 514260"/>
                  <a:gd name="connsiteY4" fmla="*/ 154278 h 514227"/>
                  <a:gd name="connsiteX5" fmla="*/ 154278 w 514260"/>
                  <a:gd name="connsiteY5" fmla="*/ 102852 h 514227"/>
                  <a:gd name="connsiteX6" fmla="*/ 328323 w 514260"/>
                  <a:gd name="connsiteY6" fmla="*/ 102852 h 514227"/>
                  <a:gd name="connsiteX7" fmla="*/ 411408 w 514260"/>
                  <a:gd name="connsiteY7" fmla="*/ 186082 h 514227"/>
                  <a:gd name="connsiteX8" fmla="*/ 362393 w 514260"/>
                  <a:gd name="connsiteY8" fmla="*/ 262144 h 514227"/>
                  <a:gd name="connsiteX9" fmla="*/ 205383 w 514260"/>
                  <a:gd name="connsiteY9" fmla="*/ 354181 h 514227"/>
                  <a:gd name="connsiteX10" fmla="*/ 179991 w 514260"/>
                  <a:gd name="connsiteY10" fmla="*/ 398535 h 514227"/>
                  <a:gd name="connsiteX11" fmla="*/ 179991 w 514260"/>
                  <a:gd name="connsiteY11" fmla="*/ 462818 h 514227"/>
                  <a:gd name="connsiteX12" fmla="*/ 231417 w 514260"/>
                  <a:gd name="connsiteY12" fmla="*/ 514228 h 514227"/>
                  <a:gd name="connsiteX13" fmla="*/ 282843 w 514260"/>
                  <a:gd name="connsiteY13" fmla="*/ 462818 h 514227"/>
                  <a:gd name="connsiteX14" fmla="*/ 282843 w 514260"/>
                  <a:gd name="connsiteY14" fmla="*/ 427945 h 514227"/>
                  <a:gd name="connsiteX15" fmla="*/ 411408 w 514260"/>
                  <a:gd name="connsiteY15" fmla="*/ 352413 h 514227"/>
                  <a:gd name="connsiteX16" fmla="*/ 514260 w 514260"/>
                  <a:gd name="connsiteY16" fmla="*/ 186082 h 514227"/>
                  <a:gd name="connsiteX17" fmla="*/ 328323 w 514260"/>
                  <a:gd name="connsiteY17" fmla="*/ 0 h 514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4260" h="514227">
                    <a:moveTo>
                      <a:pt x="328323" y="0"/>
                    </a:moveTo>
                    <a:lnTo>
                      <a:pt x="154278" y="0"/>
                    </a:lnTo>
                    <a:cubicBezTo>
                      <a:pt x="69200" y="0"/>
                      <a:pt x="0" y="69200"/>
                      <a:pt x="0" y="154278"/>
                    </a:cubicBezTo>
                    <a:cubicBezTo>
                      <a:pt x="0" y="182675"/>
                      <a:pt x="22997" y="204258"/>
                      <a:pt x="51426" y="204258"/>
                    </a:cubicBezTo>
                    <a:cubicBezTo>
                      <a:pt x="79855" y="204258"/>
                      <a:pt x="102852" y="181245"/>
                      <a:pt x="102852" y="154278"/>
                    </a:cubicBezTo>
                    <a:cubicBezTo>
                      <a:pt x="102852" y="125929"/>
                      <a:pt x="125897" y="102852"/>
                      <a:pt x="154278" y="102852"/>
                    </a:cubicBezTo>
                    <a:lnTo>
                      <a:pt x="328323" y="102852"/>
                    </a:lnTo>
                    <a:cubicBezTo>
                      <a:pt x="374124" y="102852"/>
                      <a:pt x="411408" y="140120"/>
                      <a:pt x="411408" y="186082"/>
                    </a:cubicBezTo>
                    <a:cubicBezTo>
                      <a:pt x="411408" y="217773"/>
                      <a:pt x="393779" y="246298"/>
                      <a:pt x="362393" y="262144"/>
                    </a:cubicBezTo>
                    <a:lnTo>
                      <a:pt x="205383" y="354181"/>
                    </a:lnTo>
                    <a:cubicBezTo>
                      <a:pt x="188187" y="363502"/>
                      <a:pt x="179991" y="380376"/>
                      <a:pt x="179991" y="398535"/>
                    </a:cubicBezTo>
                    <a:lnTo>
                      <a:pt x="179991" y="462818"/>
                    </a:lnTo>
                    <a:cubicBezTo>
                      <a:pt x="179991" y="491215"/>
                      <a:pt x="202988" y="514228"/>
                      <a:pt x="231417" y="514228"/>
                    </a:cubicBezTo>
                    <a:cubicBezTo>
                      <a:pt x="259846" y="514228"/>
                      <a:pt x="282843" y="491215"/>
                      <a:pt x="282843" y="462818"/>
                    </a:cubicBezTo>
                    <a:lnTo>
                      <a:pt x="282843" y="427945"/>
                    </a:lnTo>
                    <a:lnTo>
                      <a:pt x="411408" y="352413"/>
                    </a:lnTo>
                    <a:cubicBezTo>
                      <a:pt x="474839" y="320673"/>
                      <a:pt x="514260" y="256921"/>
                      <a:pt x="514260" y="186082"/>
                    </a:cubicBezTo>
                    <a:cubicBezTo>
                      <a:pt x="514260" y="83471"/>
                      <a:pt x="430853" y="0"/>
                      <a:pt x="328323" y="0"/>
                    </a:cubicBezTo>
                    <a:close/>
                  </a:path>
                </a:pathLst>
              </a:custGeom>
              <a:solidFill>
                <a:schemeClr val="bg1"/>
              </a:solidFill>
              <a:ln w="1578" cap="flat">
                <a:noFill/>
                <a:prstDash val="solid"/>
                <a:miter/>
              </a:ln>
            </p:spPr>
            <p:txBody>
              <a:bodyPr rtlCol="0" anchor="ctr"/>
              <a:lstStyle/>
              <a:p>
                <a:endParaRPr lang="en-GB" dirty="0"/>
              </a:p>
            </p:txBody>
          </p:sp>
          <p:sp>
            <p:nvSpPr>
              <p:cNvPr id="14" name="Freeform: Shape 13">
                <a:extLst>
                  <a:ext uri="{FF2B5EF4-FFF2-40B4-BE49-F238E27FC236}">
                    <a16:creationId xmlns:a16="http://schemas.microsoft.com/office/drawing/2014/main" id="{B55374C4-80DC-550D-849E-0B6682BABBA2}"/>
                  </a:ext>
                </a:extLst>
              </p:cNvPr>
              <p:cNvSpPr/>
              <p:nvPr userDrawn="1"/>
            </p:nvSpPr>
            <p:spPr>
              <a:xfrm>
                <a:off x="1473819" y="2483767"/>
                <a:ext cx="57009" cy="56367"/>
              </a:xfrm>
              <a:custGeom>
                <a:avLst/>
                <a:gdLst>
                  <a:gd name="connsiteX0" fmla="*/ 64283 w 128565"/>
                  <a:gd name="connsiteY0" fmla="*/ 0 h 127118"/>
                  <a:gd name="connsiteX1" fmla="*/ 0 w 128565"/>
                  <a:gd name="connsiteY1" fmla="*/ 64283 h 127118"/>
                  <a:gd name="connsiteX2" fmla="*/ 64283 w 128565"/>
                  <a:gd name="connsiteY2" fmla="*/ 127119 h 127118"/>
                  <a:gd name="connsiteX3" fmla="*/ 128565 w 128565"/>
                  <a:gd name="connsiteY3" fmla="*/ 64283 h 127118"/>
                  <a:gd name="connsiteX4" fmla="*/ 64283 w 128565"/>
                  <a:gd name="connsiteY4" fmla="*/ 0 h 127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65" h="127118">
                    <a:moveTo>
                      <a:pt x="64283" y="0"/>
                    </a:moveTo>
                    <a:cubicBezTo>
                      <a:pt x="28782" y="0"/>
                      <a:pt x="0" y="28782"/>
                      <a:pt x="0" y="64283"/>
                    </a:cubicBezTo>
                    <a:cubicBezTo>
                      <a:pt x="0" y="99783"/>
                      <a:pt x="28782" y="127119"/>
                      <a:pt x="64283" y="127119"/>
                    </a:cubicBezTo>
                    <a:cubicBezTo>
                      <a:pt x="99783" y="127119"/>
                      <a:pt x="128565" y="98352"/>
                      <a:pt x="128565" y="64283"/>
                    </a:cubicBezTo>
                    <a:cubicBezTo>
                      <a:pt x="128565" y="30213"/>
                      <a:pt x="99799" y="0"/>
                      <a:pt x="64283" y="0"/>
                    </a:cubicBezTo>
                    <a:close/>
                  </a:path>
                </a:pathLst>
              </a:custGeom>
              <a:solidFill>
                <a:schemeClr val="bg1">
                  <a:alpha val="50000"/>
                </a:schemeClr>
              </a:solidFill>
              <a:ln w="1578" cap="flat">
                <a:noFill/>
                <a:prstDash val="solid"/>
                <a:miter/>
              </a:ln>
            </p:spPr>
            <p:txBody>
              <a:bodyPr rtlCol="0" anchor="ctr"/>
              <a:lstStyle/>
              <a:p>
                <a:endParaRPr lang="en-GB"/>
              </a:p>
            </p:txBody>
          </p:sp>
        </p:grpSp>
      </p:grpSp>
      <p:sp>
        <p:nvSpPr>
          <p:cNvPr id="8" name="Title 1">
            <a:extLst>
              <a:ext uri="{FF2B5EF4-FFF2-40B4-BE49-F238E27FC236}">
                <a16:creationId xmlns:a16="http://schemas.microsoft.com/office/drawing/2014/main" id="{EA999C15-C15A-D216-1B45-52359B8D0056}"/>
              </a:ext>
            </a:extLst>
          </p:cNvPr>
          <p:cNvSpPr>
            <a:spLocks noGrp="1"/>
          </p:cNvSpPr>
          <p:nvPr>
            <p:ph type="title"/>
          </p:nvPr>
        </p:nvSpPr>
        <p:spPr>
          <a:xfrm>
            <a:off x="303321" y="320736"/>
            <a:ext cx="10383094" cy="522642"/>
          </a:xfrm>
          <a:prstGeom prst="rect">
            <a:avLst/>
          </a:prstGeom>
        </p:spPr>
        <p:txBody>
          <a:bodyPr/>
          <a:lstStyle>
            <a:lvl1pPr>
              <a:defRPr sz="3200">
                <a:solidFill>
                  <a:schemeClr val="tx2"/>
                </a:solidFill>
                <a:latin typeface="+mn-lt"/>
              </a:defRPr>
            </a:lvl1pPr>
          </a:lstStyle>
          <a:p>
            <a:r>
              <a:rPr lang="en-US"/>
              <a:t>Click to edit Master title style</a:t>
            </a:r>
            <a:endParaRPr lang="en-GB" dirty="0"/>
          </a:p>
        </p:txBody>
      </p:sp>
      <p:sp>
        <p:nvSpPr>
          <p:cNvPr id="13" name="Text Placeholder 5">
            <a:extLst>
              <a:ext uri="{FF2B5EF4-FFF2-40B4-BE49-F238E27FC236}">
                <a16:creationId xmlns:a16="http://schemas.microsoft.com/office/drawing/2014/main" id="{0D98381A-4A64-C31A-83EF-9BEE758BFE46}"/>
              </a:ext>
            </a:extLst>
          </p:cNvPr>
          <p:cNvSpPr>
            <a:spLocks noGrp="1"/>
          </p:cNvSpPr>
          <p:nvPr>
            <p:ph type="body" sz="quarter" idx="10" hasCustomPrompt="1"/>
          </p:nvPr>
        </p:nvSpPr>
        <p:spPr>
          <a:xfrm>
            <a:off x="303213" y="794393"/>
            <a:ext cx="10382654" cy="341632"/>
          </a:xfrm>
        </p:spPr>
        <p:txBody>
          <a:bodyPr wrap="square">
            <a:spAutoFit/>
          </a:bodyPr>
          <a:lstStyle>
            <a:lvl1pPr marL="0" indent="0" algn="l" defTabSz="914400" rtl="0" eaLnBrk="1" latinLnBrk="0" hangingPunct="1">
              <a:buNone/>
              <a:defRPr kumimoji="0" lang="en-GB" sz="1800" b="0" i="0" u="none" strike="noStrike" kern="1200" cap="none" spc="0" normalizeH="0" baseline="0" dirty="0">
                <a:ln>
                  <a:noFill/>
                </a:ln>
                <a:solidFill>
                  <a:srgbClr val="23282C">
                    <a:alpha val="50000"/>
                  </a:srgbClr>
                </a:solidFill>
                <a:effectLst/>
                <a:uLnTx/>
                <a:uFillTx/>
                <a:latin typeface="Inter Light" panose="02000503000000020004" pitchFamily="2" charset="0"/>
                <a:ea typeface="Tahoma" panose="020B0604030504040204" pitchFamily="34" charset="0"/>
                <a:cs typeface="Tahoma" panose="020B0604030504040204" pitchFamily="34" charset="0"/>
              </a:defRPr>
            </a:lvl1pPr>
          </a:lstStyle>
          <a:p>
            <a:pPr lvl="0"/>
            <a:r>
              <a:rPr lang="en-US" dirty="0"/>
              <a:t>Click to edit sub title</a:t>
            </a:r>
            <a:endParaRPr lang="en-GB" dirty="0"/>
          </a:p>
        </p:txBody>
      </p:sp>
    </p:spTree>
    <p:extLst>
      <p:ext uri="{BB962C8B-B14F-4D97-AF65-F5344CB8AC3E}">
        <p14:creationId xmlns:p14="http://schemas.microsoft.com/office/powerpoint/2010/main" val="7218709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 presetClass="entr" presetSubtype="2" decel="100000"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 calcmode="lin" valueType="num">
                                      <p:cBhvr additive="base">
                                        <p:cTn id="10" dur="500" fill="hold"/>
                                        <p:tgtEl>
                                          <p:spTgt spid="40"/>
                                        </p:tgtEl>
                                        <p:attrNameLst>
                                          <p:attrName>ppt_x</p:attrName>
                                        </p:attrNameLst>
                                      </p:cBhvr>
                                      <p:tavLst>
                                        <p:tav tm="0">
                                          <p:val>
                                            <p:strVal val="1+#ppt_w/2"/>
                                          </p:val>
                                        </p:tav>
                                        <p:tav tm="100000">
                                          <p:val>
                                            <p:strVal val="#ppt_x"/>
                                          </p:val>
                                        </p:tav>
                                      </p:tavLst>
                                    </p:anim>
                                    <p:anim calcmode="lin" valueType="num">
                                      <p:cBhvr additive="base">
                                        <p:cTn id="11" dur="500" fill="hold"/>
                                        <p:tgtEl>
                                          <p:spTgt spid="40"/>
                                        </p:tgtEl>
                                        <p:attrNameLst>
                                          <p:attrName>ppt_y</p:attrName>
                                        </p:attrNameLst>
                                      </p:cBhvr>
                                      <p:tavLst>
                                        <p:tav tm="0">
                                          <p:val>
                                            <p:strVal val="#ppt_y"/>
                                          </p:val>
                                        </p:tav>
                                        <p:tav tm="100000">
                                          <p:val>
                                            <p:strVal val="#ppt_y"/>
                                          </p:val>
                                        </p:tav>
                                      </p:tavLst>
                                    </p:anim>
                                  </p:childTnLst>
                                </p:cTn>
                              </p:par>
                              <p:par>
                                <p:cTn id="12" presetID="2" presetClass="entr" presetSubtype="2" decel="100000" fill="hold" nodeType="withEffect">
                                  <p:stCondLst>
                                    <p:cond delay="0"/>
                                  </p:stCondLst>
                                  <p:childTnLst>
                                    <p:set>
                                      <p:cBhvr>
                                        <p:cTn id="13" dur="1" fill="hold">
                                          <p:stCondLst>
                                            <p:cond delay="0"/>
                                          </p:stCondLst>
                                        </p:cTn>
                                        <p:tgtEl>
                                          <p:spTgt spid="50"/>
                                        </p:tgtEl>
                                        <p:attrNameLst>
                                          <p:attrName>style.visibility</p:attrName>
                                        </p:attrNameLst>
                                      </p:cBhvr>
                                      <p:to>
                                        <p:strVal val="visible"/>
                                      </p:to>
                                    </p:set>
                                    <p:anim calcmode="lin" valueType="num">
                                      <p:cBhvr additive="base">
                                        <p:cTn id="14" dur="500" fill="hold"/>
                                        <p:tgtEl>
                                          <p:spTgt spid="50"/>
                                        </p:tgtEl>
                                        <p:attrNameLst>
                                          <p:attrName>ppt_x</p:attrName>
                                        </p:attrNameLst>
                                      </p:cBhvr>
                                      <p:tavLst>
                                        <p:tav tm="0">
                                          <p:val>
                                            <p:strVal val="1+#ppt_w/2"/>
                                          </p:val>
                                        </p:tav>
                                        <p:tav tm="100000">
                                          <p:val>
                                            <p:strVal val="#ppt_x"/>
                                          </p:val>
                                        </p:tav>
                                      </p:tavLst>
                                    </p:anim>
                                    <p:anim calcmode="lin" valueType="num">
                                      <p:cBhvr additive="base">
                                        <p:cTn id="15" dur="500" fill="hold"/>
                                        <p:tgtEl>
                                          <p:spTgt spid="50"/>
                                        </p:tgtEl>
                                        <p:attrNameLst>
                                          <p:attrName>ppt_y</p:attrName>
                                        </p:attrNameLst>
                                      </p:cBhvr>
                                      <p:tavLst>
                                        <p:tav tm="0">
                                          <p:val>
                                            <p:strVal val="#ppt_y"/>
                                          </p:val>
                                        </p:tav>
                                        <p:tav tm="100000">
                                          <p:val>
                                            <p:strVal val="#ppt_y"/>
                                          </p:val>
                                        </p:tav>
                                      </p:tavLst>
                                    </p:anim>
                                  </p:childTnLst>
                                </p:cTn>
                              </p:par>
                              <p:par>
                                <p:cTn id="16" presetID="2" presetClass="entr" presetSubtype="2" decel="100000" fill="hold" nodeType="withEffect">
                                  <p:stCondLst>
                                    <p:cond delay="0"/>
                                  </p:stCondLst>
                                  <p:childTnLst>
                                    <p:set>
                                      <p:cBhvr>
                                        <p:cTn id="17" dur="1" fill="hold">
                                          <p:stCondLst>
                                            <p:cond delay="0"/>
                                          </p:stCondLst>
                                        </p:cTn>
                                        <p:tgtEl>
                                          <p:spTgt spid="60"/>
                                        </p:tgtEl>
                                        <p:attrNameLst>
                                          <p:attrName>style.visibility</p:attrName>
                                        </p:attrNameLst>
                                      </p:cBhvr>
                                      <p:to>
                                        <p:strVal val="visible"/>
                                      </p:to>
                                    </p:set>
                                    <p:anim calcmode="lin" valueType="num">
                                      <p:cBhvr additive="base">
                                        <p:cTn id="18" dur="500" fill="hold"/>
                                        <p:tgtEl>
                                          <p:spTgt spid="60"/>
                                        </p:tgtEl>
                                        <p:attrNameLst>
                                          <p:attrName>ppt_x</p:attrName>
                                        </p:attrNameLst>
                                      </p:cBhvr>
                                      <p:tavLst>
                                        <p:tav tm="0">
                                          <p:val>
                                            <p:strVal val="1+#ppt_w/2"/>
                                          </p:val>
                                        </p:tav>
                                        <p:tav tm="100000">
                                          <p:val>
                                            <p:strVal val="#ppt_x"/>
                                          </p:val>
                                        </p:tav>
                                      </p:tavLst>
                                    </p:anim>
                                    <p:anim calcmode="lin" valueType="num">
                                      <p:cBhvr additive="base">
                                        <p:cTn id="19" dur="500" fill="hold"/>
                                        <p:tgtEl>
                                          <p:spTgt spid="60"/>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1+#ppt_w/2"/>
                                          </p:val>
                                        </p:tav>
                                        <p:tav tm="100000">
                                          <p:val>
                                            <p:strVal val="#ppt_x"/>
                                          </p:val>
                                        </p:tav>
                                      </p:tavLst>
                                    </p:anim>
                                    <p:anim calcmode="lin" valueType="num">
                                      <p:cBhvr additive="base">
                                        <p:cTn id="23" dur="500" fill="hold"/>
                                        <p:tgtEl>
                                          <p:spTgt spid="3"/>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1+#ppt_w/2"/>
                                          </p:val>
                                        </p:tav>
                                        <p:tav tm="100000">
                                          <p:val>
                                            <p:strVal val="#ppt_x"/>
                                          </p:val>
                                        </p:tav>
                                      </p:tavLst>
                                    </p:anim>
                                    <p:anim calcmode="lin" valueType="num">
                                      <p:cBhvr additive="base">
                                        <p:cTn id="27" dur="500" fill="hold"/>
                                        <p:tgtEl>
                                          <p:spTgt spid="4"/>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1+#ppt_w/2"/>
                                          </p:val>
                                        </p:tav>
                                        <p:tav tm="100000">
                                          <p:val>
                                            <p:strVal val="#ppt_x"/>
                                          </p:val>
                                        </p:tav>
                                      </p:tavLst>
                                    </p:anim>
                                    <p:anim calcmode="lin" valueType="num">
                                      <p:cBhvr additive="base">
                                        <p:cTn id="31" dur="500" fill="hold"/>
                                        <p:tgtEl>
                                          <p:spTgt spid="5"/>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 fill="hold"/>
                                        <p:tgtEl>
                                          <p:spTgt spid="7"/>
                                        </p:tgtEl>
                                        <p:attrNameLst>
                                          <p:attrName>ppt_x</p:attrName>
                                        </p:attrNameLst>
                                      </p:cBhvr>
                                      <p:tavLst>
                                        <p:tav tm="0">
                                          <p:val>
                                            <p:strVal val="1+#ppt_w/2"/>
                                          </p:val>
                                        </p:tav>
                                        <p:tav tm="100000">
                                          <p:val>
                                            <p:strVal val="#ppt_x"/>
                                          </p:val>
                                        </p:tav>
                                      </p:tavLst>
                                    </p:anim>
                                    <p:anim calcmode="lin" valueType="num">
                                      <p:cBhvr additive="base">
                                        <p:cTn id="35" dur="500" fill="hold"/>
                                        <p:tgtEl>
                                          <p:spTgt spid="7"/>
                                        </p:tgtEl>
                                        <p:attrNameLst>
                                          <p:attrName>ppt_y</p:attrName>
                                        </p:attrNameLst>
                                      </p:cBhvr>
                                      <p:tavLst>
                                        <p:tav tm="0">
                                          <p:val>
                                            <p:strVal val="#ppt_y"/>
                                          </p:val>
                                        </p:tav>
                                        <p:tav tm="100000">
                                          <p:val>
                                            <p:strVal val="#ppt_y"/>
                                          </p:val>
                                        </p:tav>
                                      </p:tavLst>
                                    </p:anim>
                                  </p:childTnLst>
                                </p:cTn>
                              </p:par>
                              <p:par>
                                <p:cTn id="36" presetID="2" presetClass="entr" presetSubtype="2" decel="100000"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fill="hold"/>
                                        <p:tgtEl>
                                          <p:spTgt spid="9"/>
                                        </p:tgtEl>
                                        <p:attrNameLst>
                                          <p:attrName>ppt_x</p:attrName>
                                        </p:attrNameLst>
                                      </p:cBhvr>
                                      <p:tavLst>
                                        <p:tav tm="0">
                                          <p:val>
                                            <p:strVal val="1+#ppt_w/2"/>
                                          </p:val>
                                        </p:tav>
                                        <p:tav tm="100000">
                                          <p:val>
                                            <p:strVal val="#ppt_x"/>
                                          </p:val>
                                        </p:tav>
                                      </p:tavLst>
                                    </p:anim>
                                    <p:anim calcmode="lin" valueType="num">
                                      <p:cBhvr additive="base">
                                        <p:cTn id="39"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 presetClass="entr" presetSubtype="2"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4" grpId="0">
        <p:tmplLst>
          <p:tmpl>
            <p:tnLst>
              <p:par>
                <p:cTn presetID="2" presetClass="entr" presetSubtype="2" decel="100000" fill="hold" nodeType="with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1+#ppt_w/2"/>
                          </p:val>
                        </p:tav>
                        <p:tav tm="100000">
                          <p:val>
                            <p:strVal val="#ppt_x"/>
                          </p:val>
                        </p:tav>
                      </p:tavLst>
                    </p:anim>
                    <p:anim calcmode="lin" valueType="num">
                      <p:cBhvr additive="base">
                        <p:cTn dur="500" fill="hold"/>
                        <p:tgtEl>
                          <p:spTgt spid="4"/>
                        </p:tgtEl>
                        <p:attrNameLst>
                          <p:attrName>ppt_y</p:attrName>
                        </p:attrNameLst>
                      </p:cBhvr>
                      <p:tavLst>
                        <p:tav tm="0">
                          <p:val>
                            <p:strVal val="#ppt_y"/>
                          </p:val>
                        </p:tav>
                        <p:tav tm="100000">
                          <p:val>
                            <p:strVal val="#ppt_y"/>
                          </p:val>
                        </p:tav>
                      </p:tavLst>
                    </p:anim>
                  </p:childTnLst>
                </p:cTn>
              </p:par>
            </p:tnLst>
          </p:tmpl>
        </p:tmplLst>
      </p:bldP>
      <p:bldP spid="5" grpId="0">
        <p:tmplLst>
          <p:tmpl>
            <p:tnLst>
              <p:par>
                <p:cTn presetID="2" presetClass="entr" presetSubtype="2" decel="100000" fill="hold" nodeType="with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1+#ppt_w/2"/>
                          </p:val>
                        </p:tav>
                        <p:tav tm="100000">
                          <p:val>
                            <p:strVal val="#ppt_x"/>
                          </p:val>
                        </p:tav>
                      </p:tavLst>
                    </p:anim>
                    <p:anim calcmode="lin" valueType="num">
                      <p:cBhvr additive="base">
                        <p:cTn dur="500" fill="hold"/>
                        <p:tgtEl>
                          <p:spTgt spid="5"/>
                        </p:tgtEl>
                        <p:attrNameLst>
                          <p:attrName>ppt_y</p:attrName>
                        </p:attrNameLst>
                      </p:cBhvr>
                      <p:tavLst>
                        <p:tav tm="0">
                          <p:val>
                            <p:strVal val="#ppt_y"/>
                          </p:val>
                        </p:tav>
                        <p:tav tm="100000">
                          <p:val>
                            <p:strVal val="#ppt_y"/>
                          </p:val>
                        </p:tav>
                      </p:tavLst>
                    </p:anim>
                  </p:childTnLst>
                </p:cTn>
              </p:par>
            </p:tnLst>
          </p:tmpl>
        </p:tmplLst>
      </p:bldP>
      <p:bldP spid="7" grpId="0">
        <p:tmplLst>
          <p:tmpl>
            <p:tnLst>
              <p:par>
                <p:cTn presetID="2" presetClass="entr" presetSubtype="2"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1+#ppt_w/2"/>
                          </p:val>
                        </p:tav>
                        <p:tav tm="100000">
                          <p:val>
                            <p:strVal val="#ppt_x"/>
                          </p:val>
                        </p:tav>
                      </p:tavLst>
                    </p:anim>
                    <p:anim calcmode="lin" valueType="num">
                      <p:cBhvr additive="base">
                        <p:cTn dur="500" fill="hold"/>
                        <p:tgtEl>
                          <p:spTgt spid="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veral questions (Q&amp;A) - 5 points">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F556A65D-26CA-0A6F-7B0D-50E50089B339}"/>
              </a:ext>
            </a:extLst>
          </p:cNvPr>
          <p:cNvCxnSpPr>
            <a:cxnSpLocks/>
          </p:cNvCxnSpPr>
          <p:nvPr userDrawn="1"/>
        </p:nvCxnSpPr>
        <p:spPr>
          <a:xfrm>
            <a:off x="-188068" y="1842943"/>
            <a:ext cx="12490351" cy="0"/>
          </a:xfrm>
          <a:prstGeom prst="line">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05D40DEB-9A89-E7E7-CFF0-193FDF2E53E4}"/>
              </a:ext>
            </a:extLst>
          </p:cNvPr>
          <p:cNvGrpSpPr/>
          <p:nvPr userDrawn="1"/>
        </p:nvGrpSpPr>
        <p:grpSpPr>
          <a:xfrm>
            <a:off x="2682183" y="1531867"/>
            <a:ext cx="622152" cy="622152"/>
            <a:chOff x="390473" y="1531867"/>
            <a:chExt cx="622152" cy="622152"/>
          </a:xfrm>
        </p:grpSpPr>
        <p:sp>
          <p:nvSpPr>
            <p:cNvPr id="16" name="Oval 15">
              <a:extLst>
                <a:ext uri="{FF2B5EF4-FFF2-40B4-BE49-F238E27FC236}">
                  <a16:creationId xmlns:a16="http://schemas.microsoft.com/office/drawing/2014/main" id="{2ED3A556-672F-E244-7AED-5D39E80BDB5B}"/>
                </a:ext>
              </a:extLst>
            </p:cNvPr>
            <p:cNvSpPr/>
            <p:nvPr/>
          </p:nvSpPr>
          <p:spPr>
            <a:xfrm>
              <a:off x="390473" y="1531867"/>
              <a:ext cx="622152" cy="622152"/>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00"/>
            </a:p>
          </p:txBody>
        </p:sp>
        <p:grpSp>
          <p:nvGrpSpPr>
            <p:cNvPr id="18" name="Group 17">
              <a:extLst>
                <a:ext uri="{FF2B5EF4-FFF2-40B4-BE49-F238E27FC236}">
                  <a16:creationId xmlns:a16="http://schemas.microsoft.com/office/drawing/2014/main" id="{37AC4C6E-CCF4-7414-77D5-609ED18EB132}"/>
                </a:ext>
              </a:extLst>
            </p:cNvPr>
            <p:cNvGrpSpPr/>
            <p:nvPr userDrawn="1"/>
          </p:nvGrpSpPr>
          <p:grpSpPr>
            <a:xfrm>
              <a:off x="587532" y="1683643"/>
              <a:ext cx="228034" cy="318599"/>
              <a:chOff x="1399708" y="2221535"/>
              <a:chExt cx="228034" cy="318599"/>
            </a:xfrm>
          </p:grpSpPr>
          <p:sp>
            <p:nvSpPr>
              <p:cNvPr id="19" name="Freeform: Shape 18">
                <a:extLst>
                  <a:ext uri="{FF2B5EF4-FFF2-40B4-BE49-F238E27FC236}">
                    <a16:creationId xmlns:a16="http://schemas.microsoft.com/office/drawing/2014/main" id="{8B5D98AA-ED05-75DE-C329-E34C780B27F8}"/>
                  </a:ext>
                </a:extLst>
              </p:cNvPr>
              <p:cNvSpPr/>
              <p:nvPr userDrawn="1"/>
            </p:nvSpPr>
            <p:spPr>
              <a:xfrm>
                <a:off x="1399708" y="2221535"/>
                <a:ext cx="228034" cy="228019"/>
              </a:xfrm>
              <a:custGeom>
                <a:avLst/>
                <a:gdLst>
                  <a:gd name="connsiteX0" fmla="*/ 328323 w 514260"/>
                  <a:gd name="connsiteY0" fmla="*/ 0 h 514227"/>
                  <a:gd name="connsiteX1" fmla="*/ 154278 w 514260"/>
                  <a:gd name="connsiteY1" fmla="*/ 0 h 514227"/>
                  <a:gd name="connsiteX2" fmla="*/ 0 w 514260"/>
                  <a:gd name="connsiteY2" fmla="*/ 154278 h 514227"/>
                  <a:gd name="connsiteX3" fmla="*/ 51426 w 514260"/>
                  <a:gd name="connsiteY3" fmla="*/ 204258 h 514227"/>
                  <a:gd name="connsiteX4" fmla="*/ 102852 w 514260"/>
                  <a:gd name="connsiteY4" fmla="*/ 154278 h 514227"/>
                  <a:gd name="connsiteX5" fmla="*/ 154278 w 514260"/>
                  <a:gd name="connsiteY5" fmla="*/ 102852 h 514227"/>
                  <a:gd name="connsiteX6" fmla="*/ 328323 w 514260"/>
                  <a:gd name="connsiteY6" fmla="*/ 102852 h 514227"/>
                  <a:gd name="connsiteX7" fmla="*/ 411408 w 514260"/>
                  <a:gd name="connsiteY7" fmla="*/ 186082 h 514227"/>
                  <a:gd name="connsiteX8" fmla="*/ 362393 w 514260"/>
                  <a:gd name="connsiteY8" fmla="*/ 262144 h 514227"/>
                  <a:gd name="connsiteX9" fmla="*/ 205383 w 514260"/>
                  <a:gd name="connsiteY9" fmla="*/ 354181 h 514227"/>
                  <a:gd name="connsiteX10" fmla="*/ 179991 w 514260"/>
                  <a:gd name="connsiteY10" fmla="*/ 398535 h 514227"/>
                  <a:gd name="connsiteX11" fmla="*/ 179991 w 514260"/>
                  <a:gd name="connsiteY11" fmla="*/ 462818 h 514227"/>
                  <a:gd name="connsiteX12" fmla="*/ 231417 w 514260"/>
                  <a:gd name="connsiteY12" fmla="*/ 514228 h 514227"/>
                  <a:gd name="connsiteX13" fmla="*/ 282843 w 514260"/>
                  <a:gd name="connsiteY13" fmla="*/ 462818 h 514227"/>
                  <a:gd name="connsiteX14" fmla="*/ 282843 w 514260"/>
                  <a:gd name="connsiteY14" fmla="*/ 427945 h 514227"/>
                  <a:gd name="connsiteX15" fmla="*/ 411408 w 514260"/>
                  <a:gd name="connsiteY15" fmla="*/ 352413 h 514227"/>
                  <a:gd name="connsiteX16" fmla="*/ 514260 w 514260"/>
                  <a:gd name="connsiteY16" fmla="*/ 186082 h 514227"/>
                  <a:gd name="connsiteX17" fmla="*/ 328323 w 514260"/>
                  <a:gd name="connsiteY17" fmla="*/ 0 h 514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4260" h="514227">
                    <a:moveTo>
                      <a:pt x="328323" y="0"/>
                    </a:moveTo>
                    <a:lnTo>
                      <a:pt x="154278" y="0"/>
                    </a:lnTo>
                    <a:cubicBezTo>
                      <a:pt x="69200" y="0"/>
                      <a:pt x="0" y="69200"/>
                      <a:pt x="0" y="154278"/>
                    </a:cubicBezTo>
                    <a:cubicBezTo>
                      <a:pt x="0" y="182675"/>
                      <a:pt x="22997" y="204258"/>
                      <a:pt x="51426" y="204258"/>
                    </a:cubicBezTo>
                    <a:cubicBezTo>
                      <a:pt x="79855" y="204258"/>
                      <a:pt x="102852" y="181245"/>
                      <a:pt x="102852" y="154278"/>
                    </a:cubicBezTo>
                    <a:cubicBezTo>
                      <a:pt x="102852" y="125929"/>
                      <a:pt x="125897" y="102852"/>
                      <a:pt x="154278" y="102852"/>
                    </a:cubicBezTo>
                    <a:lnTo>
                      <a:pt x="328323" y="102852"/>
                    </a:lnTo>
                    <a:cubicBezTo>
                      <a:pt x="374124" y="102852"/>
                      <a:pt x="411408" y="140120"/>
                      <a:pt x="411408" y="186082"/>
                    </a:cubicBezTo>
                    <a:cubicBezTo>
                      <a:pt x="411408" y="217773"/>
                      <a:pt x="393779" y="246298"/>
                      <a:pt x="362393" y="262144"/>
                    </a:cubicBezTo>
                    <a:lnTo>
                      <a:pt x="205383" y="354181"/>
                    </a:lnTo>
                    <a:cubicBezTo>
                      <a:pt x="188187" y="363502"/>
                      <a:pt x="179991" y="380376"/>
                      <a:pt x="179991" y="398535"/>
                    </a:cubicBezTo>
                    <a:lnTo>
                      <a:pt x="179991" y="462818"/>
                    </a:lnTo>
                    <a:cubicBezTo>
                      <a:pt x="179991" y="491215"/>
                      <a:pt x="202988" y="514228"/>
                      <a:pt x="231417" y="514228"/>
                    </a:cubicBezTo>
                    <a:cubicBezTo>
                      <a:pt x="259846" y="514228"/>
                      <a:pt x="282843" y="491215"/>
                      <a:pt x="282843" y="462818"/>
                    </a:cubicBezTo>
                    <a:lnTo>
                      <a:pt x="282843" y="427945"/>
                    </a:lnTo>
                    <a:lnTo>
                      <a:pt x="411408" y="352413"/>
                    </a:lnTo>
                    <a:cubicBezTo>
                      <a:pt x="474839" y="320673"/>
                      <a:pt x="514260" y="256921"/>
                      <a:pt x="514260" y="186082"/>
                    </a:cubicBezTo>
                    <a:cubicBezTo>
                      <a:pt x="514260" y="83471"/>
                      <a:pt x="430853" y="0"/>
                      <a:pt x="328323" y="0"/>
                    </a:cubicBezTo>
                    <a:close/>
                  </a:path>
                </a:pathLst>
              </a:custGeom>
              <a:solidFill>
                <a:schemeClr val="bg1"/>
              </a:solidFill>
              <a:ln w="1578" cap="flat">
                <a:noFill/>
                <a:prstDash val="solid"/>
                <a:miter/>
              </a:ln>
            </p:spPr>
            <p:txBody>
              <a:bodyPr rtlCol="0" anchor="ctr"/>
              <a:lstStyle/>
              <a:p>
                <a:endParaRPr lang="en-GB" dirty="0"/>
              </a:p>
            </p:txBody>
          </p:sp>
          <p:sp>
            <p:nvSpPr>
              <p:cNvPr id="20" name="Freeform: Shape 19">
                <a:extLst>
                  <a:ext uri="{FF2B5EF4-FFF2-40B4-BE49-F238E27FC236}">
                    <a16:creationId xmlns:a16="http://schemas.microsoft.com/office/drawing/2014/main" id="{E6F5B7DC-A520-AE88-4232-66952F90DB75}"/>
                  </a:ext>
                </a:extLst>
              </p:cNvPr>
              <p:cNvSpPr/>
              <p:nvPr userDrawn="1"/>
            </p:nvSpPr>
            <p:spPr>
              <a:xfrm>
                <a:off x="1473819" y="2483767"/>
                <a:ext cx="57009" cy="56367"/>
              </a:xfrm>
              <a:custGeom>
                <a:avLst/>
                <a:gdLst>
                  <a:gd name="connsiteX0" fmla="*/ 64283 w 128565"/>
                  <a:gd name="connsiteY0" fmla="*/ 0 h 127118"/>
                  <a:gd name="connsiteX1" fmla="*/ 0 w 128565"/>
                  <a:gd name="connsiteY1" fmla="*/ 64283 h 127118"/>
                  <a:gd name="connsiteX2" fmla="*/ 64283 w 128565"/>
                  <a:gd name="connsiteY2" fmla="*/ 127119 h 127118"/>
                  <a:gd name="connsiteX3" fmla="*/ 128565 w 128565"/>
                  <a:gd name="connsiteY3" fmla="*/ 64283 h 127118"/>
                  <a:gd name="connsiteX4" fmla="*/ 64283 w 128565"/>
                  <a:gd name="connsiteY4" fmla="*/ 0 h 127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65" h="127118">
                    <a:moveTo>
                      <a:pt x="64283" y="0"/>
                    </a:moveTo>
                    <a:cubicBezTo>
                      <a:pt x="28782" y="0"/>
                      <a:pt x="0" y="28782"/>
                      <a:pt x="0" y="64283"/>
                    </a:cubicBezTo>
                    <a:cubicBezTo>
                      <a:pt x="0" y="99783"/>
                      <a:pt x="28782" y="127119"/>
                      <a:pt x="64283" y="127119"/>
                    </a:cubicBezTo>
                    <a:cubicBezTo>
                      <a:pt x="99783" y="127119"/>
                      <a:pt x="128565" y="98352"/>
                      <a:pt x="128565" y="64283"/>
                    </a:cubicBezTo>
                    <a:cubicBezTo>
                      <a:pt x="128565" y="30213"/>
                      <a:pt x="99799" y="0"/>
                      <a:pt x="64283" y="0"/>
                    </a:cubicBezTo>
                    <a:close/>
                  </a:path>
                </a:pathLst>
              </a:custGeom>
              <a:solidFill>
                <a:schemeClr val="bg1">
                  <a:alpha val="50000"/>
                </a:schemeClr>
              </a:solidFill>
              <a:ln w="1578" cap="flat">
                <a:noFill/>
                <a:prstDash val="solid"/>
                <a:miter/>
              </a:ln>
            </p:spPr>
            <p:txBody>
              <a:bodyPr rtlCol="0" anchor="ctr"/>
              <a:lstStyle/>
              <a:p>
                <a:endParaRPr lang="en-GB"/>
              </a:p>
            </p:txBody>
          </p:sp>
        </p:grpSp>
      </p:grpSp>
      <p:grpSp>
        <p:nvGrpSpPr>
          <p:cNvPr id="30" name="Group 29">
            <a:extLst>
              <a:ext uri="{FF2B5EF4-FFF2-40B4-BE49-F238E27FC236}">
                <a16:creationId xmlns:a16="http://schemas.microsoft.com/office/drawing/2014/main" id="{7CF2B507-3933-525F-1691-CA4A2EA31640}"/>
              </a:ext>
            </a:extLst>
          </p:cNvPr>
          <p:cNvGrpSpPr/>
          <p:nvPr userDrawn="1"/>
        </p:nvGrpSpPr>
        <p:grpSpPr>
          <a:xfrm>
            <a:off x="5051720" y="1531867"/>
            <a:ext cx="622152" cy="622152"/>
            <a:chOff x="390473" y="1531867"/>
            <a:chExt cx="622152" cy="622152"/>
          </a:xfrm>
        </p:grpSpPr>
        <p:sp>
          <p:nvSpPr>
            <p:cNvPr id="31" name="Oval 30">
              <a:extLst>
                <a:ext uri="{FF2B5EF4-FFF2-40B4-BE49-F238E27FC236}">
                  <a16:creationId xmlns:a16="http://schemas.microsoft.com/office/drawing/2014/main" id="{AEE70A44-CB6B-1328-4560-CA80AC81F68D}"/>
                </a:ext>
              </a:extLst>
            </p:cNvPr>
            <p:cNvSpPr/>
            <p:nvPr/>
          </p:nvSpPr>
          <p:spPr>
            <a:xfrm>
              <a:off x="390473" y="1531867"/>
              <a:ext cx="622152" cy="622152"/>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00"/>
            </a:p>
          </p:txBody>
        </p:sp>
        <p:grpSp>
          <p:nvGrpSpPr>
            <p:cNvPr id="32" name="Group 31">
              <a:extLst>
                <a:ext uri="{FF2B5EF4-FFF2-40B4-BE49-F238E27FC236}">
                  <a16:creationId xmlns:a16="http://schemas.microsoft.com/office/drawing/2014/main" id="{A3189BAE-0130-C8C1-2309-2D39D1BD96D9}"/>
                </a:ext>
              </a:extLst>
            </p:cNvPr>
            <p:cNvGrpSpPr/>
            <p:nvPr userDrawn="1"/>
          </p:nvGrpSpPr>
          <p:grpSpPr>
            <a:xfrm>
              <a:off x="587532" y="1683643"/>
              <a:ext cx="228034" cy="318599"/>
              <a:chOff x="1399708" y="2221535"/>
              <a:chExt cx="228034" cy="318599"/>
            </a:xfrm>
          </p:grpSpPr>
          <p:sp>
            <p:nvSpPr>
              <p:cNvPr id="33" name="Freeform: Shape 32">
                <a:extLst>
                  <a:ext uri="{FF2B5EF4-FFF2-40B4-BE49-F238E27FC236}">
                    <a16:creationId xmlns:a16="http://schemas.microsoft.com/office/drawing/2014/main" id="{DA825BFA-6A15-F81F-D73F-602596D249D8}"/>
                  </a:ext>
                </a:extLst>
              </p:cNvPr>
              <p:cNvSpPr/>
              <p:nvPr userDrawn="1"/>
            </p:nvSpPr>
            <p:spPr>
              <a:xfrm>
                <a:off x="1399708" y="2221535"/>
                <a:ext cx="228034" cy="228019"/>
              </a:xfrm>
              <a:custGeom>
                <a:avLst/>
                <a:gdLst>
                  <a:gd name="connsiteX0" fmla="*/ 328323 w 514260"/>
                  <a:gd name="connsiteY0" fmla="*/ 0 h 514227"/>
                  <a:gd name="connsiteX1" fmla="*/ 154278 w 514260"/>
                  <a:gd name="connsiteY1" fmla="*/ 0 h 514227"/>
                  <a:gd name="connsiteX2" fmla="*/ 0 w 514260"/>
                  <a:gd name="connsiteY2" fmla="*/ 154278 h 514227"/>
                  <a:gd name="connsiteX3" fmla="*/ 51426 w 514260"/>
                  <a:gd name="connsiteY3" fmla="*/ 204258 h 514227"/>
                  <a:gd name="connsiteX4" fmla="*/ 102852 w 514260"/>
                  <a:gd name="connsiteY4" fmla="*/ 154278 h 514227"/>
                  <a:gd name="connsiteX5" fmla="*/ 154278 w 514260"/>
                  <a:gd name="connsiteY5" fmla="*/ 102852 h 514227"/>
                  <a:gd name="connsiteX6" fmla="*/ 328323 w 514260"/>
                  <a:gd name="connsiteY6" fmla="*/ 102852 h 514227"/>
                  <a:gd name="connsiteX7" fmla="*/ 411408 w 514260"/>
                  <a:gd name="connsiteY7" fmla="*/ 186082 h 514227"/>
                  <a:gd name="connsiteX8" fmla="*/ 362393 w 514260"/>
                  <a:gd name="connsiteY8" fmla="*/ 262144 h 514227"/>
                  <a:gd name="connsiteX9" fmla="*/ 205383 w 514260"/>
                  <a:gd name="connsiteY9" fmla="*/ 354181 h 514227"/>
                  <a:gd name="connsiteX10" fmla="*/ 179991 w 514260"/>
                  <a:gd name="connsiteY10" fmla="*/ 398535 h 514227"/>
                  <a:gd name="connsiteX11" fmla="*/ 179991 w 514260"/>
                  <a:gd name="connsiteY11" fmla="*/ 462818 h 514227"/>
                  <a:gd name="connsiteX12" fmla="*/ 231417 w 514260"/>
                  <a:gd name="connsiteY12" fmla="*/ 514228 h 514227"/>
                  <a:gd name="connsiteX13" fmla="*/ 282843 w 514260"/>
                  <a:gd name="connsiteY13" fmla="*/ 462818 h 514227"/>
                  <a:gd name="connsiteX14" fmla="*/ 282843 w 514260"/>
                  <a:gd name="connsiteY14" fmla="*/ 427945 h 514227"/>
                  <a:gd name="connsiteX15" fmla="*/ 411408 w 514260"/>
                  <a:gd name="connsiteY15" fmla="*/ 352413 h 514227"/>
                  <a:gd name="connsiteX16" fmla="*/ 514260 w 514260"/>
                  <a:gd name="connsiteY16" fmla="*/ 186082 h 514227"/>
                  <a:gd name="connsiteX17" fmla="*/ 328323 w 514260"/>
                  <a:gd name="connsiteY17" fmla="*/ 0 h 514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4260" h="514227">
                    <a:moveTo>
                      <a:pt x="328323" y="0"/>
                    </a:moveTo>
                    <a:lnTo>
                      <a:pt x="154278" y="0"/>
                    </a:lnTo>
                    <a:cubicBezTo>
                      <a:pt x="69200" y="0"/>
                      <a:pt x="0" y="69200"/>
                      <a:pt x="0" y="154278"/>
                    </a:cubicBezTo>
                    <a:cubicBezTo>
                      <a:pt x="0" y="182675"/>
                      <a:pt x="22997" y="204258"/>
                      <a:pt x="51426" y="204258"/>
                    </a:cubicBezTo>
                    <a:cubicBezTo>
                      <a:pt x="79855" y="204258"/>
                      <a:pt x="102852" y="181245"/>
                      <a:pt x="102852" y="154278"/>
                    </a:cubicBezTo>
                    <a:cubicBezTo>
                      <a:pt x="102852" y="125929"/>
                      <a:pt x="125897" y="102852"/>
                      <a:pt x="154278" y="102852"/>
                    </a:cubicBezTo>
                    <a:lnTo>
                      <a:pt x="328323" y="102852"/>
                    </a:lnTo>
                    <a:cubicBezTo>
                      <a:pt x="374124" y="102852"/>
                      <a:pt x="411408" y="140120"/>
                      <a:pt x="411408" y="186082"/>
                    </a:cubicBezTo>
                    <a:cubicBezTo>
                      <a:pt x="411408" y="217773"/>
                      <a:pt x="393779" y="246298"/>
                      <a:pt x="362393" y="262144"/>
                    </a:cubicBezTo>
                    <a:lnTo>
                      <a:pt x="205383" y="354181"/>
                    </a:lnTo>
                    <a:cubicBezTo>
                      <a:pt x="188187" y="363502"/>
                      <a:pt x="179991" y="380376"/>
                      <a:pt x="179991" y="398535"/>
                    </a:cubicBezTo>
                    <a:lnTo>
                      <a:pt x="179991" y="462818"/>
                    </a:lnTo>
                    <a:cubicBezTo>
                      <a:pt x="179991" y="491215"/>
                      <a:pt x="202988" y="514228"/>
                      <a:pt x="231417" y="514228"/>
                    </a:cubicBezTo>
                    <a:cubicBezTo>
                      <a:pt x="259846" y="514228"/>
                      <a:pt x="282843" y="491215"/>
                      <a:pt x="282843" y="462818"/>
                    </a:cubicBezTo>
                    <a:lnTo>
                      <a:pt x="282843" y="427945"/>
                    </a:lnTo>
                    <a:lnTo>
                      <a:pt x="411408" y="352413"/>
                    </a:lnTo>
                    <a:cubicBezTo>
                      <a:pt x="474839" y="320673"/>
                      <a:pt x="514260" y="256921"/>
                      <a:pt x="514260" y="186082"/>
                    </a:cubicBezTo>
                    <a:cubicBezTo>
                      <a:pt x="514260" y="83471"/>
                      <a:pt x="430853" y="0"/>
                      <a:pt x="328323" y="0"/>
                    </a:cubicBezTo>
                    <a:close/>
                  </a:path>
                </a:pathLst>
              </a:custGeom>
              <a:solidFill>
                <a:schemeClr val="bg1"/>
              </a:solidFill>
              <a:ln w="1578" cap="flat">
                <a:noFill/>
                <a:prstDash val="solid"/>
                <a:miter/>
              </a:ln>
            </p:spPr>
            <p:txBody>
              <a:bodyPr rtlCol="0" anchor="ctr"/>
              <a:lstStyle/>
              <a:p>
                <a:endParaRPr lang="en-GB" dirty="0"/>
              </a:p>
            </p:txBody>
          </p:sp>
          <p:sp>
            <p:nvSpPr>
              <p:cNvPr id="34" name="Freeform: Shape 33">
                <a:extLst>
                  <a:ext uri="{FF2B5EF4-FFF2-40B4-BE49-F238E27FC236}">
                    <a16:creationId xmlns:a16="http://schemas.microsoft.com/office/drawing/2014/main" id="{8F48B786-2433-33CB-63B4-77E304105EFA}"/>
                  </a:ext>
                </a:extLst>
              </p:cNvPr>
              <p:cNvSpPr/>
              <p:nvPr userDrawn="1"/>
            </p:nvSpPr>
            <p:spPr>
              <a:xfrm>
                <a:off x="1473819" y="2483767"/>
                <a:ext cx="57009" cy="56367"/>
              </a:xfrm>
              <a:custGeom>
                <a:avLst/>
                <a:gdLst>
                  <a:gd name="connsiteX0" fmla="*/ 64283 w 128565"/>
                  <a:gd name="connsiteY0" fmla="*/ 0 h 127118"/>
                  <a:gd name="connsiteX1" fmla="*/ 0 w 128565"/>
                  <a:gd name="connsiteY1" fmla="*/ 64283 h 127118"/>
                  <a:gd name="connsiteX2" fmla="*/ 64283 w 128565"/>
                  <a:gd name="connsiteY2" fmla="*/ 127119 h 127118"/>
                  <a:gd name="connsiteX3" fmla="*/ 128565 w 128565"/>
                  <a:gd name="connsiteY3" fmla="*/ 64283 h 127118"/>
                  <a:gd name="connsiteX4" fmla="*/ 64283 w 128565"/>
                  <a:gd name="connsiteY4" fmla="*/ 0 h 127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65" h="127118">
                    <a:moveTo>
                      <a:pt x="64283" y="0"/>
                    </a:moveTo>
                    <a:cubicBezTo>
                      <a:pt x="28782" y="0"/>
                      <a:pt x="0" y="28782"/>
                      <a:pt x="0" y="64283"/>
                    </a:cubicBezTo>
                    <a:cubicBezTo>
                      <a:pt x="0" y="99783"/>
                      <a:pt x="28782" y="127119"/>
                      <a:pt x="64283" y="127119"/>
                    </a:cubicBezTo>
                    <a:cubicBezTo>
                      <a:pt x="99783" y="127119"/>
                      <a:pt x="128565" y="98352"/>
                      <a:pt x="128565" y="64283"/>
                    </a:cubicBezTo>
                    <a:cubicBezTo>
                      <a:pt x="128565" y="30213"/>
                      <a:pt x="99799" y="0"/>
                      <a:pt x="64283" y="0"/>
                    </a:cubicBezTo>
                    <a:close/>
                  </a:path>
                </a:pathLst>
              </a:custGeom>
              <a:solidFill>
                <a:schemeClr val="bg1">
                  <a:alpha val="50000"/>
                </a:schemeClr>
              </a:solidFill>
              <a:ln w="1578" cap="flat">
                <a:noFill/>
                <a:prstDash val="solid"/>
                <a:miter/>
              </a:ln>
            </p:spPr>
            <p:txBody>
              <a:bodyPr rtlCol="0" anchor="ctr"/>
              <a:lstStyle/>
              <a:p>
                <a:endParaRPr lang="en-GB"/>
              </a:p>
            </p:txBody>
          </p:sp>
        </p:grpSp>
      </p:grpSp>
      <p:grpSp>
        <p:nvGrpSpPr>
          <p:cNvPr id="40" name="Group 39">
            <a:extLst>
              <a:ext uri="{FF2B5EF4-FFF2-40B4-BE49-F238E27FC236}">
                <a16:creationId xmlns:a16="http://schemas.microsoft.com/office/drawing/2014/main" id="{039B2E94-C1A0-97AE-A9E0-44CD701ABBB2}"/>
              </a:ext>
            </a:extLst>
          </p:cNvPr>
          <p:cNvGrpSpPr/>
          <p:nvPr userDrawn="1"/>
        </p:nvGrpSpPr>
        <p:grpSpPr>
          <a:xfrm>
            <a:off x="7421257" y="1531867"/>
            <a:ext cx="622152" cy="622152"/>
            <a:chOff x="390473" y="1531867"/>
            <a:chExt cx="622152" cy="622152"/>
          </a:xfrm>
        </p:grpSpPr>
        <p:sp>
          <p:nvSpPr>
            <p:cNvPr id="41" name="Oval 40">
              <a:extLst>
                <a:ext uri="{FF2B5EF4-FFF2-40B4-BE49-F238E27FC236}">
                  <a16:creationId xmlns:a16="http://schemas.microsoft.com/office/drawing/2014/main" id="{CF740FCC-C705-1DE1-A0D2-BEC74EBA9EF4}"/>
                </a:ext>
              </a:extLst>
            </p:cNvPr>
            <p:cNvSpPr/>
            <p:nvPr/>
          </p:nvSpPr>
          <p:spPr>
            <a:xfrm>
              <a:off x="390473" y="1531867"/>
              <a:ext cx="622152" cy="622152"/>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00"/>
            </a:p>
          </p:txBody>
        </p:sp>
        <p:grpSp>
          <p:nvGrpSpPr>
            <p:cNvPr id="42" name="Group 41">
              <a:extLst>
                <a:ext uri="{FF2B5EF4-FFF2-40B4-BE49-F238E27FC236}">
                  <a16:creationId xmlns:a16="http://schemas.microsoft.com/office/drawing/2014/main" id="{4876E91A-FC35-1FF8-F6BF-20EF518F67C3}"/>
                </a:ext>
              </a:extLst>
            </p:cNvPr>
            <p:cNvGrpSpPr/>
            <p:nvPr userDrawn="1"/>
          </p:nvGrpSpPr>
          <p:grpSpPr>
            <a:xfrm>
              <a:off x="587532" y="1683643"/>
              <a:ext cx="228034" cy="318599"/>
              <a:chOff x="1399708" y="2221535"/>
              <a:chExt cx="228034" cy="318599"/>
            </a:xfrm>
          </p:grpSpPr>
          <p:sp>
            <p:nvSpPr>
              <p:cNvPr id="43" name="Freeform: Shape 42">
                <a:extLst>
                  <a:ext uri="{FF2B5EF4-FFF2-40B4-BE49-F238E27FC236}">
                    <a16:creationId xmlns:a16="http://schemas.microsoft.com/office/drawing/2014/main" id="{93339F94-B857-717A-DCD2-05E8E7EEC7FF}"/>
                  </a:ext>
                </a:extLst>
              </p:cNvPr>
              <p:cNvSpPr/>
              <p:nvPr userDrawn="1"/>
            </p:nvSpPr>
            <p:spPr>
              <a:xfrm>
                <a:off x="1399708" y="2221535"/>
                <a:ext cx="228034" cy="228019"/>
              </a:xfrm>
              <a:custGeom>
                <a:avLst/>
                <a:gdLst>
                  <a:gd name="connsiteX0" fmla="*/ 328323 w 514260"/>
                  <a:gd name="connsiteY0" fmla="*/ 0 h 514227"/>
                  <a:gd name="connsiteX1" fmla="*/ 154278 w 514260"/>
                  <a:gd name="connsiteY1" fmla="*/ 0 h 514227"/>
                  <a:gd name="connsiteX2" fmla="*/ 0 w 514260"/>
                  <a:gd name="connsiteY2" fmla="*/ 154278 h 514227"/>
                  <a:gd name="connsiteX3" fmla="*/ 51426 w 514260"/>
                  <a:gd name="connsiteY3" fmla="*/ 204258 h 514227"/>
                  <a:gd name="connsiteX4" fmla="*/ 102852 w 514260"/>
                  <a:gd name="connsiteY4" fmla="*/ 154278 h 514227"/>
                  <a:gd name="connsiteX5" fmla="*/ 154278 w 514260"/>
                  <a:gd name="connsiteY5" fmla="*/ 102852 h 514227"/>
                  <a:gd name="connsiteX6" fmla="*/ 328323 w 514260"/>
                  <a:gd name="connsiteY6" fmla="*/ 102852 h 514227"/>
                  <a:gd name="connsiteX7" fmla="*/ 411408 w 514260"/>
                  <a:gd name="connsiteY7" fmla="*/ 186082 h 514227"/>
                  <a:gd name="connsiteX8" fmla="*/ 362393 w 514260"/>
                  <a:gd name="connsiteY8" fmla="*/ 262144 h 514227"/>
                  <a:gd name="connsiteX9" fmla="*/ 205383 w 514260"/>
                  <a:gd name="connsiteY9" fmla="*/ 354181 h 514227"/>
                  <a:gd name="connsiteX10" fmla="*/ 179991 w 514260"/>
                  <a:gd name="connsiteY10" fmla="*/ 398535 h 514227"/>
                  <a:gd name="connsiteX11" fmla="*/ 179991 w 514260"/>
                  <a:gd name="connsiteY11" fmla="*/ 462818 h 514227"/>
                  <a:gd name="connsiteX12" fmla="*/ 231417 w 514260"/>
                  <a:gd name="connsiteY12" fmla="*/ 514228 h 514227"/>
                  <a:gd name="connsiteX13" fmla="*/ 282843 w 514260"/>
                  <a:gd name="connsiteY13" fmla="*/ 462818 h 514227"/>
                  <a:gd name="connsiteX14" fmla="*/ 282843 w 514260"/>
                  <a:gd name="connsiteY14" fmla="*/ 427945 h 514227"/>
                  <a:gd name="connsiteX15" fmla="*/ 411408 w 514260"/>
                  <a:gd name="connsiteY15" fmla="*/ 352413 h 514227"/>
                  <a:gd name="connsiteX16" fmla="*/ 514260 w 514260"/>
                  <a:gd name="connsiteY16" fmla="*/ 186082 h 514227"/>
                  <a:gd name="connsiteX17" fmla="*/ 328323 w 514260"/>
                  <a:gd name="connsiteY17" fmla="*/ 0 h 514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4260" h="514227">
                    <a:moveTo>
                      <a:pt x="328323" y="0"/>
                    </a:moveTo>
                    <a:lnTo>
                      <a:pt x="154278" y="0"/>
                    </a:lnTo>
                    <a:cubicBezTo>
                      <a:pt x="69200" y="0"/>
                      <a:pt x="0" y="69200"/>
                      <a:pt x="0" y="154278"/>
                    </a:cubicBezTo>
                    <a:cubicBezTo>
                      <a:pt x="0" y="182675"/>
                      <a:pt x="22997" y="204258"/>
                      <a:pt x="51426" y="204258"/>
                    </a:cubicBezTo>
                    <a:cubicBezTo>
                      <a:pt x="79855" y="204258"/>
                      <a:pt x="102852" y="181245"/>
                      <a:pt x="102852" y="154278"/>
                    </a:cubicBezTo>
                    <a:cubicBezTo>
                      <a:pt x="102852" y="125929"/>
                      <a:pt x="125897" y="102852"/>
                      <a:pt x="154278" y="102852"/>
                    </a:cubicBezTo>
                    <a:lnTo>
                      <a:pt x="328323" y="102852"/>
                    </a:lnTo>
                    <a:cubicBezTo>
                      <a:pt x="374124" y="102852"/>
                      <a:pt x="411408" y="140120"/>
                      <a:pt x="411408" y="186082"/>
                    </a:cubicBezTo>
                    <a:cubicBezTo>
                      <a:pt x="411408" y="217773"/>
                      <a:pt x="393779" y="246298"/>
                      <a:pt x="362393" y="262144"/>
                    </a:cubicBezTo>
                    <a:lnTo>
                      <a:pt x="205383" y="354181"/>
                    </a:lnTo>
                    <a:cubicBezTo>
                      <a:pt x="188187" y="363502"/>
                      <a:pt x="179991" y="380376"/>
                      <a:pt x="179991" y="398535"/>
                    </a:cubicBezTo>
                    <a:lnTo>
                      <a:pt x="179991" y="462818"/>
                    </a:lnTo>
                    <a:cubicBezTo>
                      <a:pt x="179991" y="491215"/>
                      <a:pt x="202988" y="514228"/>
                      <a:pt x="231417" y="514228"/>
                    </a:cubicBezTo>
                    <a:cubicBezTo>
                      <a:pt x="259846" y="514228"/>
                      <a:pt x="282843" y="491215"/>
                      <a:pt x="282843" y="462818"/>
                    </a:cubicBezTo>
                    <a:lnTo>
                      <a:pt x="282843" y="427945"/>
                    </a:lnTo>
                    <a:lnTo>
                      <a:pt x="411408" y="352413"/>
                    </a:lnTo>
                    <a:cubicBezTo>
                      <a:pt x="474839" y="320673"/>
                      <a:pt x="514260" y="256921"/>
                      <a:pt x="514260" y="186082"/>
                    </a:cubicBezTo>
                    <a:cubicBezTo>
                      <a:pt x="514260" y="83471"/>
                      <a:pt x="430853" y="0"/>
                      <a:pt x="328323" y="0"/>
                    </a:cubicBezTo>
                    <a:close/>
                  </a:path>
                </a:pathLst>
              </a:custGeom>
              <a:solidFill>
                <a:schemeClr val="bg1"/>
              </a:solidFill>
              <a:ln w="1578" cap="flat">
                <a:noFill/>
                <a:prstDash val="solid"/>
                <a:miter/>
              </a:ln>
            </p:spPr>
            <p:txBody>
              <a:bodyPr rtlCol="0" anchor="ctr"/>
              <a:lstStyle/>
              <a:p>
                <a:endParaRPr lang="en-GB" dirty="0"/>
              </a:p>
            </p:txBody>
          </p:sp>
          <p:sp>
            <p:nvSpPr>
              <p:cNvPr id="44" name="Freeform: Shape 43">
                <a:extLst>
                  <a:ext uri="{FF2B5EF4-FFF2-40B4-BE49-F238E27FC236}">
                    <a16:creationId xmlns:a16="http://schemas.microsoft.com/office/drawing/2014/main" id="{FA70FD0F-F532-7249-7632-3B07576F2031}"/>
                  </a:ext>
                </a:extLst>
              </p:cNvPr>
              <p:cNvSpPr/>
              <p:nvPr userDrawn="1"/>
            </p:nvSpPr>
            <p:spPr>
              <a:xfrm>
                <a:off x="1473819" y="2483767"/>
                <a:ext cx="57009" cy="56367"/>
              </a:xfrm>
              <a:custGeom>
                <a:avLst/>
                <a:gdLst>
                  <a:gd name="connsiteX0" fmla="*/ 64283 w 128565"/>
                  <a:gd name="connsiteY0" fmla="*/ 0 h 127118"/>
                  <a:gd name="connsiteX1" fmla="*/ 0 w 128565"/>
                  <a:gd name="connsiteY1" fmla="*/ 64283 h 127118"/>
                  <a:gd name="connsiteX2" fmla="*/ 64283 w 128565"/>
                  <a:gd name="connsiteY2" fmla="*/ 127119 h 127118"/>
                  <a:gd name="connsiteX3" fmla="*/ 128565 w 128565"/>
                  <a:gd name="connsiteY3" fmla="*/ 64283 h 127118"/>
                  <a:gd name="connsiteX4" fmla="*/ 64283 w 128565"/>
                  <a:gd name="connsiteY4" fmla="*/ 0 h 127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65" h="127118">
                    <a:moveTo>
                      <a:pt x="64283" y="0"/>
                    </a:moveTo>
                    <a:cubicBezTo>
                      <a:pt x="28782" y="0"/>
                      <a:pt x="0" y="28782"/>
                      <a:pt x="0" y="64283"/>
                    </a:cubicBezTo>
                    <a:cubicBezTo>
                      <a:pt x="0" y="99783"/>
                      <a:pt x="28782" y="127119"/>
                      <a:pt x="64283" y="127119"/>
                    </a:cubicBezTo>
                    <a:cubicBezTo>
                      <a:pt x="99783" y="127119"/>
                      <a:pt x="128565" y="98352"/>
                      <a:pt x="128565" y="64283"/>
                    </a:cubicBezTo>
                    <a:cubicBezTo>
                      <a:pt x="128565" y="30213"/>
                      <a:pt x="99799" y="0"/>
                      <a:pt x="64283" y="0"/>
                    </a:cubicBezTo>
                    <a:close/>
                  </a:path>
                </a:pathLst>
              </a:custGeom>
              <a:solidFill>
                <a:schemeClr val="bg1">
                  <a:alpha val="50000"/>
                </a:schemeClr>
              </a:solidFill>
              <a:ln w="1578" cap="flat">
                <a:noFill/>
                <a:prstDash val="solid"/>
                <a:miter/>
              </a:ln>
            </p:spPr>
            <p:txBody>
              <a:bodyPr rtlCol="0" anchor="ctr"/>
              <a:lstStyle/>
              <a:p>
                <a:endParaRPr lang="en-GB"/>
              </a:p>
            </p:txBody>
          </p:sp>
        </p:grpSp>
      </p:grpSp>
      <p:grpSp>
        <p:nvGrpSpPr>
          <p:cNvPr id="70" name="Group 69">
            <a:extLst>
              <a:ext uri="{FF2B5EF4-FFF2-40B4-BE49-F238E27FC236}">
                <a16:creationId xmlns:a16="http://schemas.microsoft.com/office/drawing/2014/main" id="{50171363-A582-8472-39AC-4C896D7E133C}"/>
              </a:ext>
            </a:extLst>
          </p:cNvPr>
          <p:cNvGrpSpPr/>
          <p:nvPr userDrawn="1"/>
        </p:nvGrpSpPr>
        <p:grpSpPr>
          <a:xfrm>
            <a:off x="9790795" y="1531867"/>
            <a:ext cx="622152" cy="622152"/>
            <a:chOff x="390473" y="1531867"/>
            <a:chExt cx="622152" cy="622152"/>
          </a:xfrm>
        </p:grpSpPr>
        <p:sp>
          <p:nvSpPr>
            <p:cNvPr id="71" name="Oval 70">
              <a:extLst>
                <a:ext uri="{FF2B5EF4-FFF2-40B4-BE49-F238E27FC236}">
                  <a16:creationId xmlns:a16="http://schemas.microsoft.com/office/drawing/2014/main" id="{08828994-7E06-1617-CB8E-CAEBE84456C1}"/>
                </a:ext>
              </a:extLst>
            </p:cNvPr>
            <p:cNvSpPr/>
            <p:nvPr/>
          </p:nvSpPr>
          <p:spPr>
            <a:xfrm>
              <a:off x="390473" y="1531867"/>
              <a:ext cx="622152" cy="622152"/>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00"/>
            </a:p>
          </p:txBody>
        </p:sp>
        <p:grpSp>
          <p:nvGrpSpPr>
            <p:cNvPr id="72" name="Group 71">
              <a:extLst>
                <a:ext uri="{FF2B5EF4-FFF2-40B4-BE49-F238E27FC236}">
                  <a16:creationId xmlns:a16="http://schemas.microsoft.com/office/drawing/2014/main" id="{DBF33492-A544-2708-B5D6-17C48372B59C}"/>
                </a:ext>
              </a:extLst>
            </p:cNvPr>
            <p:cNvGrpSpPr/>
            <p:nvPr userDrawn="1"/>
          </p:nvGrpSpPr>
          <p:grpSpPr>
            <a:xfrm>
              <a:off x="587532" y="1683643"/>
              <a:ext cx="228034" cy="318599"/>
              <a:chOff x="1399708" y="2221535"/>
              <a:chExt cx="228034" cy="318599"/>
            </a:xfrm>
          </p:grpSpPr>
          <p:sp>
            <p:nvSpPr>
              <p:cNvPr id="73" name="Freeform: Shape 72">
                <a:extLst>
                  <a:ext uri="{FF2B5EF4-FFF2-40B4-BE49-F238E27FC236}">
                    <a16:creationId xmlns:a16="http://schemas.microsoft.com/office/drawing/2014/main" id="{8BFF3339-4CB0-5E3D-7375-CF53BED27671}"/>
                  </a:ext>
                </a:extLst>
              </p:cNvPr>
              <p:cNvSpPr/>
              <p:nvPr userDrawn="1"/>
            </p:nvSpPr>
            <p:spPr>
              <a:xfrm>
                <a:off x="1399708" y="2221535"/>
                <a:ext cx="228034" cy="228019"/>
              </a:xfrm>
              <a:custGeom>
                <a:avLst/>
                <a:gdLst>
                  <a:gd name="connsiteX0" fmla="*/ 328323 w 514260"/>
                  <a:gd name="connsiteY0" fmla="*/ 0 h 514227"/>
                  <a:gd name="connsiteX1" fmla="*/ 154278 w 514260"/>
                  <a:gd name="connsiteY1" fmla="*/ 0 h 514227"/>
                  <a:gd name="connsiteX2" fmla="*/ 0 w 514260"/>
                  <a:gd name="connsiteY2" fmla="*/ 154278 h 514227"/>
                  <a:gd name="connsiteX3" fmla="*/ 51426 w 514260"/>
                  <a:gd name="connsiteY3" fmla="*/ 204258 h 514227"/>
                  <a:gd name="connsiteX4" fmla="*/ 102852 w 514260"/>
                  <a:gd name="connsiteY4" fmla="*/ 154278 h 514227"/>
                  <a:gd name="connsiteX5" fmla="*/ 154278 w 514260"/>
                  <a:gd name="connsiteY5" fmla="*/ 102852 h 514227"/>
                  <a:gd name="connsiteX6" fmla="*/ 328323 w 514260"/>
                  <a:gd name="connsiteY6" fmla="*/ 102852 h 514227"/>
                  <a:gd name="connsiteX7" fmla="*/ 411408 w 514260"/>
                  <a:gd name="connsiteY7" fmla="*/ 186082 h 514227"/>
                  <a:gd name="connsiteX8" fmla="*/ 362393 w 514260"/>
                  <a:gd name="connsiteY8" fmla="*/ 262144 h 514227"/>
                  <a:gd name="connsiteX9" fmla="*/ 205383 w 514260"/>
                  <a:gd name="connsiteY9" fmla="*/ 354181 h 514227"/>
                  <a:gd name="connsiteX10" fmla="*/ 179991 w 514260"/>
                  <a:gd name="connsiteY10" fmla="*/ 398535 h 514227"/>
                  <a:gd name="connsiteX11" fmla="*/ 179991 w 514260"/>
                  <a:gd name="connsiteY11" fmla="*/ 462818 h 514227"/>
                  <a:gd name="connsiteX12" fmla="*/ 231417 w 514260"/>
                  <a:gd name="connsiteY12" fmla="*/ 514228 h 514227"/>
                  <a:gd name="connsiteX13" fmla="*/ 282843 w 514260"/>
                  <a:gd name="connsiteY13" fmla="*/ 462818 h 514227"/>
                  <a:gd name="connsiteX14" fmla="*/ 282843 w 514260"/>
                  <a:gd name="connsiteY14" fmla="*/ 427945 h 514227"/>
                  <a:gd name="connsiteX15" fmla="*/ 411408 w 514260"/>
                  <a:gd name="connsiteY15" fmla="*/ 352413 h 514227"/>
                  <a:gd name="connsiteX16" fmla="*/ 514260 w 514260"/>
                  <a:gd name="connsiteY16" fmla="*/ 186082 h 514227"/>
                  <a:gd name="connsiteX17" fmla="*/ 328323 w 514260"/>
                  <a:gd name="connsiteY17" fmla="*/ 0 h 514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4260" h="514227">
                    <a:moveTo>
                      <a:pt x="328323" y="0"/>
                    </a:moveTo>
                    <a:lnTo>
                      <a:pt x="154278" y="0"/>
                    </a:lnTo>
                    <a:cubicBezTo>
                      <a:pt x="69200" y="0"/>
                      <a:pt x="0" y="69200"/>
                      <a:pt x="0" y="154278"/>
                    </a:cubicBezTo>
                    <a:cubicBezTo>
                      <a:pt x="0" y="182675"/>
                      <a:pt x="22997" y="204258"/>
                      <a:pt x="51426" y="204258"/>
                    </a:cubicBezTo>
                    <a:cubicBezTo>
                      <a:pt x="79855" y="204258"/>
                      <a:pt x="102852" y="181245"/>
                      <a:pt x="102852" y="154278"/>
                    </a:cubicBezTo>
                    <a:cubicBezTo>
                      <a:pt x="102852" y="125929"/>
                      <a:pt x="125897" y="102852"/>
                      <a:pt x="154278" y="102852"/>
                    </a:cubicBezTo>
                    <a:lnTo>
                      <a:pt x="328323" y="102852"/>
                    </a:lnTo>
                    <a:cubicBezTo>
                      <a:pt x="374124" y="102852"/>
                      <a:pt x="411408" y="140120"/>
                      <a:pt x="411408" y="186082"/>
                    </a:cubicBezTo>
                    <a:cubicBezTo>
                      <a:pt x="411408" y="217773"/>
                      <a:pt x="393779" y="246298"/>
                      <a:pt x="362393" y="262144"/>
                    </a:cubicBezTo>
                    <a:lnTo>
                      <a:pt x="205383" y="354181"/>
                    </a:lnTo>
                    <a:cubicBezTo>
                      <a:pt x="188187" y="363502"/>
                      <a:pt x="179991" y="380376"/>
                      <a:pt x="179991" y="398535"/>
                    </a:cubicBezTo>
                    <a:lnTo>
                      <a:pt x="179991" y="462818"/>
                    </a:lnTo>
                    <a:cubicBezTo>
                      <a:pt x="179991" y="491215"/>
                      <a:pt x="202988" y="514228"/>
                      <a:pt x="231417" y="514228"/>
                    </a:cubicBezTo>
                    <a:cubicBezTo>
                      <a:pt x="259846" y="514228"/>
                      <a:pt x="282843" y="491215"/>
                      <a:pt x="282843" y="462818"/>
                    </a:cubicBezTo>
                    <a:lnTo>
                      <a:pt x="282843" y="427945"/>
                    </a:lnTo>
                    <a:lnTo>
                      <a:pt x="411408" y="352413"/>
                    </a:lnTo>
                    <a:cubicBezTo>
                      <a:pt x="474839" y="320673"/>
                      <a:pt x="514260" y="256921"/>
                      <a:pt x="514260" y="186082"/>
                    </a:cubicBezTo>
                    <a:cubicBezTo>
                      <a:pt x="514260" y="83471"/>
                      <a:pt x="430853" y="0"/>
                      <a:pt x="328323" y="0"/>
                    </a:cubicBezTo>
                    <a:close/>
                  </a:path>
                </a:pathLst>
              </a:custGeom>
              <a:solidFill>
                <a:schemeClr val="bg1"/>
              </a:solidFill>
              <a:ln w="1578" cap="flat">
                <a:noFill/>
                <a:prstDash val="solid"/>
                <a:miter/>
              </a:ln>
            </p:spPr>
            <p:txBody>
              <a:bodyPr rtlCol="0" anchor="ctr"/>
              <a:lstStyle/>
              <a:p>
                <a:endParaRPr lang="en-GB" dirty="0"/>
              </a:p>
            </p:txBody>
          </p:sp>
          <p:sp>
            <p:nvSpPr>
              <p:cNvPr id="74" name="Freeform: Shape 73">
                <a:extLst>
                  <a:ext uri="{FF2B5EF4-FFF2-40B4-BE49-F238E27FC236}">
                    <a16:creationId xmlns:a16="http://schemas.microsoft.com/office/drawing/2014/main" id="{88BB66E1-00D3-49AE-6EB6-4F9CD27B8CCC}"/>
                  </a:ext>
                </a:extLst>
              </p:cNvPr>
              <p:cNvSpPr/>
              <p:nvPr userDrawn="1"/>
            </p:nvSpPr>
            <p:spPr>
              <a:xfrm>
                <a:off x="1473819" y="2483767"/>
                <a:ext cx="57009" cy="56367"/>
              </a:xfrm>
              <a:custGeom>
                <a:avLst/>
                <a:gdLst>
                  <a:gd name="connsiteX0" fmla="*/ 64283 w 128565"/>
                  <a:gd name="connsiteY0" fmla="*/ 0 h 127118"/>
                  <a:gd name="connsiteX1" fmla="*/ 0 w 128565"/>
                  <a:gd name="connsiteY1" fmla="*/ 64283 h 127118"/>
                  <a:gd name="connsiteX2" fmla="*/ 64283 w 128565"/>
                  <a:gd name="connsiteY2" fmla="*/ 127119 h 127118"/>
                  <a:gd name="connsiteX3" fmla="*/ 128565 w 128565"/>
                  <a:gd name="connsiteY3" fmla="*/ 64283 h 127118"/>
                  <a:gd name="connsiteX4" fmla="*/ 64283 w 128565"/>
                  <a:gd name="connsiteY4" fmla="*/ 0 h 127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65" h="127118">
                    <a:moveTo>
                      <a:pt x="64283" y="0"/>
                    </a:moveTo>
                    <a:cubicBezTo>
                      <a:pt x="28782" y="0"/>
                      <a:pt x="0" y="28782"/>
                      <a:pt x="0" y="64283"/>
                    </a:cubicBezTo>
                    <a:cubicBezTo>
                      <a:pt x="0" y="99783"/>
                      <a:pt x="28782" y="127119"/>
                      <a:pt x="64283" y="127119"/>
                    </a:cubicBezTo>
                    <a:cubicBezTo>
                      <a:pt x="99783" y="127119"/>
                      <a:pt x="128565" y="98352"/>
                      <a:pt x="128565" y="64283"/>
                    </a:cubicBezTo>
                    <a:cubicBezTo>
                      <a:pt x="128565" y="30213"/>
                      <a:pt x="99799" y="0"/>
                      <a:pt x="64283" y="0"/>
                    </a:cubicBezTo>
                    <a:close/>
                  </a:path>
                </a:pathLst>
              </a:custGeom>
              <a:solidFill>
                <a:schemeClr val="bg1">
                  <a:alpha val="50000"/>
                </a:schemeClr>
              </a:solidFill>
              <a:ln w="1578" cap="flat">
                <a:noFill/>
                <a:prstDash val="solid"/>
                <a:miter/>
              </a:ln>
            </p:spPr>
            <p:txBody>
              <a:bodyPr rtlCol="0" anchor="ctr"/>
              <a:lstStyle/>
              <a:p>
                <a:endParaRPr lang="en-GB"/>
              </a:p>
            </p:txBody>
          </p:sp>
        </p:grpSp>
      </p:grpSp>
      <p:sp>
        <p:nvSpPr>
          <p:cNvPr id="9" name="Text Placeholder 24">
            <a:extLst>
              <a:ext uri="{FF2B5EF4-FFF2-40B4-BE49-F238E27FC236}">
                <a16:creationId xmlns:a16="http://schemas.microsoft.com/office/drawing/2014/main" id="{C6E84FBD-5695-118D-E09D-9FC75BA82471}"/>
              </a:ext>
            </a:extLst>
          </p:cNvPr>
          <p:cNvSpPr>
            <a:spLocks noGrp="1"/>
          </p:cNvSpPr>
          <p:nvPr>
            <p:ph type="body" sz="quarter" idx="17" hasCustomPrompt="1"/>
          </p:nvPr>
        </p:nvSpPr>
        <p:spPr>
          <a:xfrm>
            <a:off x="309881" y="2236601"/>
            <a:ext cx="2091324" cy="3209815"/>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(145 char)</a:t>
            </a:r>
          </a:p>
        </p:txBody>
      </p:sp>
      <p:sp>
        <p:nvSpPr>
          <p:cNvPr id="10" name="Text Placeholder 24">
            <a:extLst>
              <a:ext uri="{FF2B5EF4-FFF2-40B4-BE49-F238E27FC236}">
                <a16:creationId xmlns:a16="http://schemas.microsoft.com/office/drawing/2014/main" id="{0E0D6D89-229E-A350-889B-58201AF7B5F1}"/>
              </a:ext>
            </a:extLst>
          </p:cNvPr>
          <p:cNvSpPr>
            <a:spLocks noGrp="1"/>
          </p:cNvSpPr>
          <p:nvPr>
            <p:ph type="body" sz="quarter" idx="18" hasCustomPrompt="1"/>
          </p:nvPr>
        </p:nvSpPr>
        <p:spPr>
          <a:xfrm>
            <a:off x="2680110" y="2236601"/>
            <a:ext cx="2091324" cy="3209815"/>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(145 char)</a:t>
            </a:r>
          </a:p>
        </p:txBody>
      </p:sp>
      <p:sp>
        <p:nvSpPr>
          <p:cNvPr id="11" name="Text Placeholder 24">
            <a:extLst>
              <a:ext uri="{FF2B5EF4-FFF2-40B4-BE49-F238E27FC236}">
                <a16:creationId xmlns:a16="http://schemas.microsoft.com/office/drawing/2014/main" id="{8350CCD3-8083-C725-81BE-18300AC0C698}"/>
              </a:ext>
            </a:extLst>
          </p:cNvPr>
          <p:cNvSpPr>
            <a:spLocks noGrp="1"/>
          </p:cNvSpPr>
          <p:nvPr>
            <p:ph type="body" sz="quarter" idx="19" hasCustomPrompt="1"/>
          </p:nvPr>
        </p:nvSpPr>
        <p:spPr>
          <a:xfrm>
            <a:off x="5050339" y="2236601"/>
            <a:ext cx="2091324" cy="3209815"/>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(145 char)</a:t>
            </a:r>
          </a:p>
        </p:txBody>
      </p:sp>
      <p:sp>
        <p:nvSpPr>
          <p:cNvPr id="12" name="Text Placeholder 24">
            <a:extLst>
              <a:ext uri="{FF2B5EF4-FFF2-40B4-BE49-F238E27FC236}">
                <a16:creationId xmlns:a16="http://schemas.microsoft.com/office/drawing/2014/main" id="{7BF1DDFC-3E6E-845A-B47C-E537C43EAC35}"/>
              </a:ext>
            </a:extLst>
          </p:cNvPr>
          <p:cNvSpPr>
            <a:spLocks noGrp="1"/>
          </p:cNvSpPr>
          <p:nvPr>
            <p:ph type="body" sz="quarter" idx="20" hasCustomPrompt="1"/>
          </p:nvPr>
        </p:nvSpPr>
        <p:spPr>
          <a:xfrm>
            <a:off x="7420568" y="2236601"/>
            <a:ext cx="2091324" cy="3209815"/>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(145 char)</a:t>
            </a:r>
          </a:p>
        </p:txBody>
      </p:sp>
      <p:sp>
        <p:nvSpPr>
          <p:cNvPr id="13" name="Text Placeholder 24">
            <a:extLst>
              <a:ext uri="{FF2B5EF4-FFF2-40B4-BE49-F238E27FC236}">
                <a16:creationId xmlns:a16="http://schemas.microsoft.com/office/drawing/2014/main" id="{011643CE-557B-7F56-AD38-B46556CF0E9B}"/>
              </a:ext>
            </a:extLst>
          </p:cNvPr>
          <p:cNvSpPr>
            <a:spLocks noGrp="1"/>
          </p:cNvSpPr>
          <p:nvPr>
            <p:ph type="body" sz="quarter" idx="21" hasCustomPrompt="1"/>
          </p:nvPr>
        </p:nvSpPr>
        <p:spPr>
          <a:xfrm>
            <a:off x="9790795" y="2236601"/>
            <a:ext cx="2091324" cy="3209815"/>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(145 char)</a:t>
            </a:r>
          </a:p>
        </p:txBody>
      </p:sp>
      <p:grpSp>
        <p:nvGrpSpPr>
          <p:cNvPr id="17" name="Group 16">
            <a:extLst>
              <a:ext uri="{FF2B5EF4-FFF2-40B4-BE49-F238E27FC236}">
                <a16:creationId xmlns:a16="http://schemas.microsoft.com/office/drawing/2014/main" id="{C85D187D-8261-1B7F-8228-AA809D7FEEF0}"/>
              </a:ext>
            </a:extLst>
          </p:cNvPr>
          <p:cNvGrpSpPr/>
          <p:nvPr userDrawn="1"/>
        </p:nvGrpSpPr>
        <p:grpSpPr>
          <a:xfrm>
            <a:off x="312646" y="1531867"/>
            <a:ext cx="622152" cy="622152"/>
            <a:chOff x="390473" y="1531867"/>
            <a:chExt cx="622152" cy="622152"/>
          </a:xfrm>
        </p:grpSpPr>
        <p:sp>
          <p:nvSpPr>
            <p:cNvPr id="21" name="Oval 20">
              <a:extLst>
                <a:ext uri="{FF2B5EF4-FFF2-40B4-BE49-F238E27FC236}">
                  <a16:creationId xmlns:a16="http://schemas.microsoft.com/office/drawing/2014/main" id="{0281F5F5-94B4-F097-F240-7F569F69C49C}"/>
                </a:ext>
              </a:extLst>
            </p:cNvPr>
            <p:cNvSpPr/>
            <p:nvPr/>
          </p:nvSpPr>
          <p:spPr>
            <a:xfrm>
              <a:off x="390473" y="1531867"/>
              <a:ext cx="622152" cy="622152"/>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00"/>
            </a:p>
          </p:txBody>
        </p:sp>
        <p:grpSp>
          <p:nvGrpSpPr>
            <p:cNvPr id="22" name="Group 21">
              <a:extLst>
                <a:ext uri="{FF2B5EF4-FFF2-40B4-BE49-F238E27FC236}">
                  <a16:creationId xmlns:a16="http://schemas.microsoft.com/office/drawing/2014/main" id="{7C6A25FB-1FF7-E923-F5A6-9C88EF9D2AEC}"/>
                </a:ext>
              </a:extLst>
            </p:cNvPr>
            <p:cNvGrpSpPr/>
            <p:nvPr userDrawn="1"/>
          </p:nvGrpSpPr>
          <p:grpSpPr>
            <a:xfrm>
              <a:off x="587532" y="1683643"/>
              <a:ext cx="228034" cy="318599"/>
              <a:chOff x="1399708" y="2221535"/>
              <a:chExt cx="228034" cy="318599"/>
            </a:xfrm>
          </p:grpSpPr>
          <p:sp>
            <p:nvSpPr>
              <p:cNvPr id="23" name="Freeform: Shape 22">
                <a:extLst>
                  <a:ext uri="{FF2B5EF4-FFF2-40B4-BE49-F238E27FC236}">
                    <a16:creationId xmlns:a16="http://schemas.microsoft.com/office/drawing/2014/main" id="{DAA39427-9195-B835-DF5C-BD8BA94CF767}"/>
                  </a:ext>
                </a:extLst>
              </p:cNvPr>
              <p:cNvSpPr/>
              <p:nvPr userDrawn="1"/>
            </p:nvSpPr>
            <p:spPr>
              <a:xfrm>
                <a:off x="1399708" y="2221535"/>
                <a:ext cx="228034" cy="228019"/>
              </a:xfrm>
              <a:custGeom>
                <a:avLst/>
                <a:gdLst>
                  <a:gd name="connsiteX0" fmla="*/ 328323 w 514260"/>
                  <a:gd name="connsiteY0" fmla="*/ 0 h 514227"/>
                  <a:gd name="connsiteX1" fmla="*/ 154278 w 514260"/>
                  <a:gd name="connsiteY1" fmla="*/ 0 h 514227"/>
                  <a:gd name="connsiteX2" fmla="*/ 0 w 514260"/>
                  <a:gd name="connsiteY2" fmla="*/ 154278 h 514227"/>
                  <a:gd name="connsiteX3" fmla="*/ 51426 w 514260"/>
                  <a:gd name="connsiteY3" fmla="*/ 204258 h 514227"/>
                  <a:gd name="connsiteX4" fmla="*/ 102852 w 514260"/>
                  <a:gd name="connsiteY4" fmla="*/ 154278 h 514227"/>
                  <a:gd name="connsiteX5" fmla="*/ 154278 w 514260"/>
                  <a:gd name="connsiteY5" fmla="*/ 102852 h 514227"/>
                  <a:gd name="connsiteX6" fmla="*/ 328323 w 514260"/>
                  <a:gd name="connsiteY6" fmla="*/ 102852 h 514227"/>
                  <a:gd name="connsiteX7" fmla="*/ 411408 w 514260"/>
                  <a:gd name="connsiteY7" fmla="*/ 186082 h 514227"/>
                  <a:gd name="connsiteX8" fmla="*/ 362393 w 514260"/>
                  <a:gd name="connsiteY8" fmla="*/ 262144 h 514227"/>
                  <a:gd name="connsiteX9" fmla="*/ 205383 w 514260"/>
                  <a:gd name="connsiteY9" fmla="*/ 354181 h 514227"/>
                  <a:gd name="connsiteX10" fmla="*/ 179991 w 514260"/>
                  <a:gd name="connsiteY10" fmla="*/ 398535 h 514227"/>
                  <a:gd name="connsiteX11" fmla="*/ 179991 w 514260"/>
                  <a:gd name="connsiteY11" fmla="*/ 462818 h 514227"/>
                  <a:gd name="connsiteX12" fmla="*/ 231417 w 514260"/>
                  <a:gd name="connsiteY12" fmla="*/ 514228 h 514227"/>
                  <a:gd name="connsiteX13" fmla="*/ 282843 w 514260"/>
                  <a:gd name="connsiteY13" fmla="*/ 462818 h 514227"/>
                  <a:gd name="connsiteX14" fmla="*/ 282843 w 514260"/>
                  <a:gd name="connsiteY14" fmla="*/ 427945 h 514227"/>
                  <a:gd name="connsiteX15" fmla="*/ 411408 w 514260"/>
                  <a:gd name="connsiteY15" fmla="*/ 352413 h 514227"/>
                  <a:gd name="connsiteX16" fmla="*/ 514260 w 514260"/>
                  <a:gd name="connsiteY16" fmla="*/ 186082 h 514227"/>
                  <a:gd name="connsiteX17" fmla="*/ 328323 w 514260"/>
                  <a:gd name="connsiteY17" fmla="*/ 0 h 514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4260" h="514227">
                    <a:moveTo>
                      <a:pt x="328323" y="0"/>
                    </a:moveTo>
                    <a:lnTo>
                      <a:pt x="154278" y="0"/>
                    </a:lnTo>
                    <a:cubicBezTo>
                      <a:pt x="69200" y="0"/>
                      <a:pt x="0" y="69200"/>
                      <a:pt x="0" y="154278"/>
                    </a:cubicBezTo>
                    <a:cubicBezTo>
                      <a:pt x="0" y="182675"/>
                      <a:pt x="22997" y="204258"/>
                      <a:pt x="51426" y="204258"/>
                    </a:cubicBezTo>
                    <a:cubicBezTo>
                      <a:pt x="79855" y="204258"/>
                      <a:pt x="102852" y="181245"/>
                      <a:pt x="102852" y="154278"/>
                    </a:cubicBezTo>
                    <a:cubicBezTo>
                      <a:pt x="102852" y="125929"/>
                      <a:pt x="125897" y="102852"/>
                      <a:pt x="154278" y="102852"/>
                    </a:cubicBezTo>
                    <a:lnTo>
                      <a:pt x="328323" y="102852"/>
                    </a:lnTo>
                    <a:cubicBezTo>
                      <a:pt x="374124" y="102852"/>
                      <a:pt x="411408" y="140120"/>
                      <a:pt x="411408" y="186082"/>
                    </a:cubicBezTo>
                    <a:cubicBezTo>
                      <a:pt x="411408" y="217773"/>
                      <a:pt x="393779" y="246298"/>
                      <a:pt x="362393" y="262144"/>
                    </a:cubicBezTo>
                    <a:lnTo>
                      <a:pt x="205383" y="354181"/>
                    </a:lnTo>
                    <a:cubicBezTo>
                      <a:pt x="188187" y="363502"/>
                      <a:pt x="179991" y="380376"/>
                      <a:pt x="179991" y="398535"/>
                    </a:cubicBezTo>
                    <a:lnTo>
                      <a:pt x="179991" y="462818"/>
                    </a:lnTo>
                    <a:cubicBezTo>
                      <a:pt x="179991" y="491215"/>
                      <a:pt x="202988" y="514228"/>
                      <a:pt x="231417" y="514228"/>
                    </a:cubicBezTo>
                    <a:cubicBezTo>
                      <a:pt x="259846" y="514228"/>
                      <a:pt x="282843" y="491215"/>
                      <a:pt x="282843" y="462818"/>
                    </a:cubicBezTo>
                    <a:lnTo>
                      <a:pt x="282843" y="427945"/>
                    </a:lnTo>
                    <a:lnTo>
                      <a:pt x="411408" y="352413"/>
                    </a:lnTo>
                    <a:cubicBezTo>
                      <a:pt x="474839" y="320673"/>
                      <a:pt x="514260" y="256921"/>
                      <a:pt x="514260" y="186082"/>
                    </a:cubicBezTo>
                    <a:cubicBezTo>
                      <a:pt x="514260" y="83471"/>
                      <a:pt x="430853" y="0"/>
                      <a:pt x="328323" y="0"/>
                    </a:cubicBezTo>
                    <a:close/>
                  </a:path>
                </a:pathLst>
              </a:custGeom>
              <a:solidFill>
                <a:schemeClr val="bg1"/>
              </a:solidFill>
              <a:ln w="1578" cap="flat">
                <a:noFill/>
                <a:prstDash val="solid"/>
                <a:miter/>
              </a:ln>
            </p:spPr>
            <p:txBody>
              <a:bodyPr rtlCol="0" anchor="ctr"/>
              <a:lstStyle/>
              <a:p>
                <a:endParaRPr lang="en-GB" dirty="0"/>
              </a:p>
            </p:txBody>
          </p:sp>
          <p:sp>
            <p:nvSpPr>
              <p:cNvPr id="24" name="Freeform: Shape 23">
                <a:extLst>
                  <a:ext uri="{FF2B5EF4-FFF2-40B4-BE49-F238E27FC236}">
                    <a16:creationId xmlns:a16="http://schemas.microsoft.com/office/drawing/2014/main" id="{FA985782-B231-C512-927C-6BB3E7CE7EFE}"/>
                  </a:ext>
                </a:extLst>
              </p:cNvPr>
              <p:cNvSpPr/>
              <p:nvPr userDrawn="1"/>
            </p:nvSpPr>
            <p:spPr>
              <a:xfrm>
                <a:off x="1473819" y="2483767"/>
                <a:ext cx="57009" cy="56367"/>
              </a:xfrm>
              <a:custGeom>
                <a:avLst/>
                <a:gdLst>
                  <a:gd name="connsiteX0" fmla="*/ 64283 w 128565"/>
                  <a:gd name="connsiteY0" fmla="*/ 0 h 127118"/>
                  <a:gd name="connsiteX1" fmla="*/ 0 w 128565"/>
                  <a:gd name="connsiteY1" fmla="*/ 64283 h 127118"/>
                  <a:gd name="connsiteX2" fmla="*/ 64283 w 128565"/>
                  <a:gd name="connsiteY2" fmla="*/ 127119 h 127118"/>
                  <a:gd name="connsiteX3" fmla="*/ 128565 w 128565"/>
                  <a:gd name="connsiteY3" fmla="*/ 64283 h 127118"/>
                  <a:gd name="connsiteX4" fmla="*/ 64283 w 128565"/>
                  <a:gd name="connsiteY4" fmla="*/ 0 h 127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65" h="127118">
                    <a:moveTo>
                      <a:pt x="64283" y="0"/>
                    </a:moveTo>
                    <a:cubicBezTo>
                      <a:pt x="28782" y="0"/>
                      <a:pt x="0" y="28782"/>
                      <a:pt x="0" y="64283"/>
                    </a:cubicBezTo>
                    <a:cubicBezTo>
                      <a:pt x="0" y="99783"/>
                      <a:pt x="28782" y="127119"/>
                      <a:pt x="64283" y="127119"/>
                    </a:cubicBezTo>
                    <a:cubicBezTo>
                      <a:pt x="99783" y="127119"/>
                      <a:pt x="128565" y="98352"/>
                      <a:pt x="128565" y="64283"/>
                    </a:cubicBezTo>
                    <a:cubicBezTo>
                      <a:pt x="128565" y="30213"/>
                      <a:pt x="99799" y="0"/>
                      <a:pt x="64283" y="0"/>
                    </a:cubicBezTo>
                    <a:close/>
                  </a:path>
                </a:pathLst>
              </a:custGeom>
              <a:solidFill>
                <a:schemeClr val="bg1">
                  <a:alpha val="50000"/>
                </a:schemeClr>
              </a:solidFill>
              <a:ln w="1578" cap="flat">
                <a:noFill/>
                <a:prstDash val="solid"/>
                <a:miter/>
              </a:ln>
            </p:spPr>
            <p:txBody>
              <a:bodyPr rtlCol="0" anchor="ctr"/>
              <a:lstStyle/>
              <a:p>
                <a:endParaRPr lang="en-GB"/>
              </a:p>
            </p:txBody>
          </p:sp>
        </p:grpSp>
      </p:grpSp>
      <p:sp>
        <p:nvSpPr>
          <p:cNvPr id="3" name="Title 1">
            <a:extLst>
              <a:ext uri="{FF2B5EF4-FFF2-40B4-BE49-F238E27FC236}">
                <a16:creationId xmlns:a16="http://schemas.microsoft.com/office/drawing/2014/main" id="{3481D697-1514-B208-77A3-78895357AA7C}"/>
              </a:ext>
            </a:extLst>
          </p:cNvPr>
          <p:cNvSpPr>
            <a:spLocks noGrp="1"/>
          </p:cNvSpPr>
          <p:nvPr>
            <p:ph type="title"/>
          </p:nvPr>
        </p:nvSpPr>
        <p:spPr>
          <a:xfrm>
            <a:off x="303321" y="320736"/>
            <a:ext cx="10383094" cy="522642"/>
          </a:xfrm>
          <a:prstGeom prst="rect">
            <a:avLst/>
          </a:prstGeom>
        </p:spPr>
        <p:txBody>
          <a:bodyPr/>
          <a:lstStyle>
            <a:lvl1pPr>
              <a:defRPr sz="3200">
                <a:solidFill>
                  <a:schemeClr val="tx2"/>
                </a:solidFill>
                <a:latin typeface="+mn-lt"/>
              </a:defRPr>
            </a:lvl1pPr>
          </a:lstStyle>
          <a:p>
            <a:r>
              <a:rPr lang="en-US"/>
              <a:t>Click to edit Master title style</a:t>
            </a:r>
            <a:endParaRPr lang="en-GB" dirty="0"/>
          </a:p>
        </p:txBody>
      </p:sp>
      <p:sp>
        <p:nvSpPr>
          <p:cNvPr id="4" name="Text Placeholder 5">
            <a:extLst>
              <a:ext uri="{FF2B5EF4-FFF2-40B4-BE49-F238E27FC236}">
                <a16:creationId xmlns:a16="http://schemas.microsoft.com/office/drawing/2014/main" id="{19EF1F42-993F-5D99-9AAA-8A0A7FCDE630}"/>
              </a:ext>
            </a:extLst>
          </p:cNvPr>
          <p:cNvSpPr>
            <a:spLocks noGrp="1"/>
          </p:cNvSpPr>
          <p:nvPr>
            <p:ph type="body" sz="quarter" idx="10" hasCustomPrompt="1"/>
          </p:nvPr>
        </p:nvSpPr>
        <p:spPr>
          <a:xfrm>
            <a:off x="303213" y="794393"/>
            <a:ext cx="10382654" cy="341632"/>
          </a:xfrm>
        </p:spPr>
        <p:txBody>
          <a:bodyPr wrap="square">
            <a:spAutoFit/>
          </a:bodyPr>
          <a:lstStyle>
            <a:lvl1pPr marL="0" indent="0" algn="l" defTabSz="914400" rtl="0" eaLnBrk="1" latinLnBrk="0" hangingPunct="1">
              <a:buNone/>
              <a:defRPr kumimoji="0" lang="en-GB" sz="1800" b="0" i="0" u="none" strike="noStrike" kern="1200" cap="none" spc="0" normalizeH="0" baseline="0" dirty="0">
                <a:ln>
                  <a:noFill/>
                </a:ln>
                <a:solidFill>
                  <a:srgbClr val="23282C">
                    <a:alpha val="50000"/>
                  </a:srgbClr>
                </a:solidFill>
                <a:effectLst/>
                <a:uLnTx/>
                <a:uFillTx/>
                <a:latin typeface="Inter Light" panose="02000503000000020004" pitchFamily="2" charset="0"/>
                <a:ea typeface="Tahoma" panose="020B0604030504040204" pitchFamily="34" charset="0"/>
                <a:cs typeface="Tahoma" panose="020B0604030504040204" pitchFamily="34" charset="0"/>
              </a:defRPr>
            </a:lvl1pPr>
          </a:lstStyle>
          <a:p>
            <a:pPr lvl="0"/>
            <a:r>
              <a:rPr lang="en-US" dirty="0"/>
              <a:t>Click to edit sub title</a:t>
            </a:r>
            <a:endParaRPr lang="en-GB" dirty="0"/>
          </a:p>
        </p:txBody>
      </p:sp>
    </p:spTree>
    <p:extLst>
      <p:ext uri="{BB962C8B-B14F-4D97-AF65-F5344CB8AC3E}">
        <p14:creationId xmlns:p14="http://schemas.microsoft.com/office/powerpoint/2010/main" val="11593160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 presetClass="entr" presetSubtype="2" decel="10000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500" fill="hold"/>
                                        <p:tgtEl>
                                          <p:spTgt spid="14"/>
                                        </p:tgtEl>
                                        <p:attrNameLst>
                                          <p:attrName>ppt_x</p:attrName>
                                        </p:attrNameLst>
                                      </p:cBhvr>
                                      <p:tavLst>
                                        <p:tav tm="0">
                                          <p:val>
                                            <p:strVal val="1+#ppt_w/2"/>
                                          </p:val>
                                        </p:tav>
                                        <p:tav tm="100000">
                                          <p:val>
                                            <p:strVal val="#ppt_x"/>
                                          </p:val>
                                        </p:tav>
                                      </p:tavLst>
                                    </p:anim>
                                    <p:anim calcmode="lin" valueType="num">
                                      <p:cBhvr additive="base">
                                        <p:cTn id="11" dur="500" fill="hold"/>
                                        <p:tgtEl>
                                          <p:spTgt spid="14"/>
                                        </p:tgtEl>
                                        <p:attrNameLst>
                                          <p:attrName>ppt_y</p:attrName>
                                        </p:attrNameLst>
                                      </p:cBhvr>
                                      <p:tavLst>
                                        <p:tav tm="0">
                                          <p:val>
                                            <p:strVal val="#ppt_y"/>
                                          </p:val>
                                        </p:tav>
                                        <p:tav tm="100000">
                                          <p:val>
                                            <p:strVal val="#ppt_y"/>
                                          </p:val>
                                        </p:tav>
                                      </p:tavLst>
                                    </p:anim>
                                  </p:childTnLst>
                                </p:cTn>
                              </p:par>
                              <p:par>
                                <p:cTn id="12" presetID="2" presetClass="entr" presetSubtype="2" decel="100000" fill="hold" nodeType="withEffect">
                                  <p:stCondLst>
                                    <p:cond delay="0"/>
                                  </p:stCondLst>
                                  <p:childTnLst>
                                    <p:set>
                                      <p:cBhvr>
                                        <p:cTn id="13" dur="1" fill="hold">
                                          <p:stCondLst>
                                            <p:cond delay="0"/>
                                          </p:stCondLst>
                                        </p:cTn>
                                        <p:tgtEl>
                                          <p:spTgt spid="30"/>
                                        </p:tgtEl>
                                        <p:attrNameLst>
                                          <p:attrName>style.visibility</p:attrName>
                                        </p:attrNameLst>
                                      </p:cBhvr>
                                      <p:to>
                                        <p:strVal val="visible"/>
                                      </p:to>
                                    </p:set>
                                    <p:anim calcmode="lin" valueType="num">
                                      <p:cBhvr additive="base">
                                        <p:cTn id="14" dur="500" fill="hold"/>
                                        <p:tgtEl>
                                          <p:spTgt spid="30"/>
                                        </p:tgtEl>
                                        <p:attrNameLst>
                                          <p:attrName>ppt_x</p:attrName>
                                        </p:attrNameLst>
                                      </p:cBhvr>
                                      <p:tavLst>
                                        <p:tav tm="0">
                                          <p:val>
                                            <p:strVal val="1+#ppt_w/2"/>
                                          </p:val>
                                        </p:tav>
                                        <p:tav tm="100000">
                                          <p:val>
                                            <p:strVal val="#ppt_x"/>
                                          </p:val>
                                        </p:tav>
                                      </p:tavLst>
                                    </p:anim>
                                    <p:anim calcmode="lin" valueType="num">
                                      <p:cBhvr additive="base">
                                        <p:cTn id="15" dur="500" fill="hold"/>
                                        <p:tgtEl>
                                          <p:spTgt spid="30"/>
                                        </p:tgtEl>
                                        <p:attrNameLst>
                                          <p:attrName>ppt_y</p:attrName>
                                        </p:attrNameLst>
                                      </p:cBhvr>
                                      <p:tavLst>
                                        <p:tav tm="0">
                                          <p:val>
                                            <p:strVal val="#ppt_y"/>
                                          </p:val>
                                        </p:tav>
                                        <p:tav tm="100000">
                                          <p:val>
                                            <p:strVal val="#ppt_y"/>
                                          </p:val>
                                        </p:tav>
                                      </p:tavLst>
                                    </p:anim>
                                  </p:childTnLst>
                                </p:cTn>
                              </p:par>
                              <p:par>
                                <p:cTn id="16" presetID="2" presetClass="entr" presetSubtype="2" decel="100000" fill="hold" nodeType="withEffect">
                                  <p:stCondLst>
                                    <p:cond delay="0"/>
                                  </p:stCondLst>
                                  <p:childTnLst>
                                    <p:set>
                                      <p:cBhvr>
                                        <p:cTn id="17" dur="1" fill="hold">
                                          <p:stCondLst>
                                            <p:cond delay="0"/>
                                          </p:stCondLst>
                                        </p:cTn>
                                        <p:tgtEl>
                                          <p:spTgt spid="40"/>
                                        </p:tgtEl>
                                        <p:attrNameLst>
                                          <p:attrName>style.visibility</p:attrName>
                                        </p:attrNameLst>
                                      </p:cBhvr>
                                      <p:to>
                                        <p:strVal val="visible"/>
                                      </p:to>
                                    </p:set>
                                    <p:anim calcmode="lin" valueType="num">
                                      <p:cBhvr additive="base">
                                        <p:cTn id="18" dur="500" fill="hold"/>
                                        <p:tgtEl>
                                          <p:spTgt spid="40"/>
                                        </p:tgtEl>
                                        <p:attrNameLst>
                                          <p:attrName>ppt_x</p:attrName>
                                        </p:attrNameLst>
                                      </p:cBhvr>
                                      <p:tavLst>
                                        <p:tav tm="0">
                                          <p:val>
                                            <p:strVal val="1+#ppt_w/2"/>
                                          </p:val>
                                        </p:tav>
                                        <p:tav tm="100000">
                                          <p:val>
                                            <p:strVal val="#ppt_x"/>
                                          </p:val>
                                        </p:tav>
                                      </p:tavLst>
                                    </p:anim>
                                    <p:anim calcmode="lin" valueType="num">
                                      <p:cBhvr additive="base">
                                        <p:cTn id="19" dur="500" fill="hold"/>
                                        <p:tgtEl>
                                          <p:spTgt spid="40"/>
                                        </p:tgtEl>
                                        <p:attrNameLst>
                                          <p:attrName>ppt_y</p:attrName>
                                        </p:attrNameLst>
                                      </p:cBhvr>
                                      <p:tavLst>
                                        <p:tav tm="0">
                                          <p:val>
                                            <p:strVal val="#ppt_y"/>
                                          </p:val>
                                        </p:tav>
                                        <p:tav tm="100000">
                                          <p:val>
                                            <p:strVal val="#ppt_y"/>
                                          </p:val>
                                        </p:tav>
                                      </p:tavLst>
                                    </p:anim>
                                  </p:childTnLst>
                                </p:cTn>
                              </p:par>
                              <p:par>
                                <p:cTn id="20" presetID="2" presetClass="entr" presetSubtype="2" decel="100000" fill="hold" nodeType="withEffect">
                                  <p:stCondLst>
                                    <p:cond delay="0"/>
                                  </p:stCondLst>
                                  <p:childTnLst>
                                    <p:set>
                                      <p:cBhvr>
                                        <p:cTn id="21" dur="1" fill="hold">
                                          <p:stCondLst>
                                            <p:cond delay="0"/>
                                          </p:stCondLst>
                                        </p:cTn>
                                        <p:tgtEl>
                                          <p:spTgt spid="70"/>
                                        </p:tgtEl>
                                        <p:attrNameLst>
                                          <p:attrName>style.visibility</p:attrName>
                                        </p:attrNameLst>
                                      </p:cBhvr>
                                      <p:to>
                                        <p:strVal val="visible"/>
                                      </p:to>
                                    </p:set>
                                    <p:anim calcmode="lin" valueType="num">
                                      <p:cBhvr additive="base">
                                        <p:cTn id="22" dur="500" fill="hold"/>
                                        <p:tgtEl>
                                          <p:spTgt spid="70"/>
                                        </p:tgtEl>
                                        <p:attrNameLst>
                                          <p:attrName>ppt_x</p:attrName>
                                        </p:attrNameLst>
                                      </p:cBhvr>
                                      <p:tavLst>
                                        <p:tav tm="0">
                                          <p:val>
                                            <p:strVal val="1+#ppt_w/2"/>
                                          </p:val>
                                        </p:tav>
                                        <p:tav tm="100000">
                                          <p:val>
                                            <p:strVal val="#ppt_x"/>
                                          </p:val>
                                        </p:tav>
                                      </p:tavLst>
                                    </p:anim>
                                    <p:anim calcmode="lin" valueType="num">
                                      <p:cBhvr additive="base">
                                        <p:cTn id="23" dur="500" fill="hold"/>
                                        <p:tgtEl>
                                          <p:spTgt spid="70"/>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1+#ppt_w/2"/>
                                          </p:val>
                                        </p:tav>
                                        <p:tav tm="100000">
                                          <p:val>
                                            <p:strVal val="#ppt_x"/>
                                          </p:val>
                                        </p:tav>
                                      </p:tavLst>
                                    </p:anim>
                                    <p:anim calcmode="lin" valueType="num">
                                      <p:cBhvr additive="base">
                                        <p:cTn id="27" dur="500" fill="hold"/>
                                        <p:tgtEl>
                                          <p:spTgt spid="9"/>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1+#ppt_w/2"/>
                                          </p:val>
                                        </p:tav>
                                        <p:tav tm="100000">
                                          <p:val>
                                            <p:strVal val="#ppt_x"/>
                                          </p:val>
                                        </p:tav>
                                      </p:tavLst>
                                    </p:anim>
                                    <p:anim calcmode="lin" valueType="num">
                                      <p:cBhvr additive="base">
                                        <p:cTn id="31" dur="500" fill="hold"/>
                                        <p:tgtEl>
                                          <p:spTgt spid="10"/>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1+#ppt_w/2"/>
                                          </p:val>
                                        </p:tav>
                                        <p:tav tm="100000">
                                          <p:val>
                                            <p:strVal val="#ppt_x"/>
                                          </p:val>
                                        </p:tav>
                                      </p:tavLst>
                                    </p:anim>
                                    <p:anim calcmode="lin" valueType="num">
                                      <p:cBhvr additive="base">
                                        <p:cTn id="35" dur="500" fill="hold"/>
                                        <p:tgtEl>
                                          <p:spTgt spid="11"/>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additive="base">
                                        <p:cTn id="38" dur="500" fill="hold"/>
                                        <p:tgtEl>
                                          <p:spTgt spid="12"/>
                                        </p:tgtEl>
                                        <p:attrNameLst>
                                          <p:attrName>ppt_x</p:attrName>
                                        </p:attrNameLst>
                                      </p:cBhvr>
                                      <p:tavLst>
                                        <p:tav tm="0">
                                          <p:val>
                                            <p:strVal val="1+#ppt_w/2"/>
                                          </p:val>
                                        </p:tav>
                                        <p:tav tm="100000">
                                          <p:val>
                                            <p:strVal val="#ppt_x"/>
                                          </p:val>
                                        </p:tav>
                                      </p:tavLst>
                                    </p:anim>
                                    <p:anim calcmode="lin" valueType="num">
                                      <p:cBhvr additive="base">
                                        <p:cTn id="39" dur="500" fill="hold"/>
                                        <p:tgtEl>
                                          <p:spTgt spid="12"/>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additive="base">
                                        <p:cTn id="42" dur="500" fill="hold"/>
                                        <p:tgtEl>
                                          <p:spTgt spid="13"/>
                                        </p:tgtEl>
                                        <p:attrNameLst>
                                          <p:attrName>ppt_x</p:attrName>
                                        </p:attrNameLst>
                                      </p:cBhvr>
                                      <p:tavLst>
                                        <p:tav tm="0">
                                          <p:val>
                                            <p:strVal val="1+#ppt_w/2"/>
                                          </p:val>
                                        </p:tav>
                                        <p:tav tm="100000">
                                          <p:val>
                                            <p:strVal val="#ppt_x"/>
                                          </p:val>
                                        </p:tav>
                                      </p:tavLst>
                                    </p:anim>
                                    <p:anim calcmode="lin" valueType="num">
                                      <p:cBhvr additive="base">
                                        <p:cTn id="43" dur="500" fill="hold"/>
                                        <p:tgtEl>
                                          <p:spTgt spid="13"/>
                                        </p:tgtEl>
                                        <p:attrNameLst>
                                          <p:attrName>ppt_y</p:attrName>
                                        </p:attrNameLst>
                                      </p:cBhvr>
                                      <p:tavLst>
                                        <p:tav tm="0">
                                          <p:val>
                                            <p:strVal val="#ppt_y"/>
                                          </p:val>
                                        </p:tav>
                                        <p:tav tm="100000">
                                          <p:val>
                                            <p:strVal val="#ppt_y"/>
                                          </p:val>
                                        </p:tav>
                                      </p:tavLst>
                                    </p:anim>
                                  </p:childTnLst>
                                </p:cTn>
                              </p:par>
                              <p:par>
                                <p:cTn id="44" presetID="2" presetClass="entr" presetSubtype="2" decel="100000" fill="hold" nodeType="with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fill="hold"/>
                                        <p:tgtEl>
                                          <p:spTgt spid="17"/>
                                        </p:tgtEl>
                                        <p:attrNameLst>
                                          <p:attrName>ppt_x</p:attrName>
                                        </p:attrNameLst>
                                      </p:cBhvr>
                                      <p:tavLst>
                                        <p:tav tm="0">
                                          <p:val>
                                            <p:strVal val="1+#ppt_w/2"/>
                                          </p:val>
                                        </p:tav>
                                        <p:tav tm="100000">
                                          <p:val>
                                            <p:strVal val="#ppt_x"/>
                                          </p:val>
                                        </p:tav>
                                      </p:tavLst>
                                    </p:anim>
                                    <p:anim calcmode="lin" valueType="num">
                                      <p:cBhvr additive="base">
                                        <p:cTn id="47"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2" presetClass="entr" presetSubtype="2"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p:tmplLst>
          <p:tmpl>
            <p:tnLst>
              <p:par>
                <p:cTn presetID="2" presetClass="entr" presetSubtype="2"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1+#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p:tmplLst>
          <p:tmpl>
            <p:tnLst>
              <p:par>
                <p:cTn presetID="2" presetClass="entr" presetSubtype="2"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2" grpId="0">
        <p:tmplLst>
          <p:tmpl>
            <p:tnLst>
              <p:par>
                <p:cTn presetID="2" presetClass="entr" presetSubtype="2"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p:tmplLst>
          <p:tmpl>
            <p:tnLst>
              <p:par>
                <p:cTn presetID="2" presetClass="entr" presetSubtype="2" decel="10000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Gradient with Partner Logo - Publish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058C29-2316-849B-1DAA-6A7DFF30737A}"/>
              </a:ext>
            </a:extLst>
          </p:cNvPr>
          <p:cNvSpPr/>
          <p:nvPr userDrawn="1"/>
        </p:nvSpPr>
        <p:spPr>
          <a:xfrm>
            <a:off x="0" y="0"/>
            <a:ext cx="12192000" cy="6858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550BD703-6581-AA76-5827-01FC4C615098}"/>
              </a:ext>
            </a:extLst>
          </p:cNvPr>
          <p:cNvSpPr/>
          <p:nvPr userDrawn="1"/>
        </p:nvSpPr>
        <p:spPr>
          <a:xfrm>
            <a:off x="6696075" y="0"/>
            <a:ext cx="5495926" cy="6858000"/>
          </a:xfrm>
          <a:prstGeom prst="rect">
            <a:avLst/>
          </a:prstGeom>
          <a:blipFill>
            <a:blip r:embed="rId2" cstate="print">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AutoShape 3"/>
          <p:cNvSpPr>
            <a:spLocks noChangeAspect="1" noChangeArrowheads="1" noTextEdit="1"/>
          </p:cNvSpPr>
          <p:nvPr/>
        </p:nvSpPr>
        <p:spPr bwMode="auto">
          <a:xfrm>
            <a:off x="4297363" y="0"/>
            <a:ext cx="79216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nvGrpSpPr>
          <p:cNvPr id="17" name="Group 16">
            <a:extLst>
              <a:ext uri="{FF2B5EF4-FFF2-40B4-BE49-F238E27FC236}">
                <a16:creationId xmlns:a16="http://schemas.microsoft.com/office/drawing/2014/main" id="{9362872C-CCE5-E4F3-273A-8EB76593C107}"/>
              </a:ext>
            </a:extLst>
          </p:cNvPr>
          <p:cNvGrpSpPr/>
          <p:nvPr userDrawn="1"/>
        </p:nvGrpSpPr>
        <p:grpSpPr>
          <a:xfrm rot="1800000">
            <a:off x="11795465" y="4243347"/>
            <a:ext cx="533652" cy="3049347"/>
            <a:chOff x="2614612" y="419100"/>
            <a:chExt cx="1054131" cy="6023419"/>
          </a:xfrm>
        </p:grpSpPr>
        <p:sp>
          <p:nvSpPr>
            <p:cNvPr id="12" name="Freeform: Shape 11">
              <a:extLst>
                <a:ext uri="{FF2B5EF4-FFF2-40B4-BE49-F238E27FC236}">
                  <a16:creationId xmlns:a16="http://schemas.microsoft.com/office/drawing/2014/main" id="{94B8918B-97C3-DD7F-20D8-4F652AD7D545}"/>
                </a:ext>
              </a:extLst>
            </p:cNvPr>
            <p:cNvSpPr/>
            <p:nvPr/>
          </p:nvSpPr>
          <p:spPr>
            <a:xfrm>
              <a:off x="2614612" y="419100"/>
              <a:ext cx="1054131" cy="6023419"/>
            </a:xfrm>
            <a:custGeom>
              <a:avLst/>
              <a:gdLst>
                <a:gd name="connsiteX0" fmla="*/ 527114 w 1054131"/>
                <a:gd name="connsiteY0" fmla="*/ 0 h 6023419"/>
                <a:gd name="connsiteX1" fmla="*/ 1054132 w 1054131"/>
                <a:gd name="connsiteY1" fmla="*/ 527018 h 6023419"/>
                <a:gd name="connsiteX2" fmla="*/ 1054132 w 1054131"/>
                <a:gd name="connsiteY2" fmla="*/ 5496401 h 6023419"/>
                <a:gd name="connsiteX3" fmla="*/ 527113 w 1054131"/>
                <a:gd name="connsiteY3" fmla="*/ 6023420 h 6023419"/>
                <a:gd name="connsiteX4" fmla="*/ 527018 w 1054131"/>
                <a:gd name="connsiteY4" fmla="*/ 6023420 h 6023419"/>
                <a:gd name="connsiteX5" fmla="*/ 0 w 1054131"/>
                <a:gd name="connsiteY5" fmla="*/ 5496401 h 6023419"/>
                <a:gd name="connsiteX6" fmla="*/ 0 w 1054131"/>
                <a:gd name="connsiteY6" fmla="*/ 527018 h 6023419"/>
                <a:gd name="connsiteX7" fmla="*/ 527018 w 1054131"/>
                <a:gd name="connsiteY7" fmla="*/ 0 h 602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4131" h="6023419">
                  <a:moveTo>
                    <a:pt x="527114" y="0"/>
                  </a:moveTo>
                  <a:cubicBezTo>
                    <a:pt x="818178" y="0"/>
                    <a:pt x="1054132" y="235954"/>
                    <a:pt x="1054132" y="527018"/>
                  </a:cubicBezTo>
                  <a:lnTo>
                    <a:pt x="1054132" y="5496401"/>
                  </a:lnTo>
                  <a:cubicBezTo>
                    <a:pt x="1054132" y="5787466"/>
                    <a:pt x="818178" y="6023420"/>
                    <a:pt x="527113" y="6023420"/>
                  </a:cubicBezTo>
                  <a:lnTo>
                    <a:pt x="527018" y="6023420"/>
                  </a:lnTo>
                  <a:cubicBezTo>
                    <a:pt x="235954" y="6023420"/>
                    <a:pt x="0" y="5787466"/>
                    <a:pt x="0" y="5496401"/>
                  </a:cubicBezTo>
                  <a:lnTo>
                    <a:pt x="0" y="527018"/>
                  </a:lnTo>
                  <a:cubicBezTo>
                    <a:pt x="0" y="235954"/>
                    <a:pt x="235954" y="0"/>
                    <a:pt x="527018" y="0"/>
                  </a:cubicBezTo>
                  <a:close/>
                </a:path>
              </a:pathLst>
            </a:custGeom>
            <a:solidFill>
              <a:srgbClr val="FFFFFF">
                <a:alpha val="40000"/>
              </a:srgbClr>
            </a:solidFill>
            <a:ln w="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55295903-3463-F10F-6892-B4877C7FA00D}"/>
                </a:ext>
              </a:extLst>
            </p:cNvPr>
            <p:cNvSpPr/>
            <p:nvPr/>
          </p:nvSpPr>
          <p:spPr>
            <a:xfrm>
              <a:off x="2991040" y="870870"/>
              <a:ext cx="301180" cy="301180"/>
            </a:xfrm>
            <a:custGeom>
              <a:avLst/>
              <a:gdLst>
                <a:gd name="connsiteX0" fmla="*/ 301181 w 301180"/>
                <a:gd name="connsiteY0" fmla="*/ 150590 h 301180"/>
                <a:gd name="connsiteX1" fmla="*/ 150590 w 301180"/>
                <a:gd name="connsiteY1" fmla="*/ 301181 h 301180"/>
                <a:gd name="connsiteX2" fmla="*/ 0 w 301180"/>
                <a:gd name="connsiteY2" fmla="*/ 150590 h 301180"/>
                <a:gd name="connsiteX3" fmla="*/ 150590 w 301180"/>
                <a:gd name="connsiteY3" fmla="*/ 0 h 301180"/>
                <a:gd name="connsiteX4" fmla="*/ 301181 w 301180"/>
                <a:gd name="connsiteY4" fmla="*/ 150590 h 301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180" h="301180">
                  <a:moveTo>
                    <a:pt x="301181" y="150590"/>
                  </a:moveTo>
                  <a:cubicBezTo>
                    <a:pt x="301181" y="233759"/>
                    <a:pt x="233759" y="301181"/>
                    <a:pt x="150590" y="301181"/>
                  </a:cubicBezTo>
                  <a:cubicBezTo>
                    <a:pt x="67422" y="301181"/>
                    <a:pt x="0" y="233759"/>
                    <a:pt x="0" y="150590"/>
                  </a:cubicBezTo>
                  <a:cubicBezTo>
                    <a:pt x="0" y="67422"/>
                    <a:pt x="67422" y="0"/>
                    <a:pt x="150590" y="0"/>
                  </a:cubicBezTo>
                  <a:cubicBezTo>
                    <a:pt x="233759" y="0"/>
                    <a:pt x="301181" y="67422"/>
                    <a:pt x="301181" y="150590"/>
                  </a:cubicBezTo>
                  <a:close/>
                </a:path>
              </a:pathLst>
            </a:custGeom>
            <a:solidFill>
              <a:srgbClr val="FFFFFF"/>
            </a:solidFill>
            <a:ln w="0" cap="flat">
              <a:noFill/>
              <a:prstDash val="solid"/>
              <a:miter/>
            </a:ln>
          </p:spPr>
          <p:txBody>
            <a:bodyPr rtlCol="0" anchor="ctr"/>
            <a:lstStyle/>
            <a:p>
              <a:endParaRPr lang="en-GB"/>
            </a:p>
          </p:txBody>
        </p:sp>
      </p:grpSp>
      <p:grpSp>
        <p:nvGrpSpPr>
          <p:cNvPr id="20" name="Group 19">
            <a:extLst>
              <a:ext uri="{FF2B5EF4-FFF2-40B4-BE49-F238E27FC236}">
                <a16:creationId xmlns:a16="http://schemas.microsoft.com/office/drawing/2014/main" id="{812DE62C-21EC-8CE8-DF8D-A225A2CBED20}"/>
              </a:ext>
            </a:extLst>
          </p:cNvPr>
          <p:cNvGrpSpPr/>
          <p:nvPr userDrawn="1"/>
        </p:nvGrpSpPr>
        <p:grpSpPr>
          <a:xfrm rot="1800000">
            <a:off x="11646795" y="-1322867"/>
            <a:ext cx="533652" cy="3049347"/>
            <a:chOff x="2614612" y="419100"/>
            <a:chExt cx="1054131" cy="6023419"/>
          </a:xfrm>
        </p:grpSpPr>
        <p:sp>
          <p:nvSpPr>
            <p:cNvPr id="21" name="Freeform: Shape 20">
              <a:extLst>
                <a:ext uri="{FF2B5EF4-FFF2-40B4-BE49-F238E27FC236}">
                  <a16:creationId xmlns:a16="http://schemas.microsoft.com/office/drawing/2014/main" id="{6AFC621E-CA07-C4C8-64B0-A6AFA5E01AFE}"/>
                </a:ext>
              </a:extLst>
            </p:cNvPr>
            <p:cNvSpPr/>
            <p:nvPr/>
          </p:nvSpPr>
          <p:spPr>
            <a:xfrm>
              <a:off x="2614612" y="419100"/>
              <a:ext cx="1054131" cy="6023419"/>
            </a:xfrm>
            <a:custGeom>
              <a:avLst/>
              <a:gdLst>
                <a:gd name="connsiteX0" fmla="*/ 527114 w 1054131"/>
                <a:gd name="connsiteY0" fmla="*/ 0 h 6023419"/>
                <a:gd name="connsiteX1" fmla="*/ 1054132 w 1054131"/>
                <a:gd name="connsiteY1" fmla="*/ 527018 h 6023419"/>
                <a:gd name="connsiteX2" fmla="*/ 1054132 w 1054131"/>
                <a:gd name="connsiteY2" fmla="*/ 5496401 h 6023419"/>
                <a:gd name="connsiteX3" fmla="*/ 527113 w 1054131"/>
                <a:gd name="connsiteY3" fmla="*/ 6023420 h 6023419"/>
                <a:gd name="connsiteX4" fmla="*/ 527018 w 1054131"/>
                <a:gd name="connsiteY4" fmla="*/ 6023420 h 6023419"/>
                <a:gd name="connsiteX5" fmla="*/ 0 w 1054131"/>
                <a:gd name="connsiteY5" fmla="*/ 5496401 h 6023419"/>
                <a:gd name="connsiteX6" fmla="*/ 0 w 1054131"/>
                <a:gd name="connsiteY6" fmla="*/ 527018 h 6023419"/>
                <a:gd name="connsiteX7" fmla="*/ 527018 w 1054131"/>
                <a:gd name="connsiteY7" fmla="*/ 0 h 602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4131" h="6023419">
                  <a:moveTo>
                    <a:pt x="527114" y="0"/>
                  </a:moveTo>
                  <a:cubicBezTo>
                    <a:pt x="818178" y="0"/>
                    <a:pt x="1054132" y="235954"/>
                    <a:pt x="1054132" y="527018"/>
                  </a:cubicBezTo>
                  <a:lnTo>
                    <a:pt x="1054132" y="5496401"/>
                  </a:lnTo>
                  <a:cubicBezTo>
                    <a:pt x="1054132" y="5787466"/>
                    <a:pt x="818178" y="6023420"/>
                    <a:pt x="527113" y="6023420"/>
                  </a:cubicBezTo>
                  <a:lnTo>
                    <a:pt x="527018" y="6023420"/>
                  </a:lnTo>
                  <a:cubicBezTo>
                    <a:pt x="235954" y="6023420"/>
                    <a:pt x="0" y="5787466"/>
                    <a:pt x="0" y="5496401"/>
                  </a:cubicBezTo>
                  <a:lnTo>
                    <a:pt x="0" y="527018"/>
                  </a:lnTo>
                  <a:cubicBezTo>
                    <a:pt x="0" y="235954"/>
                    <a:pt x="235954" y="0"/>
                    <a:pt x="527018" y="0"/>
                  </a:cubicBezTo>
                  <a:close/>
                </a:path>
              </a:pathLst>
            </a:custGeom>
            <a:solidFill>
              <a:srgbClr val="FFFFFF">
                <a:alpha val="40000"/>
              </a:srgbClr>
            </a:solidFill>
            <a:ln w="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65D3AC07-73FF-7BBB-D368-854AF7F525FF}"/>
                </a:ext>
              </a:extLst>
            </p:cNvPr>
            <p:cNvSpPr/>
            <p:nvPr/>
          </p:nvSpPr>
          <p:spPr>
            <a:xfrm>
              <a:off x="2991040" y="870870"/>
              <a:ext cx="301180" cy="301180"/>
            </a:xfrm>
            <a:custGeom>
              <a:avLst/>
              <a:gdLst>
                <a:gd name="connsiteX0" fmla="*/ 301181 w 301180"/>
                <a:gd name="connsiteY0" fmla="*/ 150590 h 301180"/>
                <a:gd name="connsiteX1" fmla="*/ 150590 w 301180"/>
                <a:gd name="connsiteY1" fmla="*/ 301181 h 301180"/>
                <a:gd name="connsiteX2" fmla="*/ 0 w 301180"/>
                <a:gd name="connsiteY2" fmla="*/ 150590 h 301180"/>
                <a:gd name="connsiteX3" fmla="*/ 150590 w 301180"/>
                <a:gd name="connsiteY3" fmla="*/ 0 h 301180"/>
                <a:gd name="connsiteX4" fmla="*/ 301181 w 301180"/>
                <a:gd name="connsiteY4" fmla="*/ 150590 h 301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180" h="301180">
                  <a:moveTo>
                    <a:pt x="301181" y="150590"/>
                  </a:moveTo>
                  <a:cubicBezTo>
                    <a:pt x="301181" y="233759"/>
                    <a:pt x="233759" y="301181"/>
                    <a:pt x="150590" y="301181"/>
                  </a:cubicBezTo>
                  <a:cubicBezTo>
                    <a:pt x="67422" y="301181"/>
                    <a:pt x="0" y="233759"/>
                    <a:pt x="0" y="150590"/>
                  </a:cubicBezTo>
                  <a:cubicBezTo>
                    <a:pt x="0" y="67422"/>
                    <a:pt x="67422" y="0"/>
                    <a:pt x="150590" y="0"/>
                  </a:cubicBezTo>
                  <a:cubicBezTo>
                    <a:pt x="233759" y="0"/>
                    <a:pt x="301181" y="67422"/>
                    <a:pt x="301181" y="150590"/>
                  </a:cubicBezTo>
                  <a:close/>
                </a:path>
              </a:pathLst>
            </a:custGeom>
            <a:solidFill>
              <a:srgbClr val="FFFFFF"/>
            </a:solidFill>
            <a:ln w="0" cap="flat">
              <a:noFill/>
              <a:prstDash val="solid"/>
              <a:miter/>
            </a:ln>
          </p:spPr>
          <p:txBody>
            <a:bodyPr rtlCol="0" anchor="ctr"/>
            <a:lstStyle/>
            <a:p>
              <a:endParaRPr lang="en-GB"/>
            </a:p>
          </p:txBody>
        </p:sp>
      </p:grpSp>
      <p:sp>
        <p:nvSpPr>
          <p:cNvPr id="6" name="Rectangle 5">
            <a:extLst>
              <a:ext uri="{FF2B5EF4-FFF2-40B4-BE49-F238E27FC236}">
                <a16:creationId xmlns:a16="http://schemas.microsoft.com/office/drawing/2014/main" id="{DE73284E-4A16-F277-730E-2968587075F0}"/>
              </a:ext>
            </a:extLst>
          </p:cNvPr>
          <p:cNvSpPr/>
          <p:nvPr userDrawn="1"/>
        </p:nvSpPr>
        <p:spPr>
          <a:xfrm>
            <a:off x="6105539" y="0"/>
            <a:ext cx="2919137" cy="6858000"/>
          </a:xfrm>
          <a:prstGeom prst="rect">
            <a:avLst/>
          </a:prstGeom>
          <a:gradFill>
            <a:gsLst>
              <a:gs pos="25424">
                <a:schemeClr val="accent5">
                  <a:alpha val="16000"/>
                </a:schemeClr>
              </a:gs>
              <a:gs pos="7000">
                <a:schemeClr val="accent5">
                  <a:alpha val="0"/>
                </a:schemeClr>
              </a:gs>
              <a:gs pos="63000">
                <a:schemeClr val="accent5">
                  <a:alpha val="84000"/>
                </a:schemeClr>
              </a:gs>
              <a:gs pos="77000">
                <a:schemeClr val="accent5"/>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5" name="Group 14">
            <a:extLst>
              <a:ext uri="{FF2B5EF4-FFF2-40B4-BE49-F238E27FC236}">
                <a16:creationId xmlns:a16="http://schemas.microsoft.com/office/drawing/2014/main" id="{0BBE4FDE-4675-39D6-25C3-94FC9F0D86B9}"/>
              </a:ext>
            </a:extLst>
          </p:cNvPr>
          <p:cNvGrpSpPr/>
          <p:nvPr userDrawn="1"/>
        </p:nvGrpSpPr>
        <p:grpSpPr>
          <a:xfrm>
            <a:off x="10250917" y="5939874"/>
            <a:ext cx="649683" cy="1840019"/>
            <a:chOff x="6955918" y="2863488"/>
            <a:chExt cx="649683" cy="1840019"/>
          </a:xfrm>
        </p:grpSpPr>
        <p:sp>
          <p:nvSpPr>
            <p:cNvPr id="16" name="Freeform: Shape 15">
              <a:extLst>
                <a:ext uri="{FF2B5EF4-FFF2-40B4-BE49-F238E27FC236}">
                  <a16:creationId xmlns:a16="http://schemas.microsoft.com/office/drawing/2014/main" id="{F6760C97-C43E-4FA1-ECE2-09331A36A471}"/>
                </a:ext>
              </a:extLst>
            </p:cNvPr>
            <p:cNvSpPr/>
            <p:nvPr/>
          </p:nvSpPr>
          <p:spPr>
            <a:xfrm rot="1800000">
              <a:off x="6955918" y="2863488"/>
              <a:ext cx="531157" cy="1840019"/>
            </a:xfrm>
            <a:custGeom>
              <a:avLst/>
              <a:gdLst>
                <a:gd name="connsiteX0" fmla="*/ 265603 w 531157"/>
                <a:gd name="connsiteY0" fmla="*/ 0 h 1840019"/>
                <a:gd name="connsiteX1" fmla="*/ 531157 w 531157"/>
                <a:gd name="connsiteY1" fmla="*/ 265555 h 1840019"/>
                <a:gd name="connsiteX2" fmla="*/ 531157 w 531157"/>
                <a:gd name="connsiteY2" fmla="*/ 1574465 h 1840019"/>
                <a:gd name="connsiteX3" fmla="*/ 265603 w 531157"/>
                <a:gd name="connsiteY3" fmla="*/ 1840020 h 1840019"/>
                <a:gd name="connsiteX4" fmla="*/ 265555 w 531157"/>
                <a:gd name="connsiteY4" fmla="*/ 1840020 h 1840019"/>
                <a:gd name="connsiteX5" fmla="*/ 0 w 531157"/>
                <a:gd name="connsiteY5" fmla="*/ 1574465 h 1840019"/>
                <a:gd name="connsiteX6" fmla="*/ 0 w 531157"/>
                <a:gd name="connsiteY6" fmla="*/ 265554 h 1840019"/>
                <a:gd name="connsiteX7" fmla="*/ 265555 w 531157"/>
                <a:gd name="connsiteY7" fmla="*/ 0 h 184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157" h="1840019">
                  <a:moveTo>
                    <a:pt x="265603" y="0"/>
                  </a:moveTo>
                  <a:cubicBezTo>
                    <a:pt x="412264" y="0"/>
                    <a:pt x="531157" y="118893"/>
                    <a:pt x="531157" y="265555"/>
                  </a:cubicBezTo>
                  <a:lnTo>
                    <a:pt x="531157" y="1574465"/>
                  </a:lnTo>
                  <a:cubicBezTo>
                    <a:pt x="531157" y="1721127"/>
                    <a:pt x="412264" y="1840020"/>
                    <a:pt x="265603" y="1840020"/>
                  </a:cubicBezTo>
                  <a:lnTo>
                    <a:pt x="265555" y="1840020"/>
                  </a:lnTo>
                  <a:cubicBezTo>
                    <a:pt x="118893" y="1840020"/>
                    <a:pt x="0" y="1721127"/>
                    <a:pt x="0" y="1574465"/>
                  </a:cubicBezTo>
                  <a:lnTo>
                    <a:pt x="0" y="265554"/>
                  </a:lnTo>
                  <a:cubicBezTo>
                    <a:pt x="0" y="118893"/>
                    <a:pt x="118893" y="0"/>
                    <a:pt x="265555" y="0"/>
                  </a:cubicBezTo>
                  <a:close/>
                </a:path>
              </a:pathLst>
            </a:custGeom>
            <a:solidFill>
              <a:schemeClr val="bg1"/>
            </a:solidFill>
            <a:ln w="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57DC4548-5701-B2F0-D5E7-9576860D6869}"/>
                </a:ext>
              </a:extLst>
            </p:cNvPr>
            <p:cNvSpPr/>
            <p:nvPr/>
          </p:nvSpPr>
          <p:spPr>
            <a:xfrm rot="1800000">
              <a:off x="7453842" y="3173708"/>
              <a:ext cx="151759" cy="151759"/>
            </a:xfrm>
            <a:custGeom>
              <a:avLst/>
              <a:gdLst>
                <a:gd name="connsiteX0" fmla="*/ 151759 w 151759"/>
                <a:gd name="connsiteY0" fmla="*/ 75880 h 151759"/>
                <a:gd name="connsiteX1" fmla="*/ 75880 w 151759"/>
                <a:gd name="connsiteY1" fmla="*/ 151759 h 151759"/>
                <a:gd name="connsiteX2" fmla="*/ 0 w 151759"/>
                <a:gd name="connsiteY2" fmla="*/ 75880 h 151759"/>
                <a:gd name="connsiteX3" fmla="*/ 75880 w 151759"/>
                <a:gd name="connsiteY3" fmla="*/ 0 h 151759"/>
                <a:gd name="connsiteX4" fmla="*/ 151759 w 151759"/>
                <a:gd name="connsiteY4" fmla="*/ 75880 h 15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9" h="151759">
                  <a:moveTo>
                    <a:pt x="151759" y="75880"/>
                  </a:moveTo>
                  <a:cubicBezTo>
                    <a:pt x="151759" y="117787"/>
                    <a:pt x="117787" y="151759"/>
                    <a:pt x="75880" y="151759"/>
                  </a:cubicBezTo>
                  <a:cubicBezTo>
                    <a:pt x="33972" y="151759"/>
                    <a:pt x="0" y="117787"/>
                    <a:pt x="0" y="75880"/>
                  </a:cubicBezTo>
                  <a:cubicBezTo>
                    <a:pt x="0" y="33972"/>
                    <a:pt x="33972" y="0"/>
                    <a:pt x="75880" y="0"/>
                  </a:cubicBezTo>
                  <a:cubicBezTo>
                    <a:pt x="117787" y="0"/>
                    <a:pt x="151759" y="33972"/>
                    <a:pt x="151759" y="75880"/>
                  </a:cubicBezTo>
                  <a:close/>
                </a:path>
              </a:pathLst>
            </a:custGeom>
            <a:solidFill>
              <a:schemeClr val="accent5"/>
            </a:solidFill>
            <a:ln w="0" cap="flat">
              <a:noFill/>
              <a:prstDash val="solid"/>
              <a:miter/>
            </a:ln>
          </p:spPr>
          <p:txBody>
            <a:bodyPr rtlCol="0" anchor="ctr"/>
            <a:lstStyle/>
            <a:p>
              <a:endParaRPr lang="en-GB" dirty="0"/>
            </a:p>
          </p:txBody>
        </p:sp>
      </p:grpSp>
      <p:grpSp>
        <p:nvGrpSpPr>
          <p:cNvPr id="19" name="Group 18">
            <a:extLst>
              <a:ext uri="{FF2B5EF4-FFF2-40B4-BE49-F238E27FC236}">
                <a16:creationId xmlns:a16="http://schemas.microsoft.com/office/drawing/2014/main" id="{1E70806C-B26B-F2ED-0E35-908F12DAD12F}"/>
              </a:ext>
            </a:extLst>
          </p:cNvPr>
          <p:cNvGrpSpPr/>
          <p:nvPr userDrawn="1"/>
        </p:nvGrpSpPr>
        <p:grpSpPr>
          <a:xfrm>
            <a:off x="11054152" y="-1322188"/>
            <a:ext cx="649683" cy="1840019"/>
            <a:chOff x="6955918" y="2863488"/>
            <a:chExt cx="649683" cy="1840019"/>
          </a:xfrm>
        </p:grpSpPr>
        <p:sp>
          <p:nvSpPr>
            <p:cNvPr id="23" name="Freeform: Shape 22">
              <a:extLst>
                <a:ext uri="{FF2B5EF4-FFF2-40B4-BE49-F238E27FC236}">
                  <a16:creationId xmlns:a16="http://schemas.microsoft.com/office/drawing/2014/main" id="{A7E7CA4E-C546-3738-5057-0925F8DCA934}"/>
                </a:ext>
              </a:extLst>
            </p:cNvPr>
            <p:cNvSpPr/>
            <p:nvPr/>
          </p:nvSpPr>
          <p:spPr>
            <a:xfrm rot="1800000">
              <a:off x="6955918" y="2863488"/>
              <a:ext cx="531157" cy="1840019"/>
            </a:xfrm>
            <a:custGeom>
              <a:avLst/>
              <a:gdLst>
                <a:gd name="connsiteX0" fmla="*/ 265603 w 531157"/>
                <a:gd name="connsiteY0" fmla="*/ 0 h 1840019"/>
                <a:gd name="connsiteX1" fmla="*/ 531157 w 531157"/>
                <a:gd name="connsiteY1" fmla="*/ 265555 h 1840019"/>
                <a:gd name="connsiteX2" fmla="*/ 531157 w 531157"/>
                <a:gd name="connsiteY2" fmla="*/ 1574465 h 1840019"/>
                <a:gd name="connsiteX3" fmla="*/ 265603 w 531157"/>
                <a:gd name="connsiteY3" fmla="*/ 1840020 h 1840019"/>
                <a:gd name="connsiteX4" fmla="*/ 265555 w 531157"/>
                <a:gd name="connsiteY4" fmla="*/ 1840020 h 1840019"/>
                <a:gd name="connsiteX5" fmla="*/ 0 w 531157"/>
                <a:gd name="connsiteY5" fmla="*/ 1574465 h 1840019"/>
                <a:gd name="connsiteX6" fmla="*/ 0 w 531157"/>
                <a:gd name="connsiteY6" fmla="*/ 265554 h 1840019"/>
                <a:gd name="connsiteX7" fmla="*/ 265555 w 531157"/>
                <a:gd name="connsiteY7" fmla="*/ 0 h 184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157" h="1840019">
                  <a:moveTo>
                    <a:pt x="265603" y="0"/>
                  </a:moveTo>
                  <a:cubicBezTo>
                    <a:pt x="412264" y="0"/>
                    <a:pt x="531157" y="118893"/>
                    <a:pt x="531157" y="265555"/>
                  </a:cubicBezTo>
                  <a:lnTo>
                    <a:pt x="531157" y="1574465"/>
                  </a:lnTo>
                  <a:cubicBezTo>
                    <a:pt x="531157" y="1721127"/>
                    <a:pt x="412264" y="1840020"/>
                    <a:pt x="265603" y="1840020"/>
                  </a:cubicBezTo>
                  <a:lnTo>
                    <a:pt x="265555" y="1840020"/>
                  </a:lnTo>
                  <a:cubicBezTo>
                    <a:pt x="118893" y="1840020"/>
                    <a:pt x="0" y="1721127"/>
                    <a:pt x="0" y="1574465"/>
                  </a:cubicBezTo>
                  <a:lnTo>
                    <a:pt x="0" y="265554"/>
                  </a:lnTo>
                  <a:cubicBezTo>
                    <a:pt x="0" y="118893"/>
                    <a:pt x="118893" y="0"/>
                    <a:pt x="265555" y="0"/>
                  </a:cubicBezTo>
                  <a:close/>
                </a:path>
              </a:pathLst>
            </a:custGeom>
            <a:solidFill>
              <a:schemeClr val="bg1"/>
            </a:solidFill>
            <a:ln w="0" cap="flat">
              <a:noFill/>
              <a:prstDash val="solid"/>
              <a:miter/>
            </a:ln>
          </p:spPr>
          <p:txBody>
            <a:bodyPr rtlCol="0" anchor="ctr"/>
            <a:lstStyle/>
            <a:p>
              <a:endParaRPr lang="en-GB" dirty="0"/>
            </a:p>
          </p:txBody>
        </p:sp>
        <p:sp>
          <p:nvSpPr>
            <p:cNvPr id="24" name="Freeform: Shape 23">
              <a:extLst>
                <a:ext uri="{FF2B5EF4-FFF2-40B4-BE49-F238E27FC236}">
                  <a16:creationId xmlns:a16="http://schemas.microsoft.com/office/drawing/2014/main" id="{093BA39A-77F0-F237-3031-1136F2CA57E2}"/>
                </a:ext>
              </a:extLst>
            </p:cNvPr>
            <p:cNvSpPr/>
            <p:nvPr/>
          </p:nvSpPr>
          <p:spPr>
            <a:xfrm rot="1800000">
              <a:off x="7453842" y="3173708"/>
              <a:ext cx="151759" cy="151759"/>
            </a:xfrm>
            <a:custGeom>
              <a:avLst/>
              <a:gdLst>
                <a:gd name="connsiteX0" fmla="*/ 151759 w 151759"/>
                <a:gd name="connsiteY0" fmla="*/ 75880 h 151759"/>
                <a:gd name="connsiteX1" fmla="*/ 75880 w 151759"/>
                <a:gd name="connsiteY1" fmla="*/ 151759 h 151759"/>
                <a:gd name="connsiteX2" fmla="*/ 0 w 151759"/>
                <a:gd name="connsiteY2" fmla="*/ 75880 h 151759"/>
                <a:gd name="connsiteX3" fmla="*/ 75880 w 151759"/>
                <a:gd name="connsiteY3" fmla="*/ 0 h 151759"/>
                <a:gd name="connsiteX4" fmla="*/ 151759 w 151759"/>
                <a:gd name="connsiteY4" fmla="*/ 75880 h 15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9" h="151759">
                  <a:moveTo>
                    <a:pt x="151759" y="75880"/>
                  </a:moveTo>
                  <a:cubicBezTo>
                    <a:pt x="151759" y="117787"/>
                    <a:pt x="117787" y="151759"/>
                    <a:pt x="75880" y="151759"/>
                  </a:cubicBezTo>
                  <a:cubicBezTo>
                    <a:pt x="33972" y="151759"/>
                    <a:pt x="0" y="117787"/>
                    <a:pt x="0" y="75880"/>
                  </a:cubicBezTo>
                  <a:cubicBezTo>
                    <a:pt x="0" y="33972"/>
                    <a:pt x="33972" y="0"/>
                    <a:pt x="75880" y="0"/>
                  </a:cubicBezTo>
                  <a:cubicBezTo>
                    <a:pt x="117787" y="0"/>
                    <a:pt x="151759" y="33972"/>
                    <a:pt x="151759" y="75880"/>
                  </a:cubicBezTo>
                  <a:close/>
                </a:path>
              </a:pathLst>
            </a:custGeom>
            <a:solidFill>
              <a:schemeClr val="accent5"/>
            </a:solidFill>
            <a:ln w="0" cap="flat">
              <a:noFill/>
              <a:prstDash val="solid"/>
              <a:miter/>
            </a:ln>
          </p:spPr>
          <p:txBody>
            <a:bodyPr rtlCol="0" anchor="ctr"/>
            <a:lstStyle/>
            <a:p>
              <a:endParaRPr lang="en-GB" dirty="0"/>
            </a:p>
          </p:txBody>
        </p:sp>
      </p:grpSp>
      <p:sp>
        <p:nvSpPr>
          <p:cNvPr id="2" name="Freeform: Shape 1">
            <a:extLst>
              <a:ext uri="{FF2B5EF4-FFF2-40B4-BE49-F238E27FC236}">
                <a16:creationId xmlns:a16="http://schemas.microsoft.com/office/drawing/2014/main" id="{932FB545-231E-A3BA-F1F5-4C3246661FF8}"/>
              </a:ext>
            </a:extLst>
          </p:cNvPr>
          <p:cNvSpPr/>
          <p:nvPr userDrawn="1"/>
        </p:nvSpPr>
        <p:spPr>
          <a:xfrm>
            <a:off x="-8655" y="-2"/>
            <a:ext cx="4547320" cy="1418664"/>
          </a:xfrm>
          <a:custGeom>
            <a:avLst/>
            <a:gdLst>
              <a:gd name="connsiteX0" fmla="*/ 0 w 4547320"/>
              <a:gd name="connsiteY0" fmla="*/ 0 h 1418664"/>
              <a:gd name="connsiteX1" fmla="*/ 4547320 w 4547320"/>
              <a:gd name="connsiteY1" fmla="*/ 0 h 1418664"/>
              <a:gd name="connsiteX2" fmla="*/ 4547320 w 4547320"/>
              <a:gd name="connsiteY2" fmla="*/ 994061 h 1418664"/>
              <a:gd name="connsiteX3" fmla="*/ 4122717 w 4547320"/>
              <a:gd name="connsiteY3" fmla="*/ 1418664 h 1418664"/>
              <a:gd name="connsiteX4" fmla="*/ 0 w 4547320"/>
              <a:gd name="connsiteY4" fmla="*/ 1418664 h 1418664"/>
              <a:gd name="connsiteX5" fmla="*/ 0 w 4547320"/>
              <a:gd name="connsiteY5" fmla="*/ 0 h 14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47320" h="1418664">
                <a:moveTo>
                  <a:pt x="0" y="0"/>
                </a:moveTo>
                <a:lnTo>
                  <a:pt x="4547320" y="0"/>
                </a:lnTo>
                <a:lnTo>
                  <a:pt x="4547320" y="994061"/>
                </a:lnTo>
                <a:cubicBezTo>
                  <a:pt x="4547320" y="1228563"/>
                  <a:pt x="4357219" y="1418664"/>
                  <a:pt x="4122717" y="1418664"/>
                </a:cubicBezTo>
                <a:lnTo>
                  <a:pt x="0" y="1418664"/>
                </a:lnTo>
                <a:lnTo>
                  <a:pt x="0"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3" name="Picture 2">
            <a:extLst>
              <a:ext uri="{FF2B5EF4-FFF2-40B4-BE49-F238E27FC236}">
                <a16:creationId xmlns:a16="http://schemas.microsoft.com/office/drawing/2014/main" id="{30800989-2060-AC7C-604F-FB691226E3DF}"/>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7710" r="-8470"/>
          <a:stretch/>
        </p:blipFill>
        <p:spPr>
          <a:xfrm>
            <a:off x="316269" y="407755"/>
            <a:ext cx="1709904" cy="746531"/>
          </a:xfrm>
          <a:prstGeom prst="rect">
            <a:avLst/>
          </a:prstGeom>
        </p:spPr>
      </p:pic>
      <p:sp>
        <p:nvSpPr>
          <p:cNvPr id="4" name="Picture Placeholder 13">
            <a:extLst>
              <a:ext uri="{FF2B5EF4-FFF2-40B4-BE49-F238E27FC236}">
                <a16:creationId xmlns:a16="http://schemas.microsoft.com/office/drawing/2014/main" id="{0C1C6CBE-6D47-B5CC-AFB8-90E4422A6FD0}"/>
              </a:ext>
            </a:extLst>
          </p:cNvPr>
          <p:cNvSpPr>
            <a:spLocks noGrp="1"/>
          </p:cNvSpPr>
          <p:nvPr>
            <p:ph type="pic" sz="quarter" idx="13" hasCustomPrompt="1"/>
          </p:nvPr>
        </p:nvSpPr>
        <p:spPr>
          <a:xfrm>
            <a:off x="2382509" y="547091"/>
            <a:ext cx="1613967" cy="498509"/>
          </a:xfrm>
        </p:spPr>
        <p:txBody>
          <a:bodyPr anchor="ctr" anchorCtr="0">
            <a:noAutofit/>
          </a:bodyPr>
          <a:lstStyle>
            <a:lvl1pPr marL="0" indent="0">
              <a:buNone/>
              <a:defRPr sz="1050"/>
            </a:lvl1pPr>
          </a:lstStyle>
          <a:p>
            <a:r>
              <a:rPr lang="en-GB" dirty="0"/>
              <a:t>Partner Logo:                     1.39 x 4.48cm</a:t>
            </a:r>
          </a:p>
        </p:txBody>
      </p:sp>
      <p:sp>
        <p:nvSpPr>
          <p:cNvPr id="7" name="Text Placeholder 25">
            <a:extLst>
              <a:ext uri="{FF2B5EF4-FFF2-40B4-BE49-F238E27FC236}">
                <a16:creationId xmlns:a16="http://schemas.microsoft.com/office/drawing/2014/main" id="{B19339A2-31FD-8643-E332-2CFC973727E9}"/>
              </a:ext>
            </a:extLst>
          </p:cNvPr>
          <p:cNvSpPr>
            <a:spLocks noGrp="1"/>
          </p:cNvSpPr>
          <p:nvPr>
            <p:ph type="body" sz="quarter" idx="14" hasCustomPrompt="1"/>
          </p:nvPr>
        </p:nvSpPr>
        <p:spPr>
          <a:xfrm>
            <a:off x="316269" y="6093771"/>
            <a:ext cx="2702828" cy="415041"/>
          </a:xfrm>
        </p:spPr>
        <p:txBody>
          <a:bodyPr anchor="ctr" anchorCtr="0">
            <a:noAutofit/>
          </a:bodyPr>
          <a:lstStyle>
            <a:lvl1pPr marL="0" indent="0">
              <a:lnSpc>
                <a:spcPct val="100000"/>
              </a:lnSpc>
              <a:spcBef>
                <a:spcPts val="0"/>
              </a:spcBef>
              <a:spcAft>
                <a:spcPts val="0"/>
              </a:spcAft>
              <a:buNone/>
              <a:defRPr sz="1200" b="0" i="0">
                <a:solidFill>
                  <a:schemeClr val="bg1"/>
                </a:solidFill>
                <a:latin typeface="+mn-lt"/>
              </a:defRPr>
            </a:lvl1pPr>
            <a:lvl5pPr marL="1828800" indent="0">
              <a:buNone/>
              <a:defRPr sz="1400"/>
            </a:lvl5pPr>
          </a:lstStyle>
          <a:p>
            <a:pPr lvl="0"/>
            <a:r>
              <a:rPr lang="en-US" dirty="0"/>
              <a:t>“Delete me” – Title page for assets with audience Publisher</a:t>
            </a:r>
          </a:p>
        </p:txBody>
      </p:sp>
      <p:sp>
        <p:nvSpPr>
          <p:cNvPr id="26" name="Title 1">
            <a:extLst>
              <a:ext uri="{FF2B5EF4-FFF2-40B4-BE49-F238E27FC236}">
                <a16:creationId xmlns:a16="http://schemas.microsoft.com/office/drawing/2014/main" id="{01553BD1-8783-8EEE-F5E0-20D57C20DD4C}"/>
              </a:ext>
            </a:extLst>
          </p:cNvPr>
          <p:cNvSpPr>
            <a:spLocks noGrp="1"/>
          </p:cNvSpPr>
          <p:nvPr>
            <p:ph type="ctrTitle" hasCustomPrompt="1"/>
          </p:nvPr>
        </p:nvSpPr>
        <p:spPr>
          <a:xfrm>
            <a:off x="303180" y="2505168"/>
            <a:ext cx="5885705" cy="1495638"/>
          </a:xfrm>
        </p:spPr>
        <p:txBody>
          <a:bodyPr anchor="b" anchorCtr="0"/>
          <a:lstStyle>
            <a:lvl1pPr marL="0" algn="l" defTabSz="914400" rtl="0" eaLnBrk="1" latinLnBrk="0" hangingPunct="1">
              <a:lnSpc>
                <a:spcPct val="90000"/>
              </a:lnSpc>
              <a:spcBef>
                <a:spcPct val="0"/>
              </a:spcBef>
              <a:buNone/>
              <a:defRPr lang="en-GB" sz="4800" kern="1200" dirty="0">
                <a:solidFill>
                  <a:schemeClr val="bg1"/>
                </a:solidFill>
                <a:latin typeface="+mn-lt"/>
                <a:ea typeface="+mn-ea"/>
                <a:cs typeface="+mn-cs"/>
              </a:defRPr>
            </a:lvl1pPr>
          </a:lstStyle>
          <a:p>
            <a:r>
              <a:rPr lang="en-US" dirty="0"/>
              <a:t>Click to edit </a:t>
            </a:r>
            <a:br>
              <a:rPr lang="en-US" dirty="0"/>
            </a:br>
            <a:r>
              <a:rPr lang="en-US" dirty="0"/>
              <a:t>Master title style</a:t>
            </a:r>
            <a:endParaRPr lang="en-GB" dirty="0"/>
          </a:p>
        </p:txBody>
      </p:sp>
      <p:sp>
        <p:nvSpPr>
          <p:cNvPr id="28" name="Subtitle 2">
            <a:extLst>
              <a:ext uri="{FF2B5EF4-FFF2-40B4-BE49-F238E27FC236}">
                <a16:creationId xmlns:a16="http://schemas.microsoft.com/office/drawing/2014/main" id="{6FCEE9E4-8A41-36C2-CC95-8C1CB508958A}"/>
              </a:ext>
            </a:extLst>
          </p:cNvPr>
          <p:cNvSpPr>
            <a:spLocks noGrp="1"/>
          </p:cNvSpPr>
          <p:nvPr>
            <p:ph type="subTitle" idx="1"/>
          </p:nvPr>
        </p:nvSpPr>
        <p:spPr>
          <a:xfrm>
            <a:off x="303180" y="4093895"/>
            <a:ext cx="5885705" cy="480131"/>
          </a:xfrm>
        </p:spPr>
        <p:txBody>
          <a:bodyPr>
            <a:spAutoFit/>
          </a:bodyPr>
          <a:lstStyle>
            <a:lvl1pPr marL="0" indent="0" algn="l" defTabSz="914400" rtl="0" eaLnBrk="1" latinLnBrk="0" hangingPunct="1">
              <a:spcBef>
                <a:spcPts val="0"/>
              </a:spcBef>
              <a:buNone/>
              <a:defRPr lang="en-GB" sz="2800" kern="1200" dirty="0">
                <a:solidFill>
                  <a:schemeClr val="bg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Tree>
    <p:extLst>
      <p:ext uri="{BB962C8B-B14F-4D97-AF65-F5344CB8AC3E}">
        <p14:creationId xmlns:p14="http://schemas.microsoft.com/office/powerpoint/2010/main" val="179339434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Large Headings Gradient with Partner Logo - Publish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058C29-2316-849B-1DAA-6A7DFF30737A}"/>
              </a:ext>
            </a:extLst>
          </p:cNvPr>
          <p:cNvSpPr/>
          <p:nvPr userDrawn="1"/>
        </p:nvSpPr>
        <p:spPr>
          <a:xfrm>
            <a:off x="0" y="0"/>
            <a:ext cx="12192000" cy="6858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2FFF3631-0451-09C6-589A-12BE601E602D}"/>
              </a:ext>
            </a:extLst>
          </p:cNvPr>
          <p:cNvSpPr/>
          <p:nvPr userDrawn="1"/>
        </p:nvSpPr>
        <p:spPr>
          <a:xfrm>
            <a:off x="6696075" y="0"/>
            <a:ext cx="5495926" cy="6858000"/>
          </a:xfrm>
          <a:prstGeom prst="rect">
            <a:avLst/>
          </a:prstGeom>
          <a:blipFill>
            <a:blip r:embed="rId2" cstate="print">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AutoShape 3"/>
          <p:cNvSpPr>
            <a:spLocks noChangeAspect="1" noChangeArrowheads="1" noTextEdit="1"/>
          </p:cNvSpPr>
          <p:nvPr/>
        </p:nvSpPr>
        <p:spPr bwMode="auto">
          <a:xfrm>
            <a:off x="4297363" y="0"/>
            <a:ext cx="79216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nvGrpSpPr>
          <p:cNvPr id="17" name="Group 16">
            <a:extLst>
              <a:ext uri="{FF2B5EF4-FFF2-40B4-BE49-F238E27FC236}">
                <a16:creationId xmlns:a16="http://schemas.microsoft.com/office/drawing/2014/main" id="{9362872C-CCE5-E4F3-273A-8EB76593C107}"/>
              </a:ext>
            </a:extLst>
          </p:cNvPr>
          <p:cNvGrpSpPr/>
          <p:nvPr userDrawn="1"/>
        </p:nvGrpSpPr>
        <p:grpSpPr>
          <a:xfrm rot="1800000">
            <a:off x="11795465" y="4243347"/>
            <a:ext cx="533652" cy="3049347"/>
            <a:chOff x="2614612" y="419100"/>
            <a:chExt cx="1054131" cy="6023419"/>
          </a:xfrm>
        </p:grpSpPr>
        <p:sp>
          <p:nvSpPr>
            <p:cNvPr id="12" name="Freeform: Shape 11">
              <a:extLst>
                <a:ext uri="{FF2B5EF4-FFF2-40B4-BE49-F238E27FC236}">
                  <a16:creationId xmlns:a16="http://schemas.microsoft.com/office/drawing/2014/main" id="{94B8918B-97C3-DD7F-20D8-4F652AD7D545}"/>
                </a:ext>
              </a:extLst>
            </p:cNvPr>
            <p:cNvSpPr/>
            <p:nvPr/>
          </p:nvSpPr>
          <p:spPr>
            <a:xfrm>
              <a:off x="2614612" y="419100"/>
              <a:ext cx="1054131" cy="6023419"/>
            </a:xfrm>
            <a:custGeom>
              <a:avLst/>
              <a:gdLst>
                <a:gd name="connsiteX0" fmla="*/ 527114 w 1054131"/>
                <a:gd name="connsiteY0" fmla="*/ 0 h 6023419"/>
                <a:gd name="connsiteX1" fmla="*/ 1054132 w 1054131"/>
                <a:gd name="connsiteY1" fmla="*/ 527018 h 6023419"/>
                <a:gd name="connsiteX2" fmla="*/ 1054132 w 1054131"/>
                <a:gd name="connsiteY2" fmla="*/ 5496401 h 6023419"/>
                <a:gd name="connsiteX3" fmla="*/ 527113 w 1054131"/>
                <a:gd name="connsiteY3" fmla="*/ 6023420 h 6023419"/>
                <a:gd name="connsiteX4" fmla="*/ 527018 w 1054131"/>
                <a:gd name="connsiteY4" fmla="*/ 6023420 h 6023419"/>
                <a:gd name="connsiteX5" fmla="*/ 0 w 1054131"/>
                <a:gd name="connsiteY5" fmla="*/ 5496401 h 6023419"/>
                <a:gd name="connsiteX6" fmla="*/ 0 w 1054131"/>
                <a:gd name="connsiteY6" fmla="*/ 527018 h 6023419"/>
                <a:gd name="connsiteX7" fmla="*/ 527018 w 1054131"/>
                <a:gd name="connsiteY7" fmla="*/ 0 h 602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4131" h="6023419">
                  <a:moveTo>
                    <a:pt x="527114" y="0"/>
                  </a:moveTo>
                  <a:cubicBezTo>
                    <a:pt x="818178" y="0"/>
                    <a:pt x="1054132" y="235954"/>
                    <a:pt x="1054132" y="527018"/>
                  </a:cubicBezTo>
                  <a:lnTo>
                    <a:pt x="1054132" y="5496401"/>
                  </a:lnTo>
                  <a:cubicBezTo>
                    <a:pt x="1054132" y="5787466"/>
                    <a:pt x="818178" y="6023420"/>
                    <a:pt x="527113" y="6023420"/>
                  </a:cubicBezTo>
                  <a:lnTo>
                    <a:pt x="527018" y="6023420"/>
                  </a:lnTo>
                  <a:cubicBezTo>
                    <a:pt x="235954" y="6023420"/>
                    <a:pt x="0" y="5787466"/>
                    <a:pt x="0" y="5496401"/>
                  </a:cubicBezTo>
                  <a:lnTo>
                    <a:pt x="0" y="527018"/>
                  </a:lnTo>
                  <a:cubicBezTo>
                    <a:pt x="0" y="235954"/>
                    <a:pt x="235954" y="0"/>
                    <a:pt x="527018" y="0"/>
                  </a:cubicBezTo>
                  <a:close/>
                </a:path>
              </a:pathLst>
            </a:custGeom>
            <a:solidFill>
              <a:srgbClr val="FFFFFF">
                <a:alpha val="40000"/>
              </a:srgbClr>
            </a:solidFill>
            <a:ln w="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55295903-3463-F10F-6892-B4877C7FA00D}"/>
                </a:ext>
              </a:extLst>
            </p:cNvPr>
            <p:cNvSpPr/>
            <p:nvPr/>
          </p:nvSpPr>
          <p:spPr>
            <a:xfrm>
              <a:off x="2991040" y="870870"/>
              <a:ext cx="301180" cy="301180"/>
            </a:xfrm>
            <a:custGeom>
              <a:avLst/>
              <a:gdLst>
                <a:gd name="connsiteX0" fmla="*/ 301181 w 301180"/>
                <a:gd name="connsiteY0" fmla="*/ 150590 h 301180"/>
                <a:gd name="connsiteX1" fmla="*/ 150590 w 301180"/>
                <a:gd name="connsiteY1" fmla="*/ 301181 h 301180"/>
                <a:gd name="connsiteX2" fmla="*/ 0 w 301180"/>
                <a:gd name="connsiteY2" fmla="*/ 150590 h 301180"/>
                <a:gd name="connsiteX3" fmla="*/ 150590 w 301180"/>
                <a:gd name="connsiteY3" fmla="*/ 0 h 301180"/>
                <a:gd name="connsiteX4" fmla="*/ 301181 w 301180"/>
                <a:gd name="connsiteY4" fmla="*/ 150590 h 301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180" h="301180">
                  <a:moveTo>
                    <a:pt x="301181" y="150590"/>
                  </a:moveTo>
                  <a:cubicBezTo>
                    <a:pt x="301181" y="233759"/>
                    <a:pt x="233759" y="301181"/>
                    <a:pt x="150590" y="301181"/>
                  </a:cubicBezTo>
                  <a:cubicBezTo>
                    <a:pt x="67422" y="301181"/>
                    <a:pt x="0" y="233759"/>
                    <a:pt x="0" y="150590"/>
                  </a:cubicBezTo>
                  <a:cubicBezTo>
                    <a:pt x="0" y="67422"/>
                    <a:pt x="67422" y="0"/>
                    <a:pt x="150590" y="0"/>
                  </a:cubicBezTo>
                  <a:cubicBezTo>
                    <a:pt x="233759" y="0"/>
                    <a:pt x="301181" y="67422"/>
                    <a:pt x="301181" y="150590"/>
                  </a:cubicBezTo>
                  <a:close/>
                </a:path>
              </a:pathLst>
            </a:custGeom>
            <a:solidFill>
              <a:srgbClr val="FFFFFF"/>
            </a:solidFill>
            <a:ln w="0" cap="flat">
              <a:noFill/>
              <a:prstDash val="solid"/>
              <a:miter/>
            </a:ln>
          </p:spPr>
          <p:txBody>
            <a:bodyPr rtlCol="0" anchor="ctr"/>
            <a:lstStyle/>
            <a:p>
              <a:endParaRPr lang="en-GB"/>
            </a:p>
          </p:txBody>
        </p:sp>
      </p:grpSp>
      <p:grpSp>
        <p:nvGrpSpPr>
          <p:cNvPr id="20" name="Group 19">
            <a:extLst>
              <a:ext uri="{FF2B5EF4-FFF2-40B4-BE49-F238E27FC236}">
                <a16:creationId xmlns:a16="http://schemas.microsoft.com/office/drawing/2014/main" id="{812DE62C-21EC-8CE8-DF8D-A225A2CBED20}"/>
              </a:ext>
            </a:extLst>
          </p:cNvPr>
          <p:cNvGrpSpPr/>
          <p:nvPr userDrawn="1"/>
        </p:nvGrpSpPr>
        <p:grpSpPr>
          <a:xfrm rot="1800000">
            <a:off x="11646795" y="-1322867"/>
            <a:ext cx="533652" cy="3049347"/>
            <a:chOff x="2614612" y="419100"/>
            <a:chExt cx="1054131" cy="6023419"/>
          </a:xfrm>
        </p:grpSpPr>
        <p:sp>
          <p:nvSpPr>
            <p:cNvPr id="21" name="Freeform: Shape 20">
              <a:extLst>
                <a:ext uri="{FF2B5EF4-FFF2-40B4-BE49-F238E27FC236}">
                  <a16:creationId xmlns:a16="http://schemas.microsoft.com/office/drawing/2014/main" id="{6AFC621E-CA07-C4C8-64B0-A6AFA5E01AFE}"/>
                </a:ext>
              </a:extLst>
            </p:cNvPr>
            <p:cNvSpPr/>
            <p:nvPr/>
          </p:nvSpPr>
          <p:spPr>
            <a:xfrm>
              <a:off x="2614612" y="419100"/>
              <a:ext cx="1054131" cy="6023419"/>
            </a:xfrm>
            <a:custGeom>
              <a:avLst/>
              <a:gdLst>
                <a:gd name="connsiteX0" fmla="*/ 527114 w 1054131"/>
                <a:gd name="connsiteY0" fmla="*/ 0 h 6023419"/>
                <a:gd name="connsiteX1" fmla="*/ 1054132 w 1054131"/>
                <a:gd name="connsiteY1" fmla="*/ 527018 h 6023419"/>
                <a:gd name="connsiteX2" fmla="*/ 1054132 w 1054131"/>
                <a:gd name="connsiteY2" fmla="*/ 5496401 h 6023419"/>
                <a:gd name="connsiteX3" fmla="*/ 527113 w 1054131"/>
                <a:gd name="connsiteY3" fmla="*/ 6023420 h 6023419"/>
                <a:gd name="connsiteX4" fmla="*/ 527018 w 1054131"/>
                <a:gd name="connsiteY4" fmla="*/ 6023420 h 6023419"/>
                <a:gd name="connsiteX5" fmla="*/ 0 w 1054131"/>
                <a:gd name="connsiteY5" fmla="*/ 5496401 h 6023419"/>
                <a:gd name="connsiteX6" fmla="*/ 0 w 1054131"/>
                <a:gd name="connsiteY6" fmla="*/ 527018 h 6023419"/>
                <a:gd name="connsiteX7" fmla="*/ 527018 w 1054131"/>
                <a:gd name="connsiteY7" fmla="*/ 0 h 602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4131" h="6023419">
                  <a:moveTo>
                    <a:pt x="527114" y="0"/>
                  </a:moveTo>
                  <a:cubicBezTo>
                    <a:pt x="818178" y="0"/>
                    <a:pt x="1054132" y="235954"/>
                    <a:pt x="1054132" y="527018"/>
                  </a:cubicBezTo>
                  <a:lnTo>
                    <a:pt x="1054132" y="5496401"/>
                  </a:lnTo>
                  <a:cubicBezTo>
                    <a:pt x="1054132" y="5787466"/>
                    <a:pt x="818178" y="6023420"/>
                    <a:pt x="527113" y="6023420"/>
                  </a:cubicBezTo>
                  <a:lnTo>
                    <a:pt x="527018" y="6023420"/>
                  </a:lnTo>
                  <a:cubicBezTo>
                    <a:pt x="235954" y="6023420"/>
                    <a:pt x="0" y="5787466"/>
                    <a:pt x="0" y="5496401"/>
                  </a:cubicBezTo>
                  <a:lnTo>
                    <a:pt x="0" y="527018"/>
                  </a:lnTo>
                  <a:cubicBezTo>
                    <a:pt x="0" y="235954"/>
                    <a:pt x="235954" y="0"/>
                    <a:pt x="527018" y="0"/>
                  </a:cubicBezTo>
                  <a:close/>
                </a:path>
              </a:pathLst>
            </a:custGeom>
            <a:solidFill>
              <a:srgbClr val="FFFFFF">
                <a:alpha val="40000"/>
              </a:srgbClr>
            </a:solidFill>
            <a:ln w="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65D3AC07-73FF-7BBB-D368-854AF7F525FF}"/>
                </a:ext>
              </a:extLst>
            </p:cNvPr>
            <p:cNvSpPr/>
            <p:nvPr/>
          </p:nvSpPr>
          <p:spPr>
            <a:xfrm>
              <a:off x="2991040" y="870870"/>
              <a:ext cx="301180" cy="301180"/>
            </a:xfrm>
            <a:custGeom>
              <a:avLst/>
              <a:gdLst>
                <a:gd name="connsiteX0" fmla="*/ 301181 w 301180"/>
                <a:gd name="connsiteY0" fmla="*/ 150590 h 301180"/>
                <a:gd name="connsiteX1" fmla="*/ 150590 w 301180"/>
                <a:gd name="connsiteY1" fmla="*/ 301181 h 301180"/>
                <a:gd name="connsiteX2" fmla="*/ 0 w 301180"/>
                <a:gd name="connsiteY2" fmla="*/ 150590 h 301180"/>
                <a:gd name="connsiteX3" fmla="*/ 150590 w 301180"/>
                <a:gd name="connsiteY3" fmla="*/ 0 h 301180"/>
                <a:gd name="connsiteX4" fmla="*/ 301181 w 301180"/>
                <a:gd name="connsiteY4" fmla="*/ 150590 h 301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180" h="301180">
                  <a:moveTo>
                    <a:pt x="301181" y="150590"/>
                  </a:moveTo>
                  <a:cubicBezTo>
                    <a:pt x="301181" y="233759"/>
                    <a:pt x="233759" y="301181"/>
                    <a:pt x="150590" y="301181"/>
                  </a:cubicBezTo>
                  <a:cubicBezTo>
                    <a:pt x="67422" y="301181"/>
                    <a:pt x="0" y="233759"/>
                    <a:pt x="0" y="150590"/>
                  </a:cubicBezTo>
                  <a:cubicBezTo>
                    <a:pt x="0" y="67422"/>
                    <a:pt x="67422" y="0"/>
                    <a:pt x="150590" y="0"/>
                  </a:cubicBezTo>
                  <a:cubicBezTo>
                    <a:pt x="233759" y="0"/>
                    <a:pt x="301181" y="67422"/>
                    <a:pt x="301181" y="150590"/>
                  </a:cubicBezTo>
                  <a:close/>
                </a:path>
              </a:pathLst>
            </a:custGeom>
            <a:solidFill>
              <a:srgbClr val="FFFFFF"/>
            </a:solidFill>
            <a:ln w="0" cap="flat">
              <a:noFill/>
              <a:prstDash val="solid"/>
              <a:miter/>
            </a:ln>
          </p:spPr>
          <p:txBody>
            <a:bodyPr rtlCol="0" anchor="ctr"/>
            <a:lstStyle/>
            <a:p>
              <a:endParaRPr lang="en-GB"/>
            </a:p>
          </p:txBody>
        </p:sp>
      </p:grpSp>
      <p:sp>
        <p:nvSpPr>
          <p:cNvPr id="6" name="Rectangle 5">
            <a:extLst>
              <a:ext uri="{FF2B5EF4-FFF2-40B4-BE49-F238E27FC236}">
                <a16:creationId xmlns:a16="http://schemas.microsoft.com/office/drawing/2014/main" id="{DE73284E-4A16-F277-730E-2968587075F0}"/>
              </a:ext>
            </a:extLst>
          </p:cNvPr>
          <p:cNvSpPr/>
          <p:nvPr userDrawn="1"/>
        </p:nvSpPr>
        <p:spPr>
          <a:xfrm>
            <a:off x="6105539" y="0"/>
            <a:ext cx="2919137" cy="6858000"/>
          </a:xfrm>
          <a:prstGeom prst="rect">
            <a:avLst/>
          </a:prstGeom>
          <a:gradFill>
            <a:gsLst>
              <a:gs pos="25424">
                <a:schemeClr val="accent5">
                  <a:alpha val="16000"/>
                </a:schemeClr>
              </a:gs>
              <a:gs pos="7000">
                <a:schemeClr val="accent5">
                  <a:alpha val="0"/>
                </a:schemeClr>
              </a:gs>
              <a:gs pos="63000">
                <a:schemeClr val="accent5">
                  <a:alpha val="84000"/>
                </a:schemeClr>
              </a:gs>
              <a:gs pos="77000">
                <a:schemeClr val="accent5"/>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5" name="Group 14">
            <a:extLst>
              <a:ext uri="{FF2B5EF4-FFF2-40B4-BE49-F238E27FC236}">
                <a16:creationId xmlns:a16="http://schemas.microsoft.com/office/drawing/2014/main" id="{0BBE4FDE-4675-39D6-25C3-94FC9F0D86B9}"/>
              </a:ext>
            </a:extLst>
          </p:cNvPr>
          <p:cNvGrpSpPr/>
          <p:nvPr userDrawn="1"/>
        </p:nvGrpSpPr>
        <p:grpSpPr>
          <a:xfrm>
            <a:off x="10250917" y="5939874"/>
            <a:ext cx="649683" cy="1840019"/>
            <a:chOff x="6955918" y="2863488"/>
            <a:chExt cx="649683" cy="1840019"/>
          </a:xfrm>
        </p:grpSpPr>
        <p:sp>
          <p:nvSpPr>
            <p:cNvPr id="16" name="Freeform: Shape 15">
              <a:extLst>
                <a:ext uri="{FF2B5EF4-FFF2-40B4-BE49-F238E27FC236}">
                  <a16:creationId xmlns:a16="http://schemas.microsoft.com/office/drawing/2014/main" id="{F6760C97-C43E-4FA1-ECE2-09331A36A471}"/>
                </a:ext>
              </a:extLst>
            </p:cNvPr>
            <p:cNvSpPr/>
            <p:nvPr/>
          </p:nvSpPr>
          <p:spPr>
            <a:xfrm rot="1800000">
              <a:off x="6955918" y="2863488"/>
              <a:ext cx="531157" cy="1840019"/>
            </a:xfrm>
            <a:custGeom>
              <a:avLst/>
              <a:gdLst>
                <a:gd name="connsiteX0" fmla="*/ 265603 w 531157"/>
                <a:gd name="connsiteY0" fmla="*/ 0 h 1840019"/>
                <a:gd name="connsiteX1" fmla="*/ 531157 w 531157"/>
                <a:gd name="connsiteY1" fmla="*/ 265555 h 1840019"/>
                <a:gd name="connsiteX2" fmla="*/ 531157 w 531157"/>
                <a:gd name="connsiteY2" fmla="*/ 1574465 h 1840019"/>
                <a:gd name="connsiteX3" fmla="*/ 265603 w 531157"/>
                <a:gd name="connsiteY3" fmla="*/ 1840020 h 1840019"/>
                <a:gd name="connsiteX4" fmla="*/ 265555 w 531157"/>
                <a:gd name="connsiteY4" fmla="*/ 1840020 h 1840019"/>
                <a:gd name="connsiteX5" fmla="*/ 0 w 531157"/>
                <a:gd name="connsiteY5" fmla="*/ 1574465 h 1840019"/>
                <a:gd name="connsiteX6" fmla="*/ 0 w 531157"/>
                <a:gd name="connsiteY6" fmla="*/ 265554 h 1840019"/>
                <a:gd name="connsiteX7" fmla="*/ 265555 w 531157"/>
                <a:gd name="connsiteY7" fmla="*/ 0 h 184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157" h="1840019">
                  <a:moveTo>
                    <a:pt x="265603" y="0"/>
                  </a:moveTo>
                  <a:cubicBezTo>
                    <a:pt x="412264" y="0"/>
                    <a:pt x="531157" y="118893"/>
                    <a:pt x="531157" y="265555"/>
                  </a:cubicBezTo>
                  <a:lnTo>
                    <a:pt x="531157" y="1574465"/>
                  </a:lnTo>
                  <a:cubicBezTo>
                    <a:pt x="531157" y="1721127"/>
                    <a:pt x="412264" y="1840020"/>
                    <a:pt x="265603" y="1840020"/>
                  </a:cubicBezTo>
                  <a:lnTo>
                    <a:pt x="265555" y="1840020"/>
                  </a:lnTo>
                  <a:cubicBezTo>
                    <a:pt x="118893" y="1840020"/>
                    <a:pt x="0" y="1721127"/>
                    <a:pt x="0" y="1574465"/>
                  </a:cubicBezTo>
                  <a:lnTo>
                    <a:pt x="0" y="265554"/>
                  </a:lnTo>
                  <a:cubicBezTo>
                    <a:pt x="0" y="118893"/>
                    <a:pt x="118893" y="0"/>
                    <a:pt x="265555" y="0"/>
                  </a:cubicBezTo>
                  <a:close/>
                </a:path>
              </a:pathLst>
            </a:custGeom>
            <a:solidFill>
              <a:schemeClr val="bg1"/>
            </a:solidFill>
            <a:ln w="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57DC4548-5701-B2F0-D5E7-9576860D6869}"/>
                </a:ext>
              </a:extLst>
            </p:cNvPr>
            <p:cNvSpPr/>
            <p:nvPr/>
          </p:nvSpPr>
          <p:spPr>
            <a:xfrm rot="1800000">
              <a:off x="7453842" y="3173708"/>
              <a:ext cx="151759" cy="151759"/>
            </a:xfrm>
            <a:custGeom>
              <a:avLst/>
              <a:gdLst>
                <a:gd name="connsiteX0" fmla="*/ 151759 w 151759"/>
                <a:gd name="connsiteY0" fmla="*/ 75880 h 151759"/>
                <a:gd name="connsiteX1" fmla="*/ 75880 w 151759"/>
                <a:gd name="connsiteY1" fmla="*/ 151759 h 151759"/>
                <a:gd name="connsiteX2" fmla="*/ 0 w 151759"/>
                <a:gd name="connsiteY2" fmla="*/ 75880 h 151759"/>
                <a:gd name="connsiteX3" fmla="*/ 75880 w 151759"/>
                <a:gd name="connsiteY3" fmla="*/ 0 h 151759"/>
                <a:gd name="connsiteX4" fmla="*/ 151759 w 151759"/>
                <a:gd name="connsiteY4" fmla="*/ 75880 h 15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9" h="151759">
                  <a:moveTo>
                    <a:pt x="151759" y="75880"/>
                  </a:moveTo>
                  <a:cubicBezTo>
                    <a:pt x="151759" y="117787"/>
                    <a:pt x="117787" y="151759"/>
                    <a:pt x="75880" y="151759"/>
                  </a:cubicBezTo>
                  <a:cubicBezTo>
                    <a:pt x="33972" y="151759"/>
                    <a:pt x="0" y="117787"/>
                    <a:pt x="0" y="75880"/>
                  </a:cubicBezTo>
                  <a:cubicBezTo>
                    <a:pt x="0" y="33972"/>
                    <a:pt x="33972" y="0"/>
                    <a:pt x="75880" y="0"/>
                  </a:cubicBezTo>
                  <a:cubicBezTo>
                    <a:pt x="117787" y="0"/>
                    <a:pt x="151759" y="33972"/>
                    <a:pt x="151759" y="75880"/>
                  </a:cubicBezTo>
                  <a:close/>
                </a:path>
              </a:pathLst>
            </a:custGeom>
            <a:solidFill>
              <a:schemeClr val="accent5"/>
            </a:solidFill>
            <a:ln w="0" cap="flat">
              <a:noFill/>
              <a:prstDash val="solid"/>
              <a:miter/>
            </a:ln>
          </p:spPr>
          <p:txBody>
            <a:bodyPr rtlCol="0" anchor="ctr"/>
            <a:lstStyle/>
            <a:p>
              <a:endParaRPr lang="en-GB" dirty="0"/>
            </a:p>
          </p:txBody>
        </p:sp>
      </p:grpSp>
      <p:grpSp>
        <p:nvGrpSpPr>
          <p:cNvPr id="19" name="Group 18">
            <a:extLst>
              <a:ext uri="{FF2B5EF4-FFF2-40B4-BE49-F238E27FC236}">
                <a16:creationId xmlns:a16="http://schemas.microsoft.com/office/drawing/2014/main" id="{1E70806C-B26B-F2ED-0E35-908F12DAD12F}"/>
              </a:ext>
            </a:extLst>
          </p:cNvPr>
          <p:cNvGrpSpPr/>
          <p:nvPr userDrawn="1"/>
        </p:nvGrpSpPr>
        <p:grpSpPr>
          <a:xfrm>
            <a:off x="11054152" y="-1322188"/>
            <a:ext cx="649683" cy="1840019"/>
            <a:chOff x="6955918" y="2863488"/>
            <a:chExt cx="649683" cy="1840019"/>
          </a:xfrm>
        </p:grpSpPr>
        <p:sp>
          <p:nvSpPr>
            <p:cNvPr id="23" name="Freeform: Shape 22">
              <a:extLst>
                <a:ext uri="{FF2B5EF4-FFF2-40B4-BE49-F238E27FC236}">
                  <a16:creationId xmlns:a16="http://schemas.microsoft.com/office/drawing/2014/main" id="{A7E7CA4E-C546-3738-5057-0925F8DCA934}"/>
                </a:ext>
              </a:extLst>
            </p:cNvPr>
            <p:cNvSpPr/>
            <p:nvPr/>
          </p:nvSpPr>
          <p:spPr>
            <a:xfrm rot="1800000">
              <a:off x="6955918" y="2863488"/>
              <a:ext cx="531157" cy="1840019"/>
            </a:xfrm>
            <a:custGeom>
              <a:avLst/>
              <a:gdLst>
                <a:gd name="connsiteX0" fmla="*/ 265603 w 531157"/>
                <a:gd name="connsiteY0" fmla="*/ 0 h 1840019"/>
                <a:gd name="connsiteX1" fmla="*/ 531157 w 531157"/>
                <a:gd name="connsiteY1" fmla="*/ 265555 h 1840019"/>
                <a:gd name="connsiteX2" fmla="*/ 531157 w 531157"/>
                <a:gd name="connsiteY2" fmla="*/ 1574465 h 1840019"/>
                <a:gd name="connsiteX3" fmla="*/ 265603 w 531157"/>
                <a:gd name="connsiteY3" fmla="*/ 1840020 h 1840019"/>
                <a:gd name="connsiteX4" fmla="*/ 265555 w 531157"/>
                <a:gd name="connsiteY4" fmla="*/ 1840020 h 1840019"/>
                <a:gd name="connsiteX5" fmla="*/ 0 w 531157"/>
                <a:gd name="connsiteY5" fmla="*/ 1574465 h 1840019"/>
                <a:gd name="connsiteX6" fmla="*/ 0 w 531157"/>
                <a:gd name="connsiteY6" fmla="*/ 265554 h 1840019"/>
                <a:gd name="connsiteX7" fmla="*/ 265555 w 531157"/>
                <a:gd name="connsiteY7" fmla="*/ 0 h 184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157" h="1840019">
                  <a:moveTo>
                    <a:pt x="265603" y="0"/>
                  </a:moveTo>
                  <a:cubicBezTo>
                    <a:pt x="412264" y="0"/>
                    <a:pt x="531157" y="118893"/>
                    <a:pt x="531157" y="265555"/>
                  </a:cubicBezTo>
                  <a:lnTo>
                    <a:pt x="531157" y="1574465"/>
                  </a:lnTo>
                  <a:cubicBezTo>
                    <a:pt x="531157" y="1721127"/>
                    <a:pt x="412264" y="1840020"/>
                    <a:pt x="265603" y="1840020"/>
                  </a:cubicBezTo>
                  <a:lnTo>
                    <a:pt x="265555" y="1840020"/>
                  </a:lnTo>
                  <a:cubicBezTo>
                    <a:pt x="118893" y="1840020"/>
                    <a:pt x="0" y="1721127"/>
                    <a:pt x="0" y="1574465"/>
                  </a:cubicBezTo>
                  <a:lnTo>
                    <a:pt x="0" y="265554"/>
                  </a:lnTo>
                  <a:cubicBezTo>
                    <a:pt x="0" y="118893"/>
                    <a:pt x="118893" y="0"/>
                    <a:pt x="265555" y="0"/>
                  </a:cubicBezTo>
                  <a:close/>
                </a:path>
              </a:pathLst>
            </a:custGeom>
            <a:solidFill>
              <a:schemeClr val="bg1"/>
            </a:solidFill>
            <a:ln w="0" cap="flat">
              <a:noFill/>
              <a:prstDash val="solid"/>
              <a:miter/>
            </a:ln>
          </p:spPr>
          <p:txBody>
            <a:bodyPr rtlCol="0" anchor="ctr"/>
            <a:lstStyle/>
            <a:p>
              <a:endParaRPr lang="en-GB" dirty="0"/>
            </a:p>
          </p:txBody>
        </p:sp>
        <p:sp>
          <p:nvSpPr>
            <p:cNvPr id="24" name="Freeform: Shape 23">
              <a:extLst>
                <a:ext uri="{FF2B5EF4-FFF2-40B4-BE49-F238E27FC236}">
                  <a16:creationId xmlns:a16="http://schemas.microsoft.com/office/drawing/2014/main" id="{093BA39A-77F0-F237-3031-1136F2CA57E2}"/>
                </a:ext>
              </a:extLst>
            </p:cNvPr>
            <p:cNvSpPr/>
            <p:nvPr/>
          </p:nvSpPr>
          <p:spPr>
            <a:xfrm rot="1800000">
              <a:off x="7453842" y="3173708"/>
              <a:ext cx="151759" cy="151759"/>
            </a:xfrm>
            <a:custGeom>
              <a:avLst/>
              <a:gdLst>
                <a:gd name="connsiteX0" fmla="*/ 151759 w 151759"/>
                <a:gd name="connsiteY0" fmla="*/ 75880 h 151759"/>
                <a:gd name="connsiteX1" fmla="*/ 75880 w 151759"/>
                <a:gd name="connsiteY1" fmla="*/ 151759 h 151759"/>
                <a:gd name="connsiteX2" fmla="*/ 0 w 151759"/>
                <a:gd name="connsiteY2" fmla="*/ 75880 h 151759"/>
                <a:gd name="connsiteX3" fmla="*/ 75880 w 151759"/>
                <a:gd name="connsiteY3" fmla="*/ 0 h 151759"/>
                <a:gd name="connsiteX4" fmla="*/ 151759 w 151759"/>
                <a:gd name="connsiteY4" fmla="*/ 75880 h 15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9" h="151759">
                  <a:moveTo>
                    <a:pt x="151759" y="75880"/>
                  </a:moveTo>
                  <a:cubicBezTo>
                    <a:pt x="151759" y="117787"/>
                    <a:pt x="117787" y="151759"/>
                    <a:pt x="75880" y="151759"/>
                  </a:cubicBezTo>
                  <a:cubicBezTo>
                    <a:pt x="33972" y="151759"/>
                    <a:pt x="0" y="117787"/>
                    <a:pt x="0" y="75880"/>
                  </a:cubicBezTo>
                  <a:cubicBezTo>
                    <a:pt x="0" y="33972"/>
                    <a:pt x="33972" y="0"/>
                    <a:pt x="75880" y="0"/>
                  </a:cubicBezTo>
                  <a:cubicBezTo>
                    <a:pt x="117787" y="0"/>
                    <a:pt x="151759" y="33972"/>
                    <a:pt x="151759" y="75880"/>
                  </a:cubicBezTo>
                  <a:close/>
                </a:path>
              </a:pathLst>
            </a:custGeom>
            <a:solidFill>
              <a:schemeClr val="accent5"/>
            </a:solidFill>
            <a:ln w="0" cap="flat">
              <a:noFill/>
              <a:prstDash val="solid"/>
              <a:miter/>
            </a:ln>
          </p:spPr>
          <p:txBody>
            <a:bodyPr rtlCol="0" anchor="ctr"/>
            <a:lstStyle/>
            <a:p>
              <a:endParaRPr lang="en-GB" dirty="0"/>
            </a:p>
          </p:txBody>
        </p:sp>
      </p:grpSp>
      <p:sp>
        <p:nvSpPr>
          <p:cNvPr id="2" name="Freeform: Shape 1">
            <a:extLst>
              <a:ext uri="{FF2B5EF4-FFF2-40B4-BE49-F238E27FC236}">
                <a16:creationId xmlns:a16="http://schemas.microsoft.com/office/drawing/2014/main" id="{932FB545-231E-A3BA-F1F5-4C3246661FF8}"/>
              </a:ext>
            </a:extLst>
          </p:cNvPr>
          <p:cNvSpPr/>
          <p:nvPr userDrawn="1"/>
        </p:nvSpPr>
        <p:spPr>
          <a:xfrm>
            <a:off x="-8655" y="-2"/>
            <a:ext cx="4547320" cy="1418664"/>
          </a:xfrm>
          <a:custGeom>
            <a:avLst/>
            <a:gdLst>
              <a:gd name="connsiteX0" fmla="*/ 0 w 4547320"/>
              <a:gd name="connsiteY0" fmla="*/ 0 h 1418664"/>
              <a:gd name="connsiteX1" fmla="*/ 4547320 w 4547320"/>
              <a:gd name="connsiteY1" fmla="*/ 0 h 1418664"/>
              <a:gd name="connsiteX2" fmla="*/ 4547320 w 4547320"/>
              <a:gd name="connsiteY2" fmla="*/ 994061 h 1418664"/>
              <a:gd name="connsiteX3" fmla="*/ 4122717 w 4547320"/>
              <a:gd name="connsiteY3" fmla="*/ 1418664 h 1418664"/>
              <a:gd name="connsiteX4" fmla="*/ 0 w 4547320"/>
              <a:gd name="connsiteY4" fmla="*/ 1418664 h 1418664"/>
              <a:gd name="connsiteX5" fmla="*/ 0 w 4547320"/>
              <a:gd name="connsiteY5" fmla="*/ 0 h 14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47320" h="1418664">
                <a:moveTo>
                  <a:pt x="0" y="0"/>
                </a:moveTo>
                <a:lnTo>
                  <a:pt x="4547320" y="0"/>
                </a:lnTo>
                <a:lnTo>
                  <a:pt x="4547320" y="994061"/>
                </a:lnTo>
                <a:cubicBezTo>
                  <a:pt x="4547320" y="1228563"/>
                  <a:pt x="4357219" y="1418664"/>
                  <a:pt x="4122717" y="1418664"/>
                </a:cubicBezTo>
                <a:lnTo>
                  <a:pt x="0" y="1418664"/>
                </a:lnTo>
                <a:lnTo>
                  <a:pt x="0"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3" name="Picture 2">
            <a:extLst>
              <a:ext uri="{FF2B5EF4-FFF2-40B4-BE49-F238E27FC236}">
                <a16:creationId xmlns:a16="http://schemas.microsoft.com/office/drawing/2014/main" id="{30800989-2060-AC7C-604F-FB691226E3DF}"/>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7710" r="-8470"/>
          <a:stretch/>
        </p:blipFill>
        <p:spPr>
          <a:xfrm>
            <a:off x="316269" y="407755"/>
            <a:ext cx="1709904" cy="746531"/>
          </a:xfrm>
          <a:prstGeom prst="rect">
            <a:avLst/>
          </a:prstGeom>
        </p:spPr>
      </p:pic>
      <p:sp>
        <p:nvSpPr>
          <p:cNvPr id="4" name="Picture Placeholder 13">
            <a:extLst>
              <a:ext uri="{FF2B5EF4-FFF2-40B4-BE49-F238E27FC236}">
                <a16:creationId xmlns:a16="http://schemas.microsoft.com/office/drawing/2014/main" id="{0C1C6CBE-6D47-B5CC-AFB8-90E4422A6FD0}"/>
              </a:ext>
            </a:extLst>
          </p:cNvPr>
          <p:cNvSpPr>
            <a:spLocks noGrp="1"/>
          </p:cNvSpPr>
          <p:nvPr>
            <p:ph type="pic" sz="quarter" idx="13" hasCustomPrompt="1"/>
          </p:nvPr>
        </p:nvSpPr>
        <p:spPr>
          <a:xfrm>
            <a:off x="2382509" y="547091"/>
            <a:ext cx="1613967" cy="498509"/>
          </a:xfrm>
        </p:spPr>
        <p:txBody>
          <a:bodyPr anchor="ctr" anchorCtr="0">
            <a:noAutofit/>
          </a:bodyPr>
          <a:lstStyle>
            <a:lvl1pPr marL="0" indent="0">
              <a:buNone/>
              <a:defRPr sz="1050"/>
            </a:lvl1pPr>
          </a:lstStyle>
          <a:p>
            <a:r>
              <a:rPr lang="en-GB" dirty="0"/>
              <a:t>Partner Logo:                     1.39 x 4.48cm</a:t>
            </a:r>
          </a:p>
        </p:txBody>
      </p:sp>
      <p:sp>
        <p:nvSpPr>
          <p:cNvPr id="8" name="Subtitle 2">
            <a:extLst>
              <a:ext uri="{FF2B5EF4-FFF2-40B4-BE49-F238E27FC236}">
                <a16:creationId xmlns:a16="http://schemas.microsoft.com/office/drawing/2014/main" id="{98A01177-D99D-EA16-90DC-28C00F86A75E}"/>
              </a:ext>
            </a:extLst>
          </p:cNvPr>
          <p:cNvSpPr>
            <a:spLocks noGrp="1"/>
          </p:cNvSpPr>
          <p:nvPr>
            <p:ph type="subTitle" idx="1" hasCustomPrompt="1"/>
          </p:nvPr>
        </p:nvSpPr>
        <p:spPr>
          <a:xfrm>
            <a:off x="315105" y="6110477"/>
            <a:ext cx="1681632" cy="407955"/>
          </a:xfrm>
        </p:spPr>
        <p:txBody>
          <a:bodyPr wrap="square" anchor="ctr" anchorCtr="0">
            <a:noAutofit/>
          </a:bodyPr>
          <a:lstStyle>
            <a:lvl1pPr marL="0" indent="0" algn="l" defTabSz="914400" rtl="0" eaLnBrk="1" latinLnBrk="0" hangingPunct="1">
              <a:spcBef>
                <a:spcPts val="0"/>
              </a:spcBef>
              <a:buNone/>
              <a:defRPr lang="en-GB" sz="1600" kern="1200" dirty="0">
                <a:solidFill>
                  <a:schemeClr val="bg1"/>
                </a:solidFill>
                <a:latin typeface="Inter Light" panose="02000503000000020004" pitchFamily="2"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Date (Optional)</a:t>
            </a:r>
            <a:endParaRPr lang="en-GB" dirty="0"/>
          </a:p>
        </p:txBody>
      </p:sp>
      <p:sp>
        <p:nvSpPr>
          <p:cNvPr id="9" name="Text Placeholder 25">
            <a:extLst>
              <a:ext uri="{FF2B5EF4-FFF2-40B4-BE49-F238E27FC236}">
                <a16:creationId xmlns:a16="http://schemas.microsoft.com/office/drawing/2014/main" id="{7CAB383A-B205-9FE6-ED33-777F38CB5822}"/>
              </a:ext>
            </a:extLst>
          </p:cNvPr>
          <p:cNvSpPr>
            <a:spLocks noGrp="1"/>
          </p:cNvSpPr>
          <p:nvPr>
            <p:ph type="body" sz="quarter" idx="14" hasCustomPrompt="1"/>
          </p:nvPr>
        </p:nvSpPr>
        <p:spPr>
          <a:xfrm>
            <a:off x="2280014" y="6093771"/>
            <a:ext cx="2702828" cy="415041"/>
          </a:xfrm>
        </p:spPr>
        <p:txBody>
          <a:bodyPr anchor="ctr" anchorCtr="0">
            <a:noAutofit/>
          </a:bodyPr>
          <a:lstStyle>
            <a:lvl1pPr marL="0" indent="0">
              <a:lnSpc>
                <a:spcPct val="100000"/>
              </a:lnSpc>
              <a:spcBef>
                <a:spcPts val="0"/>
              </a:spcBef>
              <a:spcAft>
                <a:spcPts val="0"/>
              </a:spcAft>
              <a:buNone/>
              <a:defRPr sz="1200" b="0" i="0">
                <a:solidFill>
                  <a:schemeClr val="bg1"/>
                </a:solidFill>
                <a:latin typeface="+mn-lt"/>
              </a:defRPr>
            </a:lvl1pPr>
            <a:lvl5pPr marL="1828800" indent="0">
              <a:buNone/>
              <a:defRPr sz="1400"/>
            </a:lvl5pPr>
          </a:lstStyle>
          <a:p>
            <a:pPr lvl="0"/>
            <a:r>
              <a:rPr lang="en-US" dirty="0"/>
              <a:t>“Delete me” – Title page for assets with audience Publisher</a:t>
            </a:r>
          </a:p>
        </p:txBody>
      </p:sp>
      <p:sp>
        <p:nvSpPr>
          <p:cNvPr id="7" name="Title 1">
            <a:extLst>
              <a:ext uri="{FF2B5EF4-FFF2-40B4-BE49-F238E27FC236}">
                <a16:creationId xmlns:a16="http://schemas.microsoft.com/office/drawing/2014/main" id="{C69AB86A-FA73-4D12-48FA-18EB51C2CDDF}"/>
              </a:ext>
            </a:extLst>
          </p:cNvPr>
          <p:cNvSpPr>
            <a:spLocks noGrp="1"/>
          </p:cNvSpPr>
          <p:nvPr>
            <p:ph type="ctrTitle" hasCustomPrompt="1"/>
          </p:nvPr>
        </p:nvSpPr>
        <p:spPr>
          <a:xfrm>
            <a:off x="302735" y="2496160"/>
            <a:ext cx="5885704" cy="2132324"/>
          </a:xfrm>
        </p:spPr>
        <p:txBody>
          <a:bodyPr anchor="ctr" anchorCtr="0"/>
          <a:lstStyle>
            <a:lvl1pPr marL="0" algn="l" defTabSz="914400" rtl="0" eaLnBrk="1" latinLnBrk="0" hangingPunct="1">
              <a:lnSpc>
                <a:spcPct val="90000"/>
              </a:lnSpc>
              <a:spcBef>
                <a:spcPct val="0"/>
              </a:spcBef>
              <a:buNone/>
              <a:defRPr lang="en-GB" sz="4800" kern="1200" dirty="0">
                <a:solidFill>
                  <a:schemeClr val="bg1"/>
                </a:solidFill>
                <a:latin typeface="+mn-lt"/>
                <a:ea typeface="+mn-ea"/>
                <a:cs typeface="+mn-cs"/>
              </a:defRPr>
            </a:lvl1pPr>
          </a:lstStyle>
          <a:p>
            <a:r>
              <a:rPr lang="en-US" dirty="0"/>
              <a:t>Click to edit </a:t>
            </a:r>
            <a:br>
              <a:rPr lang="en-US" dirty="0"/>
            </a:br>
            <a:r>
              <a:rPr lang="en-US" dirty="0"/>
              <a:t>Master title style for bigger headings</a:t>
            </a:r>
            <a:endParaRPr lang="en-GB" dirty="0"/>
          </a:p>
        </p:txBody>
      </p:sp>
    </p:spTree>
    <p:extLst>
      <p:ext uri="{BB962C8B-B14F-4D97-AF65-F5344CB8AC3E}">
        <p14:creationId xmlns:p14="http://schemas.microsoft.com/office/powerpoint/2010/main" val="385460500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hite Gradient - Advertis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23CFB6B-CAD0-41BD-BCF3-601ED3CF454F}"/>
              </a:ext>
            </a:extLst>
          </p:cNvPr>
          <p:cNvSpPr/>
          <p:nvPr userDrawn="1"/>
        </p:nvSpPr>
        <p:spPr>
          <a:xfrm>
            <a:off x="159657" y="5921829"/>
            <a:ext cx="11858172" cy="936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AutoShape 3"/>
          <p:cNvSpPr>
            <a:spLocks noChangeAspect="1" noChangeArrowheads="1" noTextEdit="1"/>
          </p:cNvSpPr>
          <p:nvPr/>
        </p:nvSpPr>
        <p:spPr bwMode="auto">
          <a:xfrm>
            <a:off x="4297363" y="0"/>
            <a:ext cx="79216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Rectangle 9">
            <a:extLst>
              <a:ext uri="{FF2B5EF4-FFF2-40B4-BE49-F238E27FC236}">
                <a16:creationId xmlns:a16="http://schemas.microsoft.com/office/drawing/2014/main" id="{00FB71BF-7ABC-2BBA-B851-4BCB7D9AA778}"/>
              </a:ext>
            </a:extLst>
          </p:cNvPr>
          <p:cNvSpPr/>
          <p:nvPr userDrawn="1"/>
        </p:nvSpPr>
        <p:spPr>
          <a:xfrm>
            <a:off x="6696075" y="0"/>
            <a:ext cx="5495926" cy="6858000"/>
          </a:xfrm>
          <a:prstGeom prst="rect">
            <a:avLst/>
          </a:prstGeom>
          <a:blipFill>
            <a:blip r:embed="rId2" cstate="print">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Rectangle 1">
            <a:extLst>
              <a:ext uri="{FF2B5EF4-FFF2-40B4-BE49-F238E27FC236}">
                <a16:creationId xmlns:a16="http://schemas.microsoft.com/office/drawing/2014/main" id="{23376973-F12A-55E5-AB12-75EC2D6ACA3F}"/>
              </a:ext>
            </a:extLst>
          </p:cNvPr>
          <p:cNvSpPr/>
          <p:nvPr userDrawn="1"/>
        </p:nvSpPr>
        <p:spPr>
          <a:xfrm>
            <a:off x="5791201" y="0"/>
            <a:ext cx="3233476" cy="6858000"/>
          </a:xfrm>
          <a:prstGeom prst="rect">
            <a:avLst/>
          </a:prstGeom>
          <a:gradFill>
            <a:gsLst>
              <a:gs pos="25424">
                <a:schemeClr val="bg1">
                  <a:alpha val="47000"/>
                </a:schemeClr>
              </a:gs>
              <a:gs pos="7000">
                <a:schemeClr val="bg1">
                  <a:alpha val="0"/>
                </a:schemeClr>
              </a:gs>
              <a:gs pos="63000">
                <a:schemeClr val="bg1">
                  <a:alpha val="92000"/>
                </a:schemeClr>
              </a:gs>
              <a:gs pos="77000">
                <a:schemeClr val="bg1"/>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a:extLst>
              <a:ext uri="{FF2B5EF4-FFF2-40B4-BE49-F238E27FC236}">
                <a16:creationId xmlns:a16="http://schemas.microsoft.com/office/drawing/2014/main" id="{C4CAC68B-B3F4-F970-220D-D56B1660E47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800000">
            <a:off x="10631705" y="-846453"/>
            <a:ext cx="534846" cy="2534496"/>
          </a:xfrm>
          <a:prstGeom prst="rect">
            <a:avLst/>
          </a:prstGeom>
        </p:spPr>
      </p:pic>
      <p:grpSp>
        <p:nvGrpSpPr>
          <p:cNvPr id="29" name="Group 28">
            <a:extLst>
              <a:ext uri="{FF2B5EF4-FFF2-40B4-BE49-F238E27FC236}">
                <a16:creationId xmlns:a16="http://schemas.microsoft.com/office/drawing/2014/main" id="{035F819C-027A-FC02-1A90-D3031BE4D1B4}"/>
              </a:ext>
            </a:extLst>
          </p:cNvPr>
          <p:cNvGrpSpPr/>
          <p:nvPr userDrawn="1"/>
        </p:nvGrpSpPr>
        <p:grpSpPr>
          <a:xfrm>
            <a:off x="11679053" y="-975250"/>
            <a:ext cx="649683" cy="1840019"/>
            <a:chOff x="6955918" y="2863488"/>
            <a:chExt cx="649683" cy="1840019"/>
          </a:xfrm>
        </p:grpSpPr>
        <p:sp>
          <p:nvSpPr>
            <p:cNvPr id="31" name="Freeform: Shape 30">
              <a:extLst>
                <a:ext uri="{FF2B5EF4-FFF2-40B4-BE49-F238E27FC236}">
                  <a16:creationId xmlns:a16="http://schemas.microsoft.com/office/drawing/2014/main" id="{A57F11D1-BE03-5E0B-186A-8E861C6D954A}"/>
                </a:ext>
              </a:extLst>
            </p:cNvPr>
            <p:cNvSpPr/>
            <p:nvPr/>
          </p:nvSpPr>
          <p:spPr>
            <a:xfrm rot="1800000">
              <a:off x="6955918" y="2863488"/>
              <a:ext cx="531157" cy="1840019"/>
            </a:xfrm>
            <a:custGeom>
              <a:avLst/>
              <a:gdLst>
                <a:gd name="connsiteX0" fmla="*/ 265603 w 531157"/>
                <a:gd name="connsiteY0" fmla="*/ 0 h 1840019"/>
                <a:gd name="connsiteX1" fmla="*/ 531157 w 531157"/>
                <a:gd name="connsiteY1" fmla="*/ 265555 h 1840019"/>
                <a:gd name="connsiteX2" fmla="*/ 531157 w 531157"/>
                <a:gd name="connsiteY2" fmla="*/ 1574465 h 1840019"/>
                <a:gd name="connsiteX3" fmla="*/ 265603 w 531157"/>
                <a:gd name="connsiteY3" fmla="*/ 1840020 h 1840019"/>
                <a:gd name="connsiteX4" fmla="*/ 265555 w 531157"/>
                <a:gd name="connsiteY4" fmla="*/ 1840020 h 1840019"/>
                <a:gd name="connsiteX5" fmla="*/ 0 w 531157"/>
                <a:gd name="connsiteY5" fmla="*/ 1574465 h 1840019"/>
                <a:gd name="connsiteX6" fmla="*/ 0 w 531157"/>
                <a:gd name="connsiteY6" fmla="*/ 265554 h 1840019"/>
                <a:gd name="connsiteX7" fmla="*/ 265555 w 531157"/>
                <a:gd name="connsiteY7" fmla="*/ 0 h 184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157" h="1840019">
                  <a:moveTo>
                    <a:pt x="265603" y="0"/>
                  </a:moveTo>
                  <a:cubicBezTo>
                    <a:pt x="412264" y="0"/>
                    <a:pt x="531157" y="118893"/>
                    <a:pt x="531157" y="265555"/>
                  </a:cubicBezTo>
                  <a:lnTo>
                    <a:pt x="531157" y="1574465"/>
                  </a:lnTo>
                  <a:cubicBezTo>
                    <a:pt x="531157" y="1721127"/>
                    <a:pt x="412264" y="1840020"/>
                    <a:pt x="265603" y="1840020"/>
                  </a:cubicBezTo>
                  <a:lnTo>
                    <a:pt x="265555" y="1840020"/>
                  </a:lnTo>
                  <a:cubicBezTo>
                    <a:pt x="118893" y="1840020"/>
                    <a:pt x="0" y="1721127"/>
                    <a:pt x="0" y="1574465"/>
                  </a:cubicBezTo>
                  <a:lnTo>
                    <a:pt x="0" y="265554"/>
                  </a:lnTo>
                  <a:cubicBezTo>
                    <a:pt x="0" y="118893"/>
                    <a:pt x="118893" y="0"/>
                    <a:pt x="265555" y="0"/>
                  </a:cubicBezTo>
                  <a:close/>
                </a:path>
              </a:pathLst>
            </a:custGeom>
            <a:solidFill>
              <a:schemeClr val="accent4"/>
            </a:solidFill>
            <a:ln w="0" cap="flat">
              <a:noFill/>
              <a:prstDash val="solid"/>
              <a:miter/>
            </a:ln>
          </p:spPr>
          <p:txBody>
            <a:bodyPr rtlCol="0" anchor="ctr"/>
            <a:lstStyle/>
            <a:p>
              <a:endParaRPr lang="en-GB" dirty="0"/>
            </a:p>
          </p:txBody>
        </p:sp>
        <p:sp>
          <p:nvSpPr>
            <p:cNvPr id="32" name="Freeform: Shape 31">
              <a:extLst>
                <a:ext uri="{FF2B5EF4-FFF2-40B4-BE49-F238E27FC236}">
                  <a16:creationId xmlns:a16="http://schemas.microsoft.com/office/drawing/2014/main" id="{AB3B60CD-C1C1-C877-7F2F-0A8246ED9348}"/>
                </a:ext>
              </a:extLst>
            </p:cNvPr>
            <p:cNvSpPr/>
            <p:nvPr/>
          </p:nvSpPr>
          <p:spPr>
            <a:xfrm rot="1800000">
              <a:off x="7453842" y="3173708"/>
              <a:ext cx="151759" cy="151759"/>
            </a:xfrm>
            <a:custGeom>
              <a:avLst/>
              <a:gdLst>
                <a:gd name="connsiteX0" fmla="*/ 151759 w 151759"/>
                <a:gd name="connsiteY0" fmla="*/ 75880 h 151759"/>
                <a:gd name="connsiteX1" fmla="*/ 75880 w 151759"/>
                <a:gd name="connsiteY1" fmla="*/ 151759 h 151759"/>
                <a:gd name="connsiteX2" fmla="*/ 0 w 151759"/>
                <a:gd name="connsiteY2" fmla="*/ 75880 h 151759"/>
                <a:gd name="connsiteX3" fmla="*/ 75880 w 151759"/>
                <a:gd name="connsiteY3" fmla="*/ 0 h 151759"/>
                <a:gd name="connsiteX4" fmla="*/ 151759 w 151759"/>
                <a:gd name="connsiteY4" fmla="*/ 75880 h 15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9" h="151759">
                  <a:moveTo>
                    <a:pt x="151759" y="75880"/>
                  </a:moveTo>
                  <a:cubicBezTo>
                    <a:pt x="151759" y="117787"/>
                    <a:pt x="117787" y="151759"/>
                    <a:pt x="75880" y="151759"/>
                  </a:cubicBezTo>
                  <a:cubicBezTo>
                    <a:pt x="33972" y="151759"/>
                    <a:pt x="0" y="117787"/>
                    <a:pt x="0" y="75880"/>
                  </a:cubicBezTo>
                  <a:cubicBezTo>
                    <a:pt x="0" y="33972"/>
                    <a:pt x="33972" y="0"/>
                    <a:pt x="75880" y="0"/>
                  </a:cubicBezTo>
                  <a:cubicBezTo>
                    <a:pt x="117787" y="0"/>
                    <a:pt x="151759" y="33972"/>
                    <a:pt x="151759" y="75880"/>
                  </a:cubicBezTo>
                  <a:close/>
                </a:path>
              </a:pathLst>
            </a:custGeom>
            <a:solidFill>
              <a:schemeClr val="bg1"/>
            </a:solidFill>
            <a:ln w="0" cap="flat">
              <a:noFill/>
              <a:prstDash val="solid"/>
              <a:miter/>
            </a:ln>
          </p:spPr>
          <p:txBody>
            <a:bodyPr rtlCol="0" anchor="ctr"/>
            <a:lstStyle/>
            <a:p>
              <a:endParaRPr lang="en-GB"/>
            </a:p>
          </p:txBody>
        </p:sp>
      </p:grpSp>
      <p:pic>
        <p:nvPicPr>
          <p:cNvPr id="33" name="Graphic 32">
            <a:extLst>
              <a:ext uri="{FF2B5EF4-FFF2-40B4-BE49-F238E27FC236}">
                <a16:creationId xmlns:a16="http://schemas.microsoft.com/office/drawing/2014/main" id="{D7067004-9BC9-6823-8B75-8AE3FF618B2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800000">
            <a:off x="10733938" y="4778157"/>
            <a:ext cx="534846" cy="3695736"/>
          </a:xfrm>
          <a:prstGeom prst="rect">
            <a:avLst/>
          </a:prstGeom>
        </p:spPr>
      </p:pic>
      <p:grpSp>
        <p:nvGrpSpPr>
          <p:cNvPr id="7" name="Group 6">
            <a:extLst>
              <a:ext uri="{FF2B5EF4-FFF2-40B4-BE49-F238E27FC236}">
                <a16:creationId xmlns:a16="http://schemas.microsoft.com/office/drawing/2014/main" id="{DA7C5707-FB1B-F550-E921-54C69976A834}"/>
              </a:ext>
            </a:extLst>
          </p:cNvPr>
          <p:cNvGrpSpPr/>
          <p:nvPr userDrawn="1"/>
        </p:nvGrpSpPr>
        <p:grpSpPr>
          <a:xfrm>
            <a:off x="9496617" y="5945117"/>
            <a:ext cx="817972" cy="2515434"/>
            <a:chOff x="9496617" y="5945117"/>
            <a:chExt cx="817972" cy="2515434"/>
          </a:xfrm>
        </p:grpSpPr>
        <p:sp>
          <p:nvSpPr>
            <p:cNvPr id="4" name="Freeform: Shape 3">
              <a:extLst>
                <a:ext uri="{FF2B5EF4-FFF2-40B4-BE49-F238E27FC236}">
                  <a16:creationId xmlns:a16="http://schemas.microsoft.com/office/drawing/2014/main" id="{52E89B28-6C39-0CCB-0F35-D204571F57AD}"/>
                </a:ext>
              </a:extLst>
            </p:cNvPr>
            <p:cNvSpPr/>
            <p:nvPr/>
          </p:nvSpPr>
          <p:spPr>
            <a:xfrm rot="1800000">
              <a:off x="9496617" y="5945117"/>
              <a:ext cx="529577" cy="2515434"/>
            </a:xfrm>
            <a:custGeom>
              <a:avLst/>
              <a:gdLst>
                <a:gd name="connsiteX0" fmla="*/ 264813 w 529577"/>
                <a:gd name="connsiteY0" fmla="*/ 0 h 2515434"/>
                <a:gd name="connsiteX1" fmla="*/ 529578 w 529577"/>
                <a:gd name="connsiteY1" fmla="*/ 264765 h 2515434"/>
                <a:gd name="connsiteX2" fmla="*/ 529578 w 529577"/>
                <a:gd name="connsiteY2" fmla="*/ 2250670 h 2515434"/>
                <a:gd name="connsiteX3" fmla="*/ 264813 w 529577"/>
                <a:gd name="connsiteY3" fmla="*/ 2515435 h 2515434"/>
                <a:gd name="connsiteX4" fmla="*/ 264765 w 529577"/>
                <a:gd name="connsiteY4" fmla="*/ 2515435 h 2515434"/>
                <a:gd name="connsiteX5" fmla="*/ 0 w 529577"/>
                <a:gd name="connsiteY5" fmla="*/ 2250670 h 2515434"/>
                <a:gd name="connsiteX6" fmla="*/ 0 w 529577"/>
                <a:gd name="connsiteY6" fmla="*/ 264765 h 2515434"/>
                <a:gd name="connsiteX7" fmla="*/ 264765 w 529577"/>
                <a:gd name="connsiteY7" fmla="*/ 0 h 251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9577" h="2515434">
                  <a:moveTo>
                    <a:pt x="264813" y="0"/>
                  </a:moveTo>
                  <a:cubicBezTo>
                    <a:pt x="411039" y="0"/>
                    <a:pt x="529578" y="118539"/>
                    <a:pt x="529578" y="264765"/>
                  </a:cubicBezTo>
                  <a:lnTo>
                    <a:pt x="529578" y="2250670"/>
                  </a:lnTo>
                  <a:cubicBezTo>
                    <a:pt x="529578" y="2396896"/>
                    <a:pt x="411039" y="2515435"/>
                    <a:pt x="264813" y="2515435"/>
                  </a:cubicBezTo>
                  <a:lnTo>
                    <a:pt x="264765" y="2515435"/>
                  </a:lnTo>
                  <a:cubicBezTo>
                    <a:pt x="118539" y="2515435"/>
                    <a:pt x="0" y="2396896"/>
                    <a:pt x="0" y="2250670"/>
                  </a:cubicBezTo>
                  <a:lnTo>
                    <a:pt x="0" y="264765"/>
                  </a:lnTo>
                  <a:cubicBezTo>
                    <a:pt x="0" y="118539"/>
                    <a:pt x="118539" y="0"/>
                    <a:pt x="264765" y="0"/>
                  </a:cubicBezTo>
                  <a:close/>
                </a:path>
              </a:pathLst>
            </a:custGeom>
            <a:solidFill>
              <a:schemeClr val="accent4"/>
            </a:solidFill>
            <a:ln w="0" cap="flat">
              <a:noFill/>
              <a:prstDash val="solid"/>
              <a:miter/>
            </a:ln>
          </p:spPr>
          <p:txBody>
            <a:bodyPr rtlCol="0" anchor="ctr"/>
            <a:lstStyle/>
            <a:p>
              <a:endParaRPr lang="en-GB" dirty="0"/>
            </a:p>
          </p:txBody>
        </p:sp>
        <p:sp>
          <p:nvSpPr>
            <p:cNvPr id="5" name="Freeform: Shape 4">
              <a:extLst>
                <a:ext uri="{FF2B5EF4-FFF2-40B4-BE49-F238E27FC236}">
                  <a16:creationId xmlns:a16="http://schemas.microsoft.com/office/drawing/2014/main" id="{64FDD09A-A34D-19D9-D056-B0DA0956D007}"/>
                </a:ext>
              </a:extLst>
            </p:cNvPr>
            <p:cNvSpPr/>
            <p:nvPr/>
          </p:nvSpPr>
          <p:spPr>
            <a:xfrm rot="1800000">
              <a:off x="10163282" y="6300025"/>
              <a:ext cx="151307" cy="151307"/>
            </a:xfrm>
            <a:custGeom>
              <a:avLst/>
              <a:gdLst>
                <a:gd name="connsiteX0" fmla="*/ 151308 w 151307"/>
                <a:gd name="connsiteY0" fmla="*/ 75654 h 151307"/>
                <a:gd name="connsiteX1" fmla="*/ 75654 w 151307"/>
                <a:gd name="connsiteY1" fmla="*/ 151308 h 151307"/>
                <a:gd name="connsiteX2" fmla="*/ 0 w 151307"/>
                <a:gd name="connsiteY2" fmla="*/ 75654 h 151307"/>
                <a:gd name="connsiteX3" fmla="*/ 75654 w 151307"/>
                <a:gd name="connsiteY3" fmla="*/ 0 h 151307"/>
                <a:gd name="connsiteX4" fmla="*/ 151308 w 151307"/>
                <a:gd name="connsiteY4" fmla="*/ 75654 h 151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07" h="151307">
                  <a:moveTo>
                    <a:pt x="151308" y="75654"/>
                  </a:moveTo>
                  <a:cubicBezTo>
                    <a:pt x="151308" y="117437"/>
                    <a:pt x="117437" y="151308"/>
                    <a:pt x="75654" y="151308"/>
                  </a:cubicBezTo>
                  <a:cubicBezTo>
                    <a:pt x="33871" y="151308"/>
                    <a:pt x="0" y="117437"/>
                    <a:pt x="0" y="75654"/>
                  </a:cubicBezTo>
                  <a:cubicBezTo>
                    <a:pt x="0" y="33871"/>
                    <a:pt x="33871" y="0"/>
                    <a:pt x="75654" y="0"/>
                  </a:cubicBezTo>
                  <a:cubicBezTo>
                    <a:pt x="117437" y="0"/>
                    <a:pt x="151308" y="33871"/>
                    <a:pt x="151308" y="75654"/>
                  </a:cubicBezTo>
                  <a:close/>
                </a:path>
              </a:pathLst>
            </a:custGeom>
            <a:solidFill>
              <a:srgbClr val="FFFFFF"/>
            </a:solidFill>
            <a:ln w="0" cap="flat">
              <a:noFill/>
              <a:prstDash val="solid"/>
              <a:miter/>
            </a:ln>
          </p:spPr>
          <p:txBody>
            <a:bodyPr rtlCol="0" anchor="ctr"/>
            <a:lstStyle/>
            <a:p>
              <a:endParaRPr lang="en-GB"/>
            </a:p>
          </p:txBody>
        </p:sp>
      </p:grpSp>
      <p:sp>
        <p:nvSpPr>
          <p:cNvPr id="3" name="Text Placeholder 25">
            <a:extLst>
              <a:ext uri="{FF2B5EF4-FFF2-40B4-BE49-F238E27FC236}">
                <a16:creationId xmlns:a16="http://schemas.microsoft.com/office/drawing/2014/main" id="{6FED66B3-B74C-FF1F-2207-4099D5DC352E}"/>
              </a:ext>
            </a:extLst>
          </p:cNvPr>
          <p:cNvSpPr>
            <a:spLocks noGrp="1"/>
          </p:cNvSpPr>
          <p:nvPr>
            <p:ph type="body" sz="quarter" idx="14" hasCustomPrompt="1"/>
          </p:nvPr>
        </p:nvSpPr>
        <p:spPr>
          <a:xfrm>
            <a:off x="316269" y="6093771"/>
            <a:ext cx="2702828" cy="415041"/>
          </a:xfrm>
        </p:spPr>
        <p:txBody>
          <a:bodyPr anchor="ctr" anchorCtr="0">
            <a:noAutofit/>
          </a:bodyPr>
          <a:lstStyle>
            <a:lvl1pPr marL="0" indent="0">
              <a:lnSpc>
                <a:spcPct val="100000"/>
              </a:lnSpc>
              <a:spcBef>
                <a:spcPts val="0"/>
              </a:spcBef>
              <a:spcAft>
                <a:spcPts val="0"/>
              </a:spcAft>
              <a:buNone/>
              <a:defRPr sz="1200" b="0" i="0">
                <a:solidFill>
                  <a:schemeClr val="tx2"/>
                </a:solidFill>
                <a:latin typeface="+mn-lt"/>
              </a:defRPr>
            </a:lvl1pPr>
            <a:lvl5pPr marL="1828800" indent="0">
              <a:buNone/>
              <a:defRPr sz="1400"/>
            </a:lvl5pPr>
          </a:lstStyle>
          <a:p>
            <a:pPr lvl="0"/>
            <a:r>
              <a:rPr lang="en-US" dirty="0"/>
              <a:t>“Delete me” – Title page for assets with audience Advertiser</a:t>
            </a:r>
          </a:p>
        </p:txBody>
      </p:sp>
      <p:sp>
        <p:nvSpPr>
          <p:cNvPr id="6" name="Title 1">
            <a:extLst>
              <a:ext uri="{FF2B5EF4-FFF2-40B4-BE49-F238E27FC236}">
                <a16:creationId xmlns:a16="http://schemas.microsoft.com/office/drawing/2014/main" id="{606AD042-6A2D-8CFD-7111-A5818D08A5A9}"/>
              </a:ext>
            </a:extLst>
          </p:cNvPr>
          <p:cNvSpPr>
            <a:spLocks noGrp="1"/>
          </p:cNvSpPr>
          <p:nvPr>
            <p:ph type="ctrTitle" hasCustomPrompt="1"/>
          </p:nvPr>
        </p:nvSpPr>
        <p:spPr>
          <a:xfrm>
            <a:off x="303180" y="2505168"/>
            <a:ext cx="5885705" cy="1495638"/>
          </a:xfrm>
        </p:spPr>
        <p:txBody>
          <a:bodyPr anchor="b" anchorCtr="0"/>
          <a:lstStyle>
            <a:lvl1pPr marL="0" algn="l" defTabSz="914400" rtl="0" eaLnBrk="1" latinLnBrk="0" hangingPunct="1">
              <a:lnSpc>
                <a:spcPct val="90000"/>
              </a:lnSpc>
              <a:spcBef>
                <a:spcPct val="0"/>
              </a:spcBef>
              <a:buNone/>
              <a:defRPr lang="en-GB" sz="4800" kern="1200" dirty="0">
                <a:solidFill>
                  <a:schemeClr val="tx2"/>
                </a:solidFill>
                <a:latin typeface="+mn-lt"/>
                <a:ea typeface="+mn-ea"/>
                <a:cs typeface="+mn-cs"/>
              </a:defRPr>
            </a:lvl1pPr>
          </a:lstStyle>
          <a:p>
            <a:r>
              <a:rPr lang="en-US" dirty="0"/>
              <a:t>Click to edit </a:t>
            </a:r>
            <a:br>
              <a:rPr lang="en-US" dirty="0"/>
            </a:br>
            <a:r>
              <a:rPr lang="en-US" dirty="0"/>
              <a:t>Master title style</a:t>
            </a:r>
            <a:endParaRPr lang="en-GB" dirty="0"/>
          </a:p>
        </p:txBody>
      </p:sp>
      <p:sp>
        <p:nvSpPr>
          <p:cNvPr id="8" name="Subtitle 2">
            <a:extLst>
              <a:ext uri="{FF2B5EF4-FFF2-40B4-BE49-F238E27FC236}">
                <a16:creationId xmlns:a16="http://schemas.microsoft.com/office/drawing/2014/main" id="{1977D3C4-103E-7187-2A00-64BA57509CD0}"/>
              </a:ext>
            </a:extLst>
          </p:cNvPr>
          <p:cNvSpPr>
            <a:spLocks noGrp="1"/>
          </p:cNvSpPr>
          <p:nvPr>
            <p:ph type="subTitle" idx="1"/>
          </p:nvPr>
        </p:nvSpPr>
        <p:spPr>
          <a:xfrm>
            <a:off x="303180" y="4093895"/>
            <a:ext cx="5885705" cy="480131"/>
          </a:xfrm>
        </p:spPr>
        <p:txBody>
          <a:bodyPr>
            <a:spAutoFit/>
          </a:bodyPr>
          <a:lstStyle>
            <a:lvl1pPr marL="0" indent="0" algn="l" defTabSz="914400" rtl="0" eaLnBrk="1" latinLnBrk="0" hangingPunct="1">
              <a:spcBef>
                <a:spcPts val="0"/>
              </a:spcBef>
              <a:buNone/>
              <a:defRPr lang="en-GB" sz="2800" kern="1200" dirty="0">
                <a:solidFill>
                  <a:schemeClr val="tx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pic>
        <p:nvPicPr>
          <p:cNvPr id="11" name="Picture 10">
            <a:extLst>
              <a:ext uri="{FF2B5EF4-FFF2-40B4-BE49-F238E27FC236}">
                <a16:creationId xmlns:a16="http://schemas.microsoft.com/office/drawing/2014/main" id="{595690D7-A00D-052E-127D-F59CDF6124C4}"/>
              </a:ext>
            </a:extLst>
          </p:cNvPr>
          <p:cNvPicPr>
            <a:picLocks noChangeAspect="1"/>
          </p:cNvPicPr>
          <p:nvPr userDrawn="1"/>
        </p:nvPicPr>
        <p:blipFill rotWithShape="1">
          <a:blip r:embed="rId7" cstate="print">
            <a:extLst>
              <a:ext uri="{28A0092B-C50C-407E-A947-70E740481C1C}">
                <a14:useLocalDpi xmlns:a14="http://schemas.microsoft.com/office/drawing/2010/main"/>
              </a:ext>
            </a:extLst>
          </a:blip>
          <a:srcRect l="-7710" r="-8470"/>
          <a:stretch/>
        </p:blipFill>
        <p:spPr>
          <a:xfrm>
            <a:off x="316269" y="407755"/>
            <a:ext cx="1709904" cy="746531"/>
          </a:xfrm>
          <a:prstGeom prst="rect">
            <a:avLst/>
          </a:prstGeom>
        </p:spPr>
      </p:pic>
      <p:sp>
        <p:nvSpPr>
          <p:cNvPr id="12" name="Picture Placeholder 13">
            <a:extLst>
              <a:ext uri="{FF2B5EF4-FFF2-40B4-BE49-F238E27FC236}">
                <a16:creationId xmlns:a16="http://schemas.microsoft.com/office/drawing/2014/main" id="{D9F2C60C-70B5-DA5E-1380-D20D0C9C9300}"/>
              </a:ext>
            </a:extLst>
          </p:cNvPr>
          <p:cNvSpPr>
            <a:spLocks noGrp="1"/>
          </p:cNvSpPr>
          <p:nvPr>
            <p:ph type="pic" sz="quarter" idx="13" hasCustomPrompt="1"/>
          </p:nvPr>
        </p:nvSpPr>
        <p:spPr>
          <a:xfrm>
            <a:off x="2382509" y="547091"/>
            <a:ext cx="1613967" cy="498509"/>
          </a:xfrm>
        </p:spPr>
        <p:txBody>
          <a:bodyPr anchor="ctr" anchorCtr="0">
            <a:noAutofit/>
          </a:bodyPr>
          <a:lstStyle>
            <a:lvl1pPr marL="0" indent="0">
              <a:buNone/>
              <a:defRPr sz="1050"/>
            </a:lvl1pPr>
          </a:lstStyle>
          <a:p>
            <a:r>
              <a:rPr lang="en-GB" dirty="0"/>
              <a:t>Partner Logo:                     1.39 x 4.48cm</a:t>
            </a:r>
          </a:p>
        </p:txBody>
      </p:sp>
    </p:spTree>
    <p:extLst>
      <p:ext uri="{BB962C8B-B14F-4D97-AF65-F5344CB8AC3E}">
        <p14:creationId xmlns:p14="http://schemas.microsoft.com/office/powerpoint/2010/main" val="301371062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Large Headings White Gradient - Advertis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23CFB6B-CAD0-41BD-BCF3-601ED3CF454F}"/>
              </a:ext>
            </a:extLst>
          </p:cNvPr>
          <p:cNvSpPr/>
          <p:nvPr userDrawn="1"/>
        </p:nvSpPr>
        <p:spPr>
          <a:xfrm>
            <a:off x="159657" y="5921829"/>
            <a:ext cx="11858172" cy="936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AutoShape 3"/>
          <p:cNvSpPr>
            <a:spLocks noChangeAspect="1" noChangeArrowheads="1" noTextEdit="1"/>
          </p:cNvSpPr>
          <p:nvPr/>
        </p:nvSpPr>
        <p:spPr bwMode="auto">
          <a:xfrm>
            <a:off x="4297363" y="0"/>
            <a:ext cx="79216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 name="Rectangle 5">
            <a:extLst>
              <a:ext uri="{FF2B5EF4-FFF2-40B4-BE49-F238E27FC236}">
                <a16:creationId xmlns:a16="http://schemas.microsoft.com/office/drawing/2014/main" id="{2B7C6CC4-6B75-FF17-E1C0-C199B8990A2E}"/>
              </a:ext>
            </a:extLst>
          </p:cNvPr>
          <p:cNvSpPr/>
          <p:nvPr userDrawn="1"/>
        </p:nvSpPr>
        <p:spPr>
          <a:xfrm>
            <a:off x="6696075" y="0"/>
            <a:ext cx="5495926" cy="6858000"/>
          </a:xfrm>
          <a:prstGeom prst="rect">
            <a:avLst/>
          </a:prstGeom>
          <a:blipFill>
            <a:blip r:embed="rId2" cstate="print">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Rectangle 1">
            <a:extLst>
              <a:ext uri="{FF2B5EF4-FFF2-40B4-BE49-F238E27FC236}">
                <a16:creationId xmlns:a16="http://schemas.microsoft.com/office/drawing/2014/main" id="{23376973-F12A-55E5-AB12-75EC2D6ACA3F}"/>
              </a:ext>
            </a:extLst>
          </p:cNvPr>
          <p:cNvSpPr/>
          <p:nvPr userDrawn="1"/>
        </p:nvSpPr>
        <p:spPr>
          <a:xfrm>
            <a:off x="5791201" y="0"/>
            <a:ext cx="3233476" cy="6858000"/>
          </a:xfrm>
          <a:prstGeom prst="rect">
            <a:avLst/>
          </a:prstGeom>
          <a:gradFill>
            <a:gsLst>
              <a:gs pos="25424">
                <a:schemeClr val="bg1">
                  <a:alpha val="47000"/>
                </a:schemeClr>
              </a:gs>
              <a:gs pos="7000">
                <a:schemeClr val="bg1">
                  <a:alpha val="0"/>
                </a:schemeClr>
              </a:gs>
              <a:gs pos="63000">
                <a:schemeClr val="bg1">
                  <a:alpha val="92000"/>
                </a:schemeClr>
              </a:gs>
              <a:gs pos="77000">
                <a:schemeClr val="bg1"/>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a:extLst>
              <a:ext uri="{FF2B5EF4-FFF2-40B4-BE49-F238E27FC236}">
                <a16:creationId xmlns:a16="http://schemas.microsoft.com/office/drawing/2014/main" id="{C4CAC68B-B3F4-F970-220D-D56B1660E47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800000">
            <a:off x="10631705" y="-846453"/>
            <a:ext cx="534846" cy="2534496"/>
          </a:xfrm>
          <a:prstGeom prst="rect">
            <a:avLst/>
          </a:prstGeom>
        </p:spPr>
      </p:pic>
      <p:grpSp>
        <p:nvGrpSpPr>
          <p:cNvPr id="29" name="Group 28">
            <a:extLst>
              <a:ext uri="{FF2B5EF4-FFF2-40B4-BE49-F238E27FC236}">
                <a16:creationId xmlns:a16="http://schemas.microsoft.com/office/drawing/2014/main" id="{035F819C-027A-FC02-1A90-D3031BE4D1B4}"/>
              </a:ext>
            </a:extLst>
          </p:cNvPr>
          <p:cNvGrpSpPr/>
          <p:nvPr userDrawn="1"/>
        </p:nvGrpSpPr>
        <p:grpSpPr>
          <a:xfrm>
            <a:off x="11679053" y="-975250"/>
            <a:ext cx="649683" cy="1840019"/>
            <a:chOff x="6955918" y="2863488"/>
            <a:chExt cx="649683" cy="1840019"/>
          </a:xfrm>
        </p:grpSpPr>
        <p:sp>
          <p:nvSpPr>
            <p:cNvPr id="31" name="Freeform: Shape 30">
              <a:extLst>
                <a:ext uri="{FF2B5EF4-FFF2-40B4-BE49-F238E27FC236}">
                  <a16:creationId xmlns:a16="http://schemas.microsoft.com/office/drawing/2014/main" id="{A57F11D1-BE03-5E0B-186A-8E861C6D954A}"/>
                </a:ext>
              </a:extLst>
            </p:cNvPr>
            <p:cNvSpPr/>
            <p:nvPr/>
          </p:nvSpPr>
          <p:spPr>
            <a:xfrm rot="1800000">
              <a:off x="6955918" y="2863488"/>
              <a:ext cx="531157" cy="1840019"/>
            </a:xfrm>
            <a:custGeom>
              <a:avLst/>
              <a:gdLst>
                <a:gd name="connsiteX0" fmla="*/ 265603 w 531157"/>
                <a:gd name="connsiteY0" fmla="*/ 0 h 1840019"/>
                <a:gd name="connsiteX1" fmla="*/ 531157 w 531157"/>
                <a:gd name="connsiteY1" fmla="*/ 265555 h 1840019"/>
                <a:gd name="connsiteX2" fmla="*/ 531157 w 531157"/>
                <a:gd name="connsiteY2" fmla="*/ 1574465 h 1840019"/>
                <a:gd name="connsiteX3" fmla="*/ 265603 w 531157"/>
                <a:gd name="connsiteY3" fmla="*/ 1840020 h 1840019"/>
                <a:gd name="connsiteX4" fmla="*/ 265555 w 531157"/>
                <a:gd name="connsiteY4" fmla="*/ 1840020 h 1840019"/>
                <a:gd name="connsiteX5" fmla="*/ 0 w 531157"/>
                <a:gd name="connsiteY5" fmla="*/ 1574465 h 1840019"/>
                <a:gd name="connsiteX6" fmla="*/ 0 w 531157"/>
                <a:gd name="connsiteY6" fmla="*/ 265554 h 1840019"/>
                <a:gd name="connsiteX7" fmla="*/ 265555 w 531157"/>
                <a:gd name="connsiteY7" fmla="*/ 0 h 184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157" h="1840019">
                  <a:moveTo>
                    <a:pt x="265603" y="0"/>
                  </a:moveTo>
                  <a:cubicBezTo>
                    <a:pt x="412264" y="0"/>
                    <a:pt x="531157" y="118893"/>
                    <a:pt x="531157" y="265555"/>
                  </a:cubicBezTo>
                  <a:lnTo>
                    <a:pt x="531157" y="1574465"/>
                  </a:lnTo>
                  <a:cubicBezTo>
                    <a:pt x="531157" y="1721127"/>
                    <a:pt x="412264" y="1840020"/>
                    <a:pt x="265603" y="1840020"/>
                  </a:cubicBezTo>
                  <a:lnTo>
                    <a:pt x="265555" y="1840020"/>
                  </a:lnTo>
                  <a:cubicBezTo>
                    <a:pt x="118893" y="1840020"/>
                    <a:pt x="0" y="1721127"/>
                    <a:pt x="0" y="1574465"/>
                  </a:cubicBezTo>
                  <a:lnTo>
                    <a:pt x="0" y="265554"/>
                  </a:lnTo>
                  <a:cubicBezTo>
                    <a:pt x="0" y="118893"/>
                    <a:pt x="118893" y="0"/>
                    <a:pt x="265555" y="0"/>
                  </a:cubicBezTo>
                  <a:close/>
                </a:path>
              </a:pathLst>
            </a:custGeom>
            <a:solidFill>
              <a:schemeClr val="accent4"/>
            </a:solidFill>
            <a:ln w="0" cap="flat">
              <a:noFill/>
              <a:prstDash val="solid"/>
              <a:miter/>
            </a:ln>
          </p:spPr>
          <p:txBody>
            <a:bodyPr rtlCol="0" anchor="ctr"/>
            <a:lstStyle/>
            <a:p>
              <a:endParaRPr lang="en-GB" dirty="0"/>
            </a:p>
          </p:txBody>
        </p:sp>
        <p:sp>
          <p:nvSpPr>
            <p:cNvPr id="32" name="Freeform: Shape 31">
              <a:extLst>
                <a:ext uri="{FF2B5EF4-FFF2-40B4-BE49-F238E27FC236}">
                  <a16:creationId xmlns:a16="http://schemas.microsoft.com/office/drawing/2014/main" id="{AB3B60CD-C1C1-C877-7F2F-0A8246ED9348}"/>
                </a:ext>
              </a:extLst>
            </p:cNvPr>
            <p:cNvSpPr/>
            <p:nvPr/>
          </p:nvSpPr>
          <p:spPr>
            <a:xfrm rot="1800000">
              <a:off x="7453842" y="3173708"/>
              <a:ext cx="151759" cy="151759"/>
            </a:xfrm>
            <a:custGeom>
              <a:avLst/>
              <a:gdLst>
                <a:gd name="connsiteX0" fmla="*/ 151759 w 151759"/>
                <a:gd name="connsiteY0" fmla="*/ 75880 h 151759"/>
                <a:gd name="connsiteX1" fmla="*/ 75880 w 151759"/>
                <a:gd name="connsiteY1" fmla="*/ 151759 h 151759"/>
                <a:gd name="connsiteX2" fmla="*/ 0 w 151759"/>
                <a:gd name="connsiteY2" fmla="*/ 75880 h 151759"/>
                <a:gd name="connsiteX3" fmla="*/ 75880 w 151759"/>
                <a:gd name="connsiteY3" fmla="*/ 0 h 151759"/>
                <a:gd name="connsiteX4" fmla="*/ 151759 w 151759"/>
                <a:gd name="connsiteY4" fmla="*/ 75880 h 15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9" h="151759">
                  <a:moveTo>
                    <a:pt x="151759" y="75880"/>
                  </a:moveTo>
                  <a:cubicBezTo>
                    <a:pt x="151759" y="117787"/>
                    <a:pt x="117787" y="151759"/>
                    <a:pt x="75880" y="151759"/>
                  </a:cubicBezTo>
                  <a:cubicBezTo>
                    <a:pt x="33972" y="151759"/>
                    <a:pt x="0" y="117787"/>
                    <a:pt x="0" y="75880"/>
                  </a:cubicBezTo>
                  <a:cubicBezTo>
                    <a:pt x="0" y="33972"/>
                    <a:pt x="33972" y="0"/>
                    <a:pt x="75880" y="0"/>
                  </a:cubicBezTo>
                  <a:cubicBezTo>
                    <a:pt x="117787" y="0"/>
                    <a:pt x="151759" y="33972"/>
                    <a:pt x="151759" y="75880"/>
                  </a:cubicBezTo>
                  <a:close/>
                </a:path>
              </a:pathLst>
            </a:custGeom>
            <a:solidFill>
              <a:schemeClr val="bg1"/>
            </a:solidFill>
            <a:ln w="0" cap="flat">
              <a:noFill/>
              <a:prstDash val="solid"/>
              <a:miter/>
            </a:ln>
          </p:spPr>
          <p:txBody>
            <a:bodyPr rtlCol="0" anchor="ctr"/>
            <a:lstStyle/>
            <a:p>
              <a:endParaRPr lang="en-GB"/>
            </a:p>
          </p:txBody>
        </p:sp>
      </p:grpSp>
      <p:pic>
        <p:nvPicPr>
          <p:cNvPr id="33" name="Graphic 32">
            <a:extLst>
              <a:ext uri="{FF2B5EF4-FFF2-40B4-BE49-F238E27FC236}">
                <a16:creationId xmlns:a16="http://schemas.microsoft.com/office/drawing/2014/main" id="{D7067004-9BC9-6823-8B75-8AE3FF618B2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800000">
            <a:off x="10733938" y="4778157"/>
            <a:ext cx="534846" cy="3695736"/>
          </a:xfrm>
          <a:prstGeom prst="rect">
            <a:avLst/>
          </a:prstGeom>
        </p:spPr>
      </p:pic>
      <p:grpSp>
        <p:nvGrpSpPr>
          <p:cNvPr id="7" name="Group 6">
            <a:extLst>
              <a:ext uri="{FF2B5EF4-FFF2-40B4-BE49-F238E27FC236}">
                <a16:creationId xmlns:a16="http://schemas.microsoft.com/office/drawing/2014/main" id="{DA7C5707-FB1B-F550-E921-54C69976A834}"/>
              </a:ext>
            </a:extLst>
          </p:cNvPr>
          <p:cNvGrpSpPr/>
          <p:nvPr userDrawn="1"/>
        </p:nvGrpSpPr>
        <p:grpSpPr>
          <a:xfrm>
            <a:off x="9496617" y="5945117"/>
            <a:ext cx="817972" cy="2515434"/>
            <a:chOff x="9496617" y="5945117"/>
            <a:chExt cx="817972" cy="2515434"/>
          </a:xfrm>
        </p:grpSpPr>
        <p:sp>
          <p:nvSpPr>
            <p:cNvPr id="4" name="Freeform: Shape 3">
              <a:extLst>
                <a:ext uri="{FF2B5EF4-FFF2-40B4-BE49-F238E27FC236}">
                  <a16:creationId xmlns:a16="http://schemas.microsoft.com/office/drawing/2014/main" id="{52E89B28-6C39-0CCB-0F35-D204571F57AD}"/>
                </a:ext>
              </a:extLst>
            </p:cNvPr>
            <p:cNvSpPr/>
            <p:nvPr/>
          </p:nvSpPr>
          <p:spPr>
            <a:xfrm rot="1800000">
              <a:off x="9496617" y="5945117"/>
              <a:ext cx="529577" cy="2515434"/>
            </a:xfrm>
            <a:custGeom>
              <a:avLst/>
              <a:gdLst>
                <a:gd name="connsiteX0" fmla="*/ 264813 w 529577"/>
                <a:gd name="connsiteY0" fmla="*/ 0 h 2515434"/>
                <a:gd name="connsiteX1" fmla="*/ 529578 w 529577"/>
                <a:gd name="connsiteY1" fmla="*/ 264765 h 2515434"/>
                <a:gd name="connsiteX2" fmla="*/ 529578 w 529577"/>
                <a:gd name="connsiteY2" fmla="*/ 2250670 h 2515434"/>
                <a:gd name="connsiteX3" fmla="*/ 264813 w 529577"/>
                <a:gd name="connsiteY3" fmla="*/ 2515435 h 2515434"/>
                <a:gd name="connsiteX4" fmla="*/ 264765 w 529577"/>
                <a:gd name="connsiteY4" fmla="*/ 2515435 h 2515434"/>
                <a:gd name="connsiteX5" fmla="*/ 0 w 529577"/>
                <a:gd name="connsiteY5" fmla="*/ 2250670 h 2515434"/>
                <a:gd name="connsiteX6" fmla="*/ 0 w 529577"/>
                <a:gd name="connsiteY6" fmla="*/ 264765 h 2515434"/>
                <a:gd name="connsiteX7" fmla="*/ 264765 w 529577"/>
                <a:gd name="connsiteY7" fmla="*/ 0 h 251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9577" h="2515434">
                  <a:moveTo>
                    <a:pt x="264813" y="0"/>
                  </a:moveTo>
                  <a:cubicBezTo>
                    <a:pt x="411039" y="0"/>
                    <a:pt x="529578" y="118539"/>
                    <a:pt x="529578" y="264765"/>
                  </a:cubicBezTo>
                  <a:lnTo>
                    <a:pt x="529578" y="2250670"/>
                  </a:lnTo>
                  <a:cubicBezTo>
                    <a:pt x="529578" y="2396896"/>
                    <a:pt x="411039" y="2515435"/>
                    <a:pt x="264813" y="2515435"/>
                  </a:cubicBezTo>
                  <a:lnTo>
                    <a:pt x="264765" y="2515435"/>
                  </a:lnTo>
                  <a:cubicBezTo>
                    <a:pt x="118539" y="2515435"/>
                    <a:pt x="0" y="2396896"/>
                    <a:pt x="0" y="2250670"/>
                  </a:cubicBezTo>
                  <a:lnTo>
                    <a:pt x="0" y="264765"/>
                  </a:lnTo>
                  <a:cubicBezTo>
                    <a:pt x="0" y="118539"/>
                    <a:pt x="118539" y="0"/>
                    <a:pt x="264765" y="0"/>
                  </a:cubicBezTo>
                  <a:close/>
                </a:path>
              </a:pathLst>
            </a:custGeom>
            <a:solidFill>
              <a:schemeClr val="accent4"/>
            </a:solidFill>
            <a:ln w="0" cap="flat">
              <a:noFill/>
              <a:prstDash val="solid"/>
              <a:miter/>
            </a:ln>
          </p:spPr>
          <p:txBody>
            <a:bodyPr rtlCol="0" anchor="ctr"/>
            <a:lstStyle/>
            <a:p>
              <a:endParaRPr lang="en-GB" dirty="0"/>
            </a:p>
          </p:txBody>
        </p:sp>
        <p:sp>
          <p:nvSpPr>
            <p:cNvPr id="5" name="Freeform: Shape 4">
              <a:extLst>
                <a:ext uri="{FF2B5EF4-FFF2-40B4-BE49-F238E27FC236}">
                  <a16:creationId xmlns:a16="http://schemas.microsoft.com/office/drawing/2014/main" id="{64FDD09A-A34D-19D9-D056-B0DA0956D007}"/>
                </a:ext>
              </a:extLst>
            </p:cNvPr>
            <p:cNvSpPr/>
            <p:nvPr/>
          </p:nvSpPr>
          <p:spPr>
            <a:xfrm rot="1800000">
              <a:off x="10163282" y="6300025"/>
              <a:ext cx="151307" cy="151307"/>
            </a:xfrm>
            <a:custGeom>
              <a:avLst/>
              <a:gdLst>
                <a:gd name="connsiteX0" fmla="*/ 151308 w 151307"/>
                <a:gd name="connsiteY0" fmla="*/ 75654 h 151307"/>
                <a:gd name="connsiteX1" fmla="*/ 75654 w 151307"/>
                <a:gd name="connsiteY1" fmla="*/ 151308 h 151307"/>
                <a:gd name="connsiteX2" fmla="*/ 0 w 151307"/>
                <a:gd name="connsiteY2" fmla="*/ 75654 h 151307"/>
                <a:gd name="connsiteX3" fmla="*/ 75654 w 151307"/>
                <a:gd name="connsiteY3" fmla="*/ 0 h 151307"/>
                <a:gd name="connsiteX4" fmla="*/ 151308 w 151307"/>
                <a:gd name="connsiteY4" fmla="*/ 75654 h 151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07" h="151307">
                  <a:moveTo>
                    <a:pt x="151308" y="75654"/>
                  </a:moveTo>
                  <a:cubicBezTo>
                    <a:pt x="151308" y="117437"/>
                    <a:pt x="117437" y="151308"/>
                    <a:pt x="75654" y="151308"/>
                  </a:cubicBezTo>
                  <a:cubicBezTo>
                    <a:pt x="33871" y="151308"/>
                    <a:pt x="0" y="117437"/>
                    <a:pt x="0" y="75654"/>
                  </a:cubicBezTo>
                  <a:cubicBezTo>
                    <a:pt x="0" y="33871"/>
                    <a:pt x="33871" y="0"/>
                    <a:pt x="75654" y="0"/>
                  </a:cubicBezTo>
                  <a:cubicBezTo>
                    <a:pt x="117437" y="0"/>
                    <a:pt x="151308" y="33871"/>
                    <a:pt x="151308" y="75654"/>
                  </a:cubicBezTo>
                  <a:close/>
                </a:path>
              </a:pathLst>
            </a:custGeom>
            <a:solidFill>
              <a:srgbClr val="FFFFFF"/>
            </a:solidFill>
            <a:ln w="0" cap="flat">
              <a:noFill/>
              <a:prstDash val="solid"/>
              <a:miter/>
            </a:ln>
          </p:spPr>
          <p:txBody>
            <a:bodyPr rtlCol="0" anchor="ctr"/>
            <a:lstStyle/>
            <a:p>
              <a:endParaRPr lang="en-GB"/>
            </a:p>
          </p:txBody>
        </p:sp>
      </p:grpSp>
      <p:pic>
        <p:nvPicPr>
          <p:cNvPr id="9" name="Picture 8">
            <a:extLst>
              <a:ext uri="{FF2B5EF4-FFF2-40B4-BE49-F238E27FC236}">
                <a16:creationId xmlns:a16="http://schemas.microsoft.com/office/drawing/2014/main" id="{0DAD04F2-D055-DC89-B189-1A5B0033828B}"/>
              </a:ext>
            </a:extLst>
          </p:cNvPr>
          <p:cNvPicPr>
            <a:picLocks noChangeAspect="1"/>
          </p:cNvPicPr>
          <p:nvPr userDrawn="1"/>
        </p:nvPicPr>
        <p:blipFill rotWithShape="1">
          <a:blip r:embed="rId7" cstate="print">
            <a:extLst>
              <a:ext uri="{28A0092B-C50C-407E-A947-70E740481C1C}">
                <a14:useLocalDpi xmlns:a14="http://schemas.microsoft.com/office/drawing/2010/main"/>
              </a:ext>
            </a:extLst>
          </a:blip>
          <a:srcRect l="-7710" r="-8470"/>
          <a:stretch/>
        </p:blipFill>
        <p:spPr>
          <a:xfrm>
            <a:off x="316269" y="407755"/>
            <a:ext cx="1709904" cy="746531"/>
          </a:xfrm>
          <a:prstGeom prst="rect">
            <a:avLst/>
          </a:prstGeom>
        </p:spPr>
      </p:pic>
      <p:sp>
        <p:nvSpPr>
          <p:cNvPr id="10" name="Picture Placeholder 13">
            <a:extLst>
              <a:ext uri="{FF2B5EF4-FFF2-40B4-BE49-F238E27FC236}">
                <a16:creationId xmlns:a16="http://schemas.microsoft.com/office/drawing/2014/main" id="{B99D3A73-11C9-82A1-CC31-C0F655C1ADB0}"/>
              </a:ext>
            </a:extLst>
          </p:cNvPr>
          <p:cNvSpPr>
            <a:spLocks noGrp="1"/>
          </p:cNvSpPr>
          <p:nvPr>
            <p:ph type="pic" sz="quarter" idx="13" hasCustomPrompt="1"/>
          </p:nvPr>
        </p:nvSpPr>
        <p:spPr>
          <a:xfrm>
            <a:off x="2382509" y="547091"/>
            <a:ext cx="1613967" cy="498509"/>
          </a:xfrm>
        </p:spPr>
        <p:txBody>
          <a:bodyPr anchor="ctr" anchorCtr="0">
            <a:noAutofit/>
          </a:bodyPr>
          <a:lstStyle>
            <a:lvl1pPr marL="0" indent="0">
              <a:buNone/>
              <a:defRPr sz="1050"/>
            </a:lvl1pPr>
          </a:lstStyle>
          <a:p>
            <a:r>
              <a:rPr lang="en-GB" dirty="0"/>
              <a:t>Partner Logo:                     1.39 x 4.48cm</a:t>
            </a:r>
          </a:p>
        </p:txBody>
      </p:sp>
      <p:sp>
        <p:nvSpPr>
          <p:cNvPr id="14" name="Subtitle 2">
            <a:extLst>
              <a:ext uri="{FF2B5EF4-FFF2-40B4-BE49-F238E27FC236}">
                <a16:creationId xmlns:a16="http://schemas.microsoft.com/office/drawing/2014/main" id="{1BF462B3-EC10-7CFB-91EE-4869F288B703}"/>
              </a:ext>
            </a:extLst>
          </p:cNvPr>
          <p:cNvSpPr>
            <a:spLocks noGrp="1"/>
          </p:cNvSpPr>
          <p:nvPr>
            <p:ph type="subTitle" idx="1" hasCustomPrompt="1"/>
          </p:nvPr>
        </p:nvSpPr>
        <p:spPr>
          <a:xfrm>
            <a:off x="315105" y="6110477"/>
            <a:ext cx="1681632" cy="407955"/>
          </a:xfrm>
        </p:spPr>
        <p:txBody>
          <a:bodyPr wrap="square" anchor="ctr" anchorCtr="0">
            <a:noAutofit/>
          </a:bodyPr>
          <a:lstStyle>
            <a:lvl1pPr marL="0" indent="0" algn="l" defTabSz="914400" rtl="0" eaLnBrk="1" latinLnBrk="0" hangingPunct="1">
              <a:spcBef>
                <a:spcPts val="0"/>
              </a:spcBef>
              <a:buNone/>
              <a:defRPr lang="en-GB" sz="1600" kern="1200" dirty="0">
                <a:solidFill>
                  <a:schemeClr val="tx2"/>
                </a:solidFill>
                <a:latin typeface="Inter Light" panose="02000503000000020004" pitchFamily="2"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Date (Optional)</a:t>
            </a:r>
            <a:endParaRPr lang="en-GB" dirty="0"/>
          </a:p>
        </p:txBody>
      </p:sp>
      <p:sp>
        <p:nvSpPr>
          <p:cNvPr id="15" name="Text Placeholder 25">
            <a:extLst>
              <a:ext uri="{FF2B5EF4-FFF2-40B4-BE49-F238E27FC236}">
                <a16:creationId xmlns:a16="http://schemas.microsoft.com/office/drawing/2014/main" id="{34BF0E29-E414-2BCA-2C03-36DAE41823EC}"/>
              </a:ext>
            </a:extLst>
          </p:cNvPr>
          <p:cNvSpPr>
            <a:spLocks noGrp="1"/>
          </p:cNvSpPr>
          <p:nvPr>
            <p:ph type="body" sz="quarter" idx="14" hasCustomPrompt="1"/>
          </p:nvPr>
        </p:nvSpPr>
        <p:spPr>
          <a:xfrm>
            <a:off x="2280014" y="6093771"/>
            <a:ext cx="2702828" cy="415041"/>
          </a:xfrm>
        </p:spPr>
        <p:txBody>
          <a:bodyPr anchor="ctr" anchorCtr="0">
            <a:noAutofit/>
          </a:bodyPr>
          <a:lstStyle>
            <a:lvl1pPr marL="0" indent="0">
              <a:lnSpc>
                <a:spcPct val="100000"/>
              </a:lnSpc>
              <a:spcBef>
                <a:spcPts val="0"/>
              </a:spcBef>
              <a:spcAft>
                <a:spcPts val="0"/>
              </a:spcAft>
              <a:buNone/>
              <a:defRPr sz="1200" b="0" i="0">
                <a:solidFill>
                  <a:schemeClr val="tx2"/>
                </a:solidFill>
                <a:latin typeface="+mn-lt"/>
              </a:defRPr>
            </a:lvl1pPr>
            <a:lvl5pPr marL="1828800" indent="0">
              <a:buNone/>
              <a:defRPr sz="1400"/>
            </a:lvl5pPr>
          </a:lstStyle>
          <a:p>
            <a:pPr lvl="0"/>
            <a:r>
              <a:rPr lang="en-US" dirty="0"/>
              <a:t>“Delete me” – Title page for assets with audience Advertiser</a:t>
            </a:r>
          </a:p>
        </p:txBody>
      </p:sp>
      <p:sp>
        <p:nvSpPr>
          <p:cNvPr id="17" name="Title 1">
            <a:extLst>
              <a:ext uri="{FF2B5EF4-FFF2-40B4-BE49-F238E27FC236}">
                <a16:creationId xmlns:a16="http://schemas.microsoft.com/office/drawing/2014/main" id="{DDABAB29-2233-3572-5F8A-C6A99FDC3328}"/>
              </a:ext>
            </a:extLst>
          </p:cNvPr>
          <p:cNvSpPr>
            <a:spLocks noGrp="1"/>
          </p:cNvSpPr>
          <p:nvPr>
            <p:ph type="ctrTitle" hasCustomPrompt="1"/>
          </p:nvPr>
        </p:nvSpPr>
        <p:spPr>
          <a:xfrm>
            <a:off x="302735" y="2496160"/>
            <a:ext cx="5885704" cy="2132324"/>
          </a:xfrm>
        </p:spPr>
        <p:txBody>
          <a:bodyPr anchor="ctr" anchorCtr="0"/>
          <a:lstStyle>
            <a:lvl1pPr marL="0" algn="l" defTabSz="914400" rtl="0" eaLnBrk="1" latinLnBrk="0" hangingPunct="1">
              <a:lnSpc>
                <a:spcPct val="90000"/>
              </a:lnSpc>
              <a:spcBef>
                <a:spcPct val="0"/>
              </a:spcBef>
              <a:buNone/>
              <a:defRPr lang="en-GB" sz="4800" kern="1200" dirty="0">
                <a:solidFill>
                  <a:schemeClr val="tx2"/>
                </a:solidFill>
                <a:latin typeface="+mn-lt"/>
                <a:ea typeface="+mn-ea"/>
                <a:cs typeface="+mn-cs"/>
              </a:defRPr>
            </a:lvl1pPr>
          </a:lstStyle>
          <a:p>
            <a:r>
              <a:rPr lang="en-US" dirty="0"/>
              <a:t>Click to edit </a:t>
            </a:r>
            <a:br>
              <a:rPr lang="en-US" dirty="0"/>
            </a:br>
            <a:r>
              <a:rPr lang="en-US" dirty="0"/>
              <a:t>Master title style for bigger headings</a:t>
            </a:r>
            <a:endParaRPr lang="en-GB" dirty="0"/>
          </a:p>
        </p:txBody>
      </p:sp>
    </p:spTree>
    <p:extLst>
      <p:ext uri="{BB962C8B-B14F-4D97-AF65-F5344CB8AC3E}">
        <p14:creationId xmlns:p14="http://schemas.microsoft.com/office/powerpoint/2010/main" val="380131580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Gradient - Advertis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058C29-2316-849B-1DAA-6A7DFF30737A}"/>
              </a:ext>
            </a:extLst>
          </p:cNvPr>
          <p:cNvSpPr/>
          <p:nvPr userDrawn="1"/>
        </p:nvSpPr>
        <p:spPr>
          <a:xfrm>
            <a:off x="0" y="0"/>
            <a:ext cx="12192000" cy="6858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AutoShape 3"/>
          <p:cNvSpPr>
            <a:spLocks noChangeAspect="1" noChangeArrowheads="1" noTextEdit="1"/>
          </p:cNvSpPr>
          <p:nvPr/>
        </p:nvSpPr>
        <p:spPr bwMode="auto">
          <a:xfrm>
            <a:off x="4297363" y="0"/>
            <a:ext cx="79216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 name="Rectangle 5">
            <a:extLst>
              <a:ext uri="{FF2B5EF4-FFF2-40B4-BE49-F238E27FC236}">
                <a16:creationId xmlns:a16="http://schemas.microsoft.com/office/drawing/2014/main" id="{1C88E4A1-D124-7288-B89B-4A22A25A2E09}"/>
              </a:ext>
            </a:extLst>
          </p:cNvPr>
          <p:cNvSpPr/>
          <p:nvPr userDrawn="1"/>
        </p:nvSpPr>
        <p:spPr>
          <a:xfrm>
            <a:off x="6696075" y="0"/>
            <a:ext cx="5495926" cy="6858000"/>
          </a:xfrm>
          <a:prstGeom prst="rect">
            <a:avLst/>
          </a:prstGeom>
          <a:blipFill>
            <a:blip r:embed="rId2" cstate="print">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F3457C47-9E8E-EF0F-08CF-63A24D94B517}"/>
              </a:ext>
            </a:extLst>
          </p:cNvPr>
          <p:cNvSpPr/>
          <p:nvPr userDrawn="1"/>
        </p:nvSpPr>
        <p:spPr>
          <a:xfrm>
            <a:off x="6105539" y="0"/>
            <a:ext cx="2919137" cy="6858000"/>
          </a:xfrm>
          <a:prstGeom prst="rect">
            <a:avLst/>
          </a:prstGeom>
          <a:gradFill>
            <a:gsLst>
              <a:gs pos="25424">
                <a:schemeClr val="accent4">
                  <a:alpha val="16000"/>
                </a:schemeClr>
              </a:gs>
              <a:gs pos="7000">
                <a:schemeClr val="accent4">
                  <a:alpha val="0"/>
                </a:schemeClr>
              </a:gs>
              <a:gs pos="63000">
                <a:schemeClr val="accent4">
                  <a:alpha val="84000"/>
                </a:schemeClr>
              </a:gs>
              <a:gs pos="77000">
                <a:schemeClr val="accent4"/>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9" name="Group 28">
            <a:extLst>
              <a:ext uri="{FF2B5EF4-FFF2-40B4-BE49-F238E27FC236}">
                <a16:creationId xmlns:a16="http://schemas.microsoft.com/office/drawing/2014/main" id="{035F819C-027A-FC02-1A90-D3031BE4D1B4}"/>
              </a:ext>
            </a:extLst>
          </p:cNvPr>
          <p:cNvGrpSpPr/>
          <p:nvPr userDrawn="1"/>
        </p:nvGrpSpPr>
        <p:grpSpPr>
          <a:xfrm>
            <a:off x="10250917" y="5939874"/>
            <a:ext cx="649683" cy="1840019"/>
            <a:chOff x="6955918" y="2863488"/>
            <a:chExt cx="649683" cy="1840019"/>
          </a:xfrm>
        </p:grpSpPr>
        <p:sp>
          <p:nvSpPr>
            <p:cNvPr id="31" name="Freeform: Shape 30">
              <a:extLst>
                <a:ext uri="{FF2B5EF4-FFF2-40B4-BE49-F238E27FC236}">
                  <a16:creationId xmlns:a16="http://schemas.microsoft.com/office/drawing/2014/main" id="{A57F11D1-BE03-5E0B-186A-8E861C6D954A}"/>
                </a:ext>
              </a:extLst>
            </p:cNvPr>
            <p:cNvSpPr/>
            <p:nvPr/>
          </p:nvSpPr>
          <p:spPr>
            <a:xfrm rot="1800000">
              <a:off x="6955918" y="2863488"/>
              <a:ext cx="531157" cy="1840019"/>
            </a:xfrm>
            <a:custGeom>
              <a:avLst/>
              <a:gdLst>
                <a:gd name="connsiteX0" fmla="*/ 265603 w 531157"/>
                <a:gd name="connsiteY0" fmla="*/ 0 h 1840019"/>
                <a:gd name="connsiteX1" fmla="*/ 531157 w 531157"/>
                <a:gd name="connsiteY1" fmla="*/ 265555 h 1840019"/>
                <a:gd name="connsiteX2" fmla="*/ 531157 w 531157"/>
                <a:gd name="connsiteY2" fmla="*/ 1574465 h 1840019"/>
                <a:gd name="connsiteX3" fmla="*/ 265603 w 531157"/>
                <a:gd name="connsiteY3" fmla="*/ 1840020 h 1840019"/>
                <a:gd name="connsiteX4" fmla="*/ 265555 w 531157"/>
                <a:gd name="connsiteY4" fmla="*/ 1840020 h 1840019"/>
                <a:gd name="connsiteX5" fmla="*/ 0 w 531157"/>
                <a:gd name="connsiteY5" fmla="*/ 1574465 h 1840019"/>
                <a:gd name="connsiteX6" fmla="*/ 0 w 531157"/>
                <a:gd name="connsiteY6" fmla="*/ 265554 h 1840019"/>
                <a:gd name="connsiteX7" fmla="*/ 265555 w 531157"/>
                <a:gd name="connsiteY7" fmla="*/ 0 h 184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157" h="1840019">
                  <a:moveTo>
                    <a:pt x="265603" y="0"/>
                  </a:moveTo>
                  <a:cubicBezTo>
                    <a:pt x="412264" y="0"/>
                    <a:pt x="531157" y="118893"/>
                    <a:pt x="531157" y="265555"/>
                  </a:cubicBezTo>
                  <a:lnTo>
                    <a:pt x="531157" y="1574465"/>
                  </a:lnTo>
                  <a:cubicBezTo>
                    <a:pt x="531157" y="1721127"/>
                    <a:pt x="412264" y="1840020"/>
                    <a:pt x="265603" y="1840020"/>
                  </a:cubicBezTo>
                  <a:lnTo>
                    <a:pt x="265555" y="1840020"/>
                  </a:lnTo>
                  <a:cubicBezTo>
                    <a:pt x="118893" y="1840020"/>
                    <a:pt x="0" y="1721127"/>
                    <a:pt x="0" y="1574465"/>
                  </a:cubicBezTo>
                  <a:lnTo>
                    <a:pt x="0" y="265554"/>
                  </a:lnTo>
                  <a:cubicBezTo>
                    <a:pt x="0" y="118893"/>
                    <a:pt x="118893" y="0"/>
                    <a:pt x="265555" y="0"/>
                  </a:cubicBezTo>
                  <a:close/>
                </a:path>
              </a:pathLst>
            </a:custGeom>
            <a:solidFill>
              <a:schemeClr val="bg1"/>
            </a:solidFill>
            <a:ln w="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AB3B60CD-C1C1-C877-7F2F-0A8246ED9348}"/>
                </a:ext>
              </a:extLst>
            </p:cNvPr>
            <p:cNvSpPr/>
            <p:nvPr/>
          </p:nvSpPr>
          <p:spPr>
            <a:xfrm rot="1800000">
              <a:off x="7453842" y="3173708"/>
              <a:ext cx="151759" cy="151759"/>
            </a:xfrm>
            <a:custGeom>
              <a:avLst/>
              <a:gdLst>
                <a:gd name="connsiteX0" fmla="*/ 151759 w 151759"/>
                <a:gd name="connsiteY0" fmla="*/ 75880 h 151759"/>
                <a:gd name="connsiteX1" fmla="*/ 75880 w 151759"/>
                <a:gd name="connsiteY1" fmla="*/ 151759 h 151759"/>
                <a:gd name="connsiteX2" fmla="*/ 0 w 151759"/>
                <a:gd name="connsiteY2" fmla="*/ 75880 h 151759"/>
                <a:gd name="connsiteX3" fmla="*/ 75880 w 151759"/>
                <a:gd name="connsiteY3" fmla="*/ 0 h 151759"/>
                <a:gd name="connsiteX4" fmla="*/ 151759 w 151759"/>
                <a:gd name="connsiteY4" fmla="*/ 75880 h 15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9" h="151759">
                  <a:moveTo>
                    <a:pt x="151759" y="75880"/>
                  </a:moveTo>
                  <a:cubicBezTo>
                    <a:pt x="151759" y="117787"/>
                    <a:pt x="117787" y="151759"/>
                    <a:pt x="75880" y="151759"/>
                  </a:cubicBezTo>
                  <a:cubicBezTo>
                    <a:pt x="33972" y="151759"/>
                    <a:pt x="0" y="117787"/>
                    <a:pt x="0" y="75880"/>
                  </a:cubicBezTo>
                  <a:cubicBezTo>
                    <a:pt x="0" y="33972"/>
                    <a:pt x="33972" y="0"/>
                    <a:pt x="75880" y="0"/>
                  </a:cubicBezTo>
                  <a:cubicBezTo>
                    <a:pt x="117787" y="0"/>
                    <a:pt x="151759" y="33972"/>
                    <a:pt x="151759" y="75880"/>
                  </a:cubicBezTo>
                  <a:close/>
                </a:path>
              </a:pathLst>
            </a:custGeom>
            <a:solidFill>
              <a:schemeClr val="accent4"/>
            </a:solidFill>
            <a:ln w="0" cap="flat">
              <a:noFill/>
              <a:prstDash val="solid"/>
              <a:miter/>
            </a:ln>
          </p:spPr>
          <p:txBody>
            <a:bodyPr rtlCol="0" anchor="ctr"/>
            <a:lstStyle/>
            <a:p>
              <a:endParaRPr lang="en-GB" dirty="0"/>
            </a:p>
          </p:txBody>
        </p:sp>
      </p:grpSp>
      <p:grpSp>
        <p:nvGrpSpPr>
          <p:cNvPr id="2" name="Group 1">
            <a:extLst>
              <a:ext uri="{FF2B5EF4-FFF2-40B4-BE49-F238E27FC236}">
                <a16:creationId xmlns:a16="http://schemas.microsoft.com/office/drawing/2014/main" id="{F2C43391-45E7-729E-BF9A-0B23780300A6}"/>
              </a:ext>
            </a:extLst>
          </p:cNvPr>
          <p:cNvGrpSpPr/>
          <p:nvPr userDrawn="1"/>
        </p:nvGrpSpPr>
        <p:grpSpPr>
          <a:xfrm>
            <a:off x="11054152" y="-1322188"/>
            <a:ext cx="649683" cy="1840019"/>
            <a:chOff x="6955918" y="2863488"/>
            <a:chExt cx="649683" cy="1840019"/>
          </a:xfrm>
        </p:grpSpPr>
        <p:sp>
          <p:nvSpPr>
            <p:cNvPr id="3" name="Freeform: Shape 2">
              <a:extLst>
                <a:ext uri="{FF2B5EF4-FFF2-40B4-BE49-F238E27FC236}">
                  <a16:creationId xmlns:a16="http://schemas.microsoft.com/office/drawing/2014/main" id="{B20E594E-4AD8-1A5D-615D-59576EF94ABC}"/>
                </a:ext>
              </a:extLst>
            </p:cNvPr>
            <p:cNvSpPr/>
            <p:nvPr/>
          </p:nvSpPr>
          <p:spPr>
            <a:xfrm rot="1800000">
              <a:off x="6955918" y="2863488"/>
              <a:ext cx="531157" cy="1840019"/>
            </a:xfrm>
            <a:custGeom>
              <a:avLst/>
              <a:gdLst>
                <a:gd name="connsiteX0" fmla="*/ 265603 w 531157"/>
                <a:gd name="connsiteY0" fmla="*/ 0 h 1840019"/>
                <a:gd name="connsiteX1" fmla="*/ 531157 w 531157"/>
                <a:gd name="connsiteY1" fmla="*/ 265555 h 1840019"/>
                <a:gd name="connsiteX2" fmla="*/ 531157 w 531157"/>
                <a:gd name="connsiteY2" fmla="*/ 1574465 h 1840019"/>
                <a:gd name="connsiteX3" fmla="*/ 265603 w 531157"/>
                <a:gd name="connsiteY3" fmla="*/ 1840020 h 1840019"/>
                <a:gd name="connsiteX4" fmla="*/ 265555 w 531157"/>
                <a:gd name="connsiteY4" fmla="*/ 1840020 h 1840019"/>
                <a:gd name="connsiteX5" fmla="*/ 0 w 531157"/>
                <a:gd name="connsiteY5" fmla="*/ 1574465 h 1840019"/>
                <a:gd name="connsiteX6" fmla="*/ 0 w 531157"/>
                <a:gd name="connsiteY6" fmla="*/ 265554 h 1840019"/>
                <a:gd name="connsiteX7" fmla="*/ 265555 w 531157"/>
                <a:gd name="connsiteY7" fmla="*/ 0 h 184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157" h="1840019">
                  <a:moveTo>
                    <a:pt x="265603" y="0"/>
                  </a:moveTo>
                  <a:cubicBezTo>
                    <a:pt x="412264" y="0"/>
                    <a:pt x="531157" y="118893"/>
                    <a:pt x="531157" y="265555"/>
                  </a:cubicBezTo>
                  <a:lnTo>
                    <a:pt x="531157" y="1574465"/>
                  </a:lnTo>
                  <a:cubicBezTo>
                    <a:pt x="531157" y="1721127"/>
                    <a:pt x="412264" y="1840020"/>
                    <a:pt x="265603" y="1840020"/>
                  </a:cubicBezTo>
                  <a:lnTo>
                    <a:pt x="265555" y="1840020"/>
                  </a:lnTo>
                  <a:cubicBezTo>
                    <a:pt x="118893" y="1840020"/>
                    <a:pt x="0" y="1721127"/>
                    <a:pt x="0" y="1574465"/>
                  </a:cubicBezTo>
                  <a:lnTo>
                    <a:pt x="0" y="265554"/>
                  </a:lnTo>
                  <a:cubicBezTo>
                    <a:pt x="0" y="118893"/>
                    <a:pt x="118893" y="0"/>
                    <a:pt x="265555" y="0"/>
                  </a:cubicBezTo>
                  <a:close/>
                </a:path>
              </a:pathLst>
            </a:custGeom>
            <a:solidFill>
              <a:schemeClr val="bg1"/>
            </a:solidFill>
            <a:ln w="0" cap="flat">
              <a:noFill/>
              <a:prstDash val="solid"/>
              <a:miter/>
            </a:ln>
          </p:spPr>
          <p:txBody>
            <a:bodyPr rtlCol="0" anchor="ctr"/>
            <a:lstStyle/>
            <a:p>
              <a:endParaRPr lang="en-GB" dirty="0"/>
            </a:p>
          </p:txBody>
        </p:sp>
        <p:sp>
          <p:nvSpPr>
            <p:cNvPr id="4" name="Freeform: Shape 3">
              <a:extLst>
                <a:ext uri="{FF2B5EF4-FFF2-40B4-BE49-F238E27FC236}">
                  <a16:creationId xmlns:a16="http://schemas.microsoft.com/office/drawing/2014/main" id="{FA7CEED0-C9A7-9E70-E806-428C61D74294}"/>
                </a:ext>
              </a:extLst>
            </p:cNvPr>
            <p:cNvSpPr/>
            <p:nvPr/>
          </p:nvSpPr>
          <p:spPr>
            <a:xfrm rot="1800000">
              <a:off x="7453842" y="3173708"/>
              <a:ext cx="151759" cy="151759"/>
            </a:xfrm>
            <a:custGeom>
              <a:avLst/>
              <a:gdLst>
                <a:gd name="connsiteX0" fmla="*/ 151759 w 151759"/>
                <a:gd name="connsiteY0" fmla="*/ 75880 h 151759"/>
                <a:gd name="connsiteX1" fmla="*/ 75880 w 151759"/>
                <a:gd name="connsiteY1" fmla="*/ 151759 h 151759"/>
                <a:gd name="connsiteX2" fmla="*/ 0 w 151759"/>
                <a:gd name="connsiteY2" fmla="*/ 75880 h 151759"/>
                <a:gd name="connsiteX3" fmla="*/ 75880 w 151759"/>
                <a:gd name="connsiteY3" fmla="*/ 0 h 151759"/>
                <a:gd name="connsiteX4" fmla="*/ 151759 w 151759"/>
                <a:gd name="connsiteY4" fmla="*/ 75880 h 15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9" h="151759">
                  <a:moveTo>
                    <a:pt x="151759" y="75880"/>
                  </a:moveTo>
                  <a:cubicBezTo>
                    <a:pt x="151759" y="117787"/>
                    <a:pt x="117787" y="151759"/>
                    <a:pt x="75880" y="151759"/>
                  </a:cubicBezTo>
                  <a:cubicBezTo>
                    <a:pt x="33972" y="151759"/>
                    <a:pt x="0" y="117787"/>
                    <a:pt x="0" y="75880"/>
                  </a:cubicBezTo>
                  <a:cubicBezTo>
                    <a:pt x="0" y="33972"/>
                    <a:pt x="33972" y="0"/>
                    <a:pt x="75880" y="0"/>
                  </a:cubicBezTo>
                  <a:cubicBezTo>
                    <a:pt x="117787" y="0"/>
                    <a:pt x="151759" y="33972"/>
                    <a:pt x="151759" y="75880"/>
                  </a:cubicBezTo>
                  <a:close/>
                </a:path>
              </a:pathLst>
            </a:custGeom>
            <a:solidFill>
              <a:schemeClr val="accent4"/>
            </a:solidFill>
            <a:ln w="0" cap="flat">
              <a:noFill/>
              <a:prstDash val="solid"/>
              <a:miter/>
            </a:ln>
          </p:spPr>
          <p:txBody>
            <a:bodyPr rtlCol="0" anchor="ctr"/>
            <a:lstStyle/>
            <a:p>
              <a:endParaRPr lang="en-GB" dirty="0"/>
            </a:p>
          </p:txBody>
        </p:sp>
      </p:grpSp>
      <p:grpSp>
        <p:nvGrpSpPr>
          <p:cNvPr id="17" name="Group 16">
            <a:extLst>
              <a:ext uri="{FF2B5EF4-FFF2-40B4-BE49-F238E27FC236}">
                <a16:creationId xmlns:a16="http://schemas.microsoft.com/office/drawing/2014/main" id="{9362872C-CCE5-E4F3-273A-8EB76593C107}"/>
              </a:ext>
            </a:extLst>
          </p:cNvPr>
          <p:cNvGrpSpPr/>
          <p:nvPr userDrawn="1"/>
        </p:nvGrpSpPr>
        <p:grpSpPr>
          <a:xfrm rot="1800000">
            <a:off x="11795465" y="4243347"/>
            <a:ext cx="533652" cy="3049347"/>
            <a:chOff x="2614612" y="419100"/>
            <a:chExt cx="1054131" cy="6023419"/>
          </a:xfrm>
        </p:grpSpPr>
        <p:sp>
          <p:nvSpPr>
            <p:cNvPr id="12" name="Freeform: Shape 11">
              <a:extLst>
                <a:ext uri="{FF2B5EF4-FFF2-40B4-BE49-F238E27FC236}">
                  <a16:creationId xmlns:a16="http://schemas.microsoft.com/office/drawing/2014/main" id="{94B8918B-97C3-DD7F-20D8-4F652AD7D545}"/>
                </a:ext>
              </a:extLst>
            </p:cNvPr>
            <p:cNvSpPr/>
            <p:nvPr/>
          </p:nvSpPr>
          <p:spPr>
            <a:xfrm>
              <a:off x="2614612" y="419100"/>
              <a:ext cx="1054131" cy="6023419"/>
            </a:xfrm>
            <a:custGeom>
              <a:avLst/>
              <a:gdLst>
                <a:gd name="connsiteX0" fmla="*/ 527114 w 1054131"/>
                <a:gd name="connsiteY0" fmla="*/ 0 h 6023419"/>
                <a:gd name="connsiteX1" fmla="*/ 1054132 w 1054131"/>
                <a:gd name="connsiteY1" fmla="*/ 527018 h 6023419"/>
                <a:gd name="connsiteX2" fmla="*/ 1054132 w 1054131"/>
                <a:gd name="connsiteY2" fmla="*/ 5496401 h 6023419"/>
                <a:gd name="connsiteX3" fmla="*/ 527113 w 1054131"/>
                <a:gd name="connsiteY3" fmla="*/ 6023420 h 6023419"/>
                <a:gd name="connsiteX4" fmla="*/ 527018 w 1054131"/>
                <a:gd name="connsiteY4" fmla="*/ 6023420 h 6023419"/>
                <a:gd name="connsiteX5" fmla="*/ 0 w 1054131"/>
                <a:gd name="connsiteY5" fmla="*/ 5496401 h 6023419"/>
                <a:gd name="connsiteX6" fmla="*/ 0 w 1054131"/>
                <a:gd name="connsiteY6" fmla="*/ 527018 h 6023419"/>
                <a:gd name="connsiteX7" fmla="*/ 527018 w 1054131"/>
                <a:gd name="connsiteY7" fmla="*/ 0 h 602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4131" h="6023419">
                  <a:moveTo>
                    <a:pt x="527114" y="0"/>
                  </a:moveTo>
                  <a:cubicBezTo>
                    <a:pt x="818178" y="0"/>
                    <a:pt x="1054132" y="235954"/>
                    <a:pt x="1054132" y="527018"/>
                  </a:cubicBezTo>
                  <a:lnTo>
                    <a:pt x="1054132" y="5496401"/>
                  </a:lnTo>
                  <a:cubicBezTo>
                    <a:pt x="1054132" y="5787466"/>
                    <a:pt x="818178" y="6023420"/>
                    <a:pt x="527113" y="6023420"/>
                  </a:cubicBezTo>
                  <a:lnTo>
                    <a:pt x="527018" y="6023420"/>
                  </a:lnTo>
                  <a:cubicBezTo>
                    <a:pt x="235954" y="6023420"/>
                    <a:pt x="0" y="5787466"/>
                    <a:pt x="0" y="5496401"/>
                  </a:cubicBezTo>
                  <a:lnTo>
                    <a:pt x="0" y="527018"/>
                  </a:lnTo>
                  <a:cubicBezTo>
                    <a:pt x="0" y="235954"/>
                    <a:pt x="235954" y="0"/>
                    <a:pt x="527018" y="0"/>
                  </a:cubicBezTo>
                  <a:close/>
                </a:path>
              </a:pathLst>
            </a:custGeom>
            <a:solidFill>
              <a:srgbClr val="FFFFFF">
                <a:alpha val="40000"/>
              </a:srgbClr>
            </a:solidFill>
            <a:ln w="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55295903-3463-F10F-6892-B4877C7FA00D}"/>
                </a:ext>
              </a:extLst>
            </p:cNvPr>
            <p:cNvSpPr/>
            <p:nvPr/>
          </p:nvSpPr>
          <p:spPr>
            <a:xfrm>
              <a:off x="2991040" y="870870"/>
              <a:ext cx="301180" cy="301180"/>
            </a:xfrm>
            <a:custGeom>
              <a:avLst/>
              <a:gdLst>
                <a:gd name="connsiteX0" fmla="*/ 301181 w 301180"/>
                <a:gd name="connsiteY0" fmla="*/ 150590 h 301180"/>
                <a:gd name="connsiteX1" fmla="*/ 150590 w 301180"/>
                <a:gd name="connsiteY1" fmla="*/ 301181 h 301180"/>
                <a:gd name="connsiteX2" fmla="*/ 0 w 301180"/>
                <a:gd name="connsiteY2" fmla="*/ 150590 h 301180"/>
                <a:gd name="connsiteX3" fmla="*/ 150590 w 301180"/>
                <a:gd name="connsiteY3" fmla="*/ 0 h 301180"/>
                <a:gd name="connsiteX4" fmla="*/ 301181 w 301180"/>
                <a:gd name="connsiteY4" fmla="*/ 150590 h 301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180" h="301180">
                  <a:moveTo>
                    <a:pt x="301181" y="150590"/>
                  </a:moveTo>
                  <a:cubicBezTo>
                    <a:pt x="301181" y="233759"/>
                    <a:pt x="233759" y="301181"/>
                    <a:pt x="150590" y="301181"/>
                  </a:cubicBezTo>
                  <a:cubicBezTo>
                    <a:pt x="67422" y="301181"/>
                    <a:pt x="0" y="233759"/>
                    <a:pt x="0" y="150590"/>
                  </a:cubicBezTo>
                  <a:cubicBezTo>
                    <a:pt x="0" y="67422"/>
                    <a:pt x="67422" y="0"/>
                    <a:pt x="150590" y="0"/>
                  </a:cubicBezTo>
                  <a:cubicBezTo>
                    <a:pt x="233759" y="0"/>
                    <a:pt x="301181" y="67422"/>
                    <a:pt x="301181" y="150590"/>
                  </a:cubicBezTo>
                  <a:close/>
                </a:path>
              </a:pathLst>
            </a:custGeom>
            <a:solidFill>
              <a:srgbClr val="FFFFFF"/>
            </a:solidFill>
            <a:ln w="0" cap="flat">
              <a:noFill/>
              <a:prstDash val="solid"/>
              <a:miter/>
            </a:ln>
          </p:spPr>
          <p:txBody>
            <a:bodyPr rtlCol="0" anchor="ctr"/>
            <a:lstStyle/>
            <a:p>
              <a:endParaRPr lang="en-GB"/>
            </a:p>
          </p:txBody>
        </p:sp>
      </p:grpSp>
      <p:grpSp>
        <p:nvGrpSpPr>
          <p:cNvPr id="20" name="Group 19">
            <a:extLst>
              <a:ext uri="{FF2B5EF4-FFF2-40B4-BE49-F238E27FC236}">
                <a16:creationId xmlns:a16="http://schemas.microsoft.com/office/drawing/2014/main" id="{812DE62C-21EC-8CE8-DF8D-A225A2CBED20}"/>
              </a:ext>
            </a:extLst>
          </p:cNvPr>
          <p:cNvGrpSpPr/>
          <p:nvPr userDrawn="1"/>
        </p:nvGrpSpPr>
        <p:grpSpPr>
          <a:xfrm rot="1800000">
            <a:off x="11646795" y="-1322867"/>
            <a:ext cx="533652" cy="3049347"/>
            <a:chOff x="2614612" y="419100"/>
            <a:chExt cx="1054131" cy="6023419"/>
          </a:xfrm>
        </p:grpSpPr>
        <p:sp>
          <p:nvSpPr>
            <p:cNvPr id="21" name="Freeform: Shape 20">
              <a:extLst>
                <a:ext uri="{FF2B5EF4-FFF2-40B4-BE49-F238E27FC236}">
                  <a16:creationId xmlns:a16="http://schemas.microsoft.com/office/drawing/2014/main" id="{6AFC621E-CA07-C4C8-64B0-A6AFA5E01AFE}"/>
                </a:ext>
              </a:extLst>
            </p:cNvPr>
            <p:cNvSpPr/>
            <p:nvPr/>
          </p:nvSpPr>
          <p:spPr>
            <a:xfrm>
              <a:off x="2614612" y="419100"/>
              <a:ext cx="1054131" cy="6023419"/>
            </a:xfrm>
            <a:custGeom>
              <a:avLst/>
              <a:gdLst>
                <a:gd name="connsiteX0" fmla="*/ 527114 w 1054131"/>
                <a:gd name="connsiteY0" fmla="*/ 0 h 6023419"/>
                <a:gd name="connsiteX1" fmla="*/ 1054132 w 1054131"/>
                <a:gd name="connsiteY1" fmla="*/ 527018 h 6023419"/>
                <a:gd name="connsiteX2" fmla="*/ 1054132 w 1054131"/>
                <a:gd name="connsiteY2" fmla="*/ 5496401 h 6023419"/>
                <a:gd name="connsiteX3" fmla="*/ 527113 w 1054131"/>
                <a:gd name="connsiteY3" fmla="*/ 6023420 h 6023419"/>
                <a:gd name="connsiteX4" fmla="*/ 527018 w 1054131"/>
                <a:gd name="connsiteY4" fmla="*/ 6023420 h 6023419"/>
                <a:gd name="connsiteX5" fmla="*/ 0 w 1054131"/>
                <a:gd name="connsiteY5" fmla="*/ 5496401 h 6023419"/>
                <a:gd name="connsiteX6" fmla="*/ 0 w 1054131"/>
                <a:gd name="connsiteY6" fmla="*/ 527018 h 6023419"/>
                <a:gd name="connsiteX7" fmla="*/ 527018 w 1054131"/>
                <a:gd name="connsiteY7" fmla="*/ 0 h 602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4131" h="6023419">
                  <a:moveTo>
                    <a:pt x="527114" y="0"/>
                  </a:moveTo>
                  <a:cubicBezTo>
                    <a:pt x="818178" y="0"/>
                    <a:pt x="1054132" y="235954"/>
                    <a:pt x="1054132" y="527018"/>
                  </a:cubicBezTo>
                  <a:lnTo>
                    <a:pt x="1054132" y="5496401"/>
                  </a:lnTo>
                  <a:cubicBezTo>
                    <a:pt x="1054132" y="5787466"/>
                    <a:pt x="818178" y="6023420"/>
                    <a:pt x="527113" y="6023420"/>
                  </a:cubicBezTo>
                  <a:lnTo>
                    <a:pt x="527018" y="6023420"/>
                  </a:lnTo>
                  <a:cubicBezTo>
                    <a:pt x="235954" y="6023420"/>
                    <a:pt x="0" y="5787466"/>
                    <a:pt x="0" y="5496401"/>
                  </a:cubicBezTo>
                  <a:lnTo>
                    <a:pt x="0" y="527018"/>
                  </a:lnTo>
                  <a:cubicBezTo>
                    <a:pt x="0" y="235954"/>
                    <a:pt x="235954" y="0"/>
                    <a:pt x="527018" y="0"/>
                  </a:cubicBezTo>
                  <a:close/>
                </a:path>
              </a:pathLst>
            </a:custGeom>
            <a:solidFill>
              <a:srgbClr val="FFFFFF">
                <a:alpha val="40000"/>
              </a:srgbClr>
            </a:solidFill>
            <a:ln w="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65D3AC07-73FF-7BBB-D368-854AF7F525FF}"/>
                </a:ext>
              </a:extLst>
            </p:cNvPr>
            <p:cNvSpPr/>
            <p:nvPr/>
          </p:nvSpPr>
          <p:spPr>
            <a:xfrm>
              <a:off x="2991040" y="870870"/>
              <a:ext cx="301180" cy="301180"/>
            </a:xfrm>
            <a:custGeom>
              <a:avLst/>
              <a:gdLst>
                <a:gd name="connsiteX0" fmla="*/ 301181 w 301180"/>
                <a:gd name="connsiteY0" fmla="*/ 150590 h 301180"/>
                <a:gd name="connsiteX1" fmla="*/ 150590 w 301180"/>
                <a:gd name="connsiteY1" fmla="*/ 301181 h 301180"/>
                <a:gd name="connsiteX2" fmla="*/ 0 w 301180"/>
                <a:gd name="connsiteY2" fmla="*/ 150590 h 301180"/>
                <a:gd name="connsiteX3" fmla="*/ 150590 w 301180"/>
                <a:gd name="connsiteY3" fmla="*/ 0 h 301180"/>
                <a:gd name="connsiteX4" fmla="*/ 301181 w 301180"/>
                <a:gd name="connsiteY4" fmla="*/ 150590 h 301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180" h="301180">
                  <a:moveTo>
                    <a:pt x="301181" y="150590"/>
                  </a:moveTo>
                  <a:cubicBezTo>
                    <a:pt x="301181" y="233759"/>
                    <a:pt x="233759" y="301181"/>
                    <a:pt x="150590" y="301181"/>
                  </a:cubicBezTo>
                  <a:cubicBezTo>
                    <a:pt x="67422" y="301181"/>
                    <a:pt x="0" y="233759"/>
                    <a:pt x="0" y="150590"/>
                  </a:cubicBezTo>
                  <a:cubicBezTo>
                    <a:pt x="0" y="67422"/>
                    <a:pt x="67422" y="0"/>
                    <a:pt x="150590" y="0"/>
                  </a:cubicBezTo>
                  <a:cubicBezTo>
                    <a:pt x="233759" y="0"/>
                    <a:pt x="301181" y="67422"/>
                    <a:pt x="301181" y="150590"/>
                  </a:cubicBezTo>
                  <a:close/>
                </a:path>
              </a:pathLst>
            </a:custGeom>
            <a:solidFill>
              <a:srgbClr val="FFFFFF"/>
            </a:solidFill>
            <a:ln w="0" cap="flat">
              <a:noFill/>
              <a:prstDash val="solid"/>
              <a:miter/>
            </a:ln>
          </p:spPr>
          <p:txBody>
            <a:bodyPr rtlCol="0" anchor="ctr"/>
            <a:lstStyle/>
            <a:p>
              <a:endParaRPr lang="en-GB"/>
            </a:p>
          </p:txBody>
        </p:sp>
      </p:grpSp>
      <p:sp>
        <p:nvSpPr>
          <p:cNvPr id="11" name="Freeform: Shape 10">
            <a:extLst>
              <a:ext uri="{FF2B5EF4-FFF2-40B4-BE49-F238E27FC236}">
                <a16:creationId xmlns:a16="http://schemas.microsoft.com/office/drawing/2014/main" id="{D30F99CF-C27F-464E-1754-1E750BB935A7}"/>
              </a:ext>
            </a:extLst>
          </p:cNvPr>
          <p:cNvSpPr/>
          <p:nvPr userDrawn="1"/>
        </p:nvSpPr>
        <p:spPr>
          <a:xfrm>
            <a:off x="0" y="-2"/>
            <a:ext cx="2545820" cy="1418664"/>
          </a:xfrm>
          <a:custGeom>
            <a:avLst/>
            <a:gdLst>
              <a:gd name="connsiteX0" fmla="*/ 0 w 2545820"/>
              <a:gd name="connsiteY0" fmla="*/ 0 h 1418664"/>
              <a:gd name="connsiteX1" fmla="*/ 2545820 w 2545820"/>
              <a:gd name="connsiteY1" fmla="*/ 0 h 1418664"/>
              <a:gd name="connsiteX2" fmla="*/ 2545820 w 2545820"/>
              <a:gd name="connsiteY2" fmla="*/ 994061 h 1418664"/>
              <a:gd name="connsiteX3" fmla="*/ 2121217 w 2545820"/>
              <a:gd name="connsiteY3" fmla="*/ 1418664 h 1418664"/>
              <a:gd name="connsiteX4" fmla="*/ 0 w 2545820"/>
              <a:gd name="connsiteY4" fmla="*/ 1418664 h 1418664"/>
              <a:gd name="connsiteX5" fmla="*/ 0 w 2545820"/>
              <a:gd name="connsiteY5" fmla="*/ 0 h 14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820" h="1418664">
                <a:moveTo>
                  <a:pt x="0" y="0"/>
                </a:moveTo>
                <a:lnTo>
                  <a:pt x="2545820" y="0"/>
                </a:lnTo>
                <a:lnTo>
                  <a:pt x="2545820" y="994061"/>
                </a:lnTo>
                <a:cubicBezTo>
                  <a:pt x="2545820" y="1228563"/>
                  <a:pt x="2355719" y="1418664"/>
                  <a:pt x="2121217" y="1418664"/>
                </a:cubicBezTo>
                <a:lnTo>
                  <a:pt x="0" y="1418664"/>
                </a:lnTo>
                <a:lnTo>
                  <a:pt x="0"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3" name="Picture 12">
            <a:extLst>
              <a:ext uri="{FF2B5EF4-FFF2-40B4-BE49-F238E27FC236}">
                <a16:creationId xmlns:a16="http://schemas.microsoft.com/office/drawing/2014/main" id="{796EADFA-D4B7-BC27-028D-47A6D7F148E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7710" r="-8470"/>
          <a:stretch/>
        </p:blipFill>
        <p:spPr>
          <a:xfrm>
            <a:off x="316269" y="407755"/>
            <a:ext cx="1709904" cy="746531"/>
          </a:xfrm>
          <a:prstGeom prst="rect">
            <a:avLst/>
          </a:prstGeom>
        </p:spPr>
      </p:pic>
      <p:sp>
        <p:nvSpPr>
          <p:cNvPr id="15" name="Text Placeholder 25">
            <a:extLst>
              <a:ext uri="{FF2B5EF4-FFF2-40B4-BE49-F238E27FC236}">
                <a16:creationId xmlns:a16="http://schemas.microsoft.com/office/drawing/2014/main" id="{B69D2393-16EB-7628-940D-A7559B869275}"/>
              </a:ext>
            </a:extLst>
          </p:cNvPr>
          <p:cNvSpPr>
            <a:spLocks noGrp="1"/>
          </p:cNvSpPr>
          <p:nvPr>
            <p:ph type="body" sz="quarter" idx="13" hasCustomPrompt="1"/>
          </p:nvPr>
        </p:nvSpPr>
        <p:spPr>
          <a:xfrm>
            <a:off x="316269" y="6093771"/>
            <a:ext cx="2702828" cy="415041"/>
          </a:xfrm>
        </p:spPr>
        <p:txBody>
          <a:bodyPr anchor="ctr" anchorCtr="0">
            <a:noAutofit/>
          </a:bodyPr>
          <a:lstStyle>
            <a:lvl1pPr marL="0" indent="0">
              <a:lnSpc>
                <a:spcPct val="100000"/>
              </a:lnSpc>
              <a:spcBef>
                <a:spcPts val="0"/>
              </a:spcBef>
              <a:spcAft>
                <a:spcPts val="0"/>
              </a:spcAft>
              <a:buNone/>
              <a:defRPr sz="1200" b="0" i="0">
                <a:solidFill>
                  <a:schemeClr val="bg1"/>
                </a:solidFill>
                <a:latin typeface="+mn-lt"/>
              </a:defRPr>
            </a:lvl1pPr>
            <a:lvl5pPr marL="1828800" indent="0">
              <a:buNone/>
              <a:defRPr sz="1400"/>
            </a:lvl5pPr>
          </a:lstStyle>
          <a:p>
            <a:pPr lvl="0"/>
            <a:r>
              <a:rPr lang="en-US" dirty="0"/>
              <a:t>“Delete me” – Title page for assets with audience Advertiser</a:t>
            </a:r>
          </a:p>
        </p:txBody>
      </p:sp>
      <p:sp>
        <p:nvSpPr>
          <p:cNvPr id="16" name="Title 1">
            <a:extLst>
              <a:ext uri="{FF2B5EF4-FFF2-40B4-BE49-F238E27FC236}">
                <a16:creationId xmlns:a16="http://schemas.microsoft.com/office/drawing/2014/main" id="{67606BCE-476C-2ED3-52D8-EE00267E238A}"/>
              </a:ext>
            </a:extLst>
          </p:cNvPr>
          <p:cNvSpPr>
            <a:spLocks noGrp="1"/>
          </p:cNvSpPr>
          <p:nvPr>
            <p:ph type="ctrTitle" hasCustomPrompt="1"/>
          </p:nvPr>
        </p:nvSpPr>
        <p:spPr>
          <a:xfrm>
            <a:off x="303180" y="2505168"/>
            <a:ext cx="5885705" cy="1495638"/>
          </a:xfrm>
        </p:spPr>
        <p:txBody>
          <a:bodyPr anchor="b" anchorCtr="0"/>
          <a:lstStyle>
            <a:lvl1pPr marL="0" algn="l" defTabSz="914400" rtl="0" eaLnBrk="1" latinLnBrk="0" hangingPunct="1">
              <a:lnSpc>
                <a:spcPct val="90000"/>
              </a:lnSpc>
              <a:spcBef>
                <a:spcPct val="0"/>
              </a:spcBef>
              <a:buNone/>
              <a:defRPr lang="en-GB" sz="4800" kern="1200" dirty="0">
                <a:solidFill>
                  <a:schemeClr val="bg1"/>
                </a:solidFill>
                <a:latin typeface="+mn-lt"/>
                <a:ea typeface="+mn-ea"/>
                <a:cs typeface="+mn-cs"/>
              </a:defRPr>
            </a:lvl1pPr>
          </a:lstStyle>
          <a:p>
            <a:r>
              <a:rPr lang="en-US" dirty="0"/>
              <a:t>Click to edit </a:t>
            </a:r>
            <a:br>
              <a:rPr lang="en-US" dirty="0"/>
            </a:br>
            <a:r>
              <a:rPr lang="en-US" dirty="0"/>
              <a:t>Master title style</a:t>
            </a:r>
            <a:endParaRPr lang="en-GB" dirty="0"/>
          </a:p>
        </p:txBody>
      </p:sp>
      <p:sp>
        <p:nvSpPr>
          <p:cNvPr id="18" name="Subtitle 2">
            <a:extLst>
              <a:ext uri="{FF2B5EF4-FFF2-40B4-BE49-F238E27FC236}">
                <a16:creationId xmlns:a16="http://schemas.microsoft.com/office/drawing/2014/main" id="{D9DFB7CE-4062-2154-0025-02F387E98A43}"/>
              </a:ext>
            </a:extLst>
          </p:cNvPr>
          <p:cNvSpPr>
            <a:spLocks noGrp="1"/>
          </p:cNvSpPr>
          <p:nvPr>
            <p:ph type="subTitle" idx="1"/>
          </p:nvPr>
        </p:nvSpPr>
        <p:spPr>
          <a:xfrm>
            <a:off x="303180" y="4093895"/>
            <a:ext cx="5885705" cy="480131"/>
          </a:xfrm>
        </p:spPr>
        <p:txBody>
          <a:bodyPr>
            <a:spAutoFit/>
          </a:bodyPr>
          <a:lstStyle>
            <a:lvl1pPr marL="0" indent="0" algn="l" defTabSz="914400" rtl="0" eaLnBrk="1" latinLnBrk="0" hangingPunct="1">
              <a:spcBef>
                <a:spcPts val="0"/>
              </a:spcBef>
              <a:buNone/>
              <a:defRPr lang="en-GB" sz="2800" kern="1200" dirty="0">
                <a:solidFill>
                  <a:schemeClr val="bg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Tree>
    <p:extLst>
      <p:ext uri="{BB962C8B-B14F-4D97-AF65-F5344CB8AC3E}">
        <p14:creationId xmlns:p14="http://schemas.microsoft.com/office/powerpoint/2010/main" val="128060928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Large Headings Gradient - Advertis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058C29-2316-849B-1DAA-6A7DFF30737A}"/>
              </a:ext>
            </a:extLst>
          </p:cNvPr>
          <p:cNvSpPr/>
          <p:nvPr userDrawn="1"/>
        </p:nvSpPr>
        <p:spPr>
          <a:xfrm>
            <a:off x="0" y="0"/>
            <a:ext cx="12192000" cy="6858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49029A50-453D-AE8B-05C4-BB7ECB3ED43C}"/>
              </a:ext>
            </a:extLst>
          </p:cNvPr>
          <p:cNvSpPr/>
          <p:nvPr userDrawn="1"/>
        </p:nvSpPr>
        <p:spPr>
          <a:xfrm>
            <a:off x="6696075" y="0"/>
            <a:ext cx="5495926" cy="6858000"/>
          </a:xfrm>
          <a:prstGeom prst="rect">
            <a:avLst/>
          </a:prstGeom>
          <a:blipFill>
            <a:blip r:embed="rId2" cstate="print">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AutoShape 3"/>
          <p:cNvSpPr>
            <a:spLocks noChangeAspect="1" noChangeArrowheads="1" noTextEdit="1"/>
          </p:cNvSpPr>
          <p:nvPr/>
        </p:nvSpPr>
        <p:spPr bwMode="auto">
          <a:xfrm>
            <a:off x="4297363" y="0"/>
            <a:ext cx="79216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 name="Rectangle 6">
            <a:extLst>
              <a:ext uri="{FF2B5EF4-FFF2-40B4-BE49-F238E27FC236}">
                <a16:creationId xmlns:a16="http://schemas.microsoft.com/office/drawing/2014/main" id="{F3457C47-9E8E-EF0F-08CF-63A24D94B517}"/>
              </a:ext>
            </a:extLst>
          </p:cNvPr>
          <p:cNvSpPr/>
          <p:nvPr userDrawn="1"/>
        </p:nvSpPr>
        <p:spPr>
          <a:xfrm>
            <a:off x="6105539" y="0"/>
            <a:ext cx="2919137" cy="6858000"/>
          </a:xfrm>
          <a:prstGeom prst="rect">
            <a:avLst/>
          </a:prstGeom>
          <a:gradFill>
            <a:gsLst>
              <a:gs pos="25424">
                <a:schemeClr val="accent4">
                  <a:alpha val="16000"/>
                </a:schemeClr>
              </a:gs>
              <a:gs pos="7000">
                <a:schemeClr val="accent4">
                  <a:alpha val="0"/>
                </a:schemeClr>
              </a:gs>
              <a:gs pos="63000">
                <a:schemeClr val="accent4">
                  <a:alpha val="84000"/>
                </a:schemeClr>
              </a:gs>
              <a:gs pos="77000">
                <a:schemeClr val="accent4"/>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9" name="Group 28">
            <a:extLst>
              <a:ext uri="{FF2B5EF4-FFF2-40B4-BE49-F238E27FC236}">
                <a16:creationId xmlns:a16="http://schemas.microsoft.com/office/drawing/2014/main" id="{035F819C-027A-FC02-1A90-D3031BE4D1B4}"/>
              </a:ext>
            </a:extLst>
          </p:cNvPr>
          <p:cNvGrpSpPr/>
          <p:nvPr userDrawn="1"/>
        </p:nvGrpSpPr>
        <p:grpSpPr>
          <a:xfrm>
            <a:off x="10250917" y="5939874"/>
            <a:ext cx="649683" cy="1840019"/>
            <a:chOff x="6955918" y="2863488"/>
            <a:chExt cx="649683" cy="1840019"/>
          </a:xfrm>
        </p:grpSpPr>
        <p:sp>
          <p:nvSpPr>
            <p:cNvPr id="31" name="Freeform: Shape 30">
              <a:extLst>
                <a:ext uri="{FF2B5EF4-FFF2-40B4-BE49-F238E27FC236}">
                  <a16:creationId xmlns:a16="http://schemas.microsoft.com/office/drawing/2014/main" id="{A57F11D1-BE03-5E0B-186A-8E861C6D954A}"/>
                </a:ext>
              </a:extLst>
            </p:cNvPr>
            <p:cNvSpPr/>
            <p:nvPr/>
          </p:nvSpPr>
          <p:spPr>
            <a:xfrm rot="1800000">
              <a:off x="6955918" y="2863488"/>
              <a:ext cx="531157" cy="1840019"/>
            </a:xfrm>
            <a:custGeom>
              <a:avLst/>
              <a:gdLst>
                <a:gd name="connsiteX0" fmla="*/ 265603 w 531157"/>
                <a:gd name="connsiteY0" fmla="*/ 0 h 1840019"/>
                <a:gd name="connsiteX1" fmla="*/ 531157 w 531157"/>
                <a:gd name="connsiteY1" fmla="*/ 265555 h 1840019"/>
                <a:gd name="connsiteX2" fmla="*/ 531157 w 531157"/>
                <a:gd name="connsiteY2" fmla="*/ 1574465 h 1840019"/>
                <a:gd name="connsiteX3" fmla="*/ 265603 w 531157"/>
                <a:gd name="connsiteY3" fmla="*/ 1840020 h 1840019"/>
                <a:gd name="connsiteX4" fmla="*/ 265555 w 531157"/>
                <a:gd name="connsiteY4" fmla="*/ 1840020 h 1840019"/>
                <a:gd name="connsiteX5" fmla="*/ 0 w 531157"/>
                <a:gd name="connsiteY5" fmla="*/ 1574465 h 1840019"/>
                <a:gd name="connsiteX6" fmla="*/ 0 w 531157"/>
                <a:gd name="connsiteY6" fmla="*/ 265554 h 1840019"/>
                <a:gd name="connsiteX7" fmla="*/ 265555 w 531157"/>
                <a:gd name="connsiteY7" fmla="*/ 0 h 184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157" h="1840019">
                  <a:moveTo>
                    <a:pt x="265603" y="0"/>
                  </a:moveTo>
                  <a:cubicBezTo>
                    <a:pt x="412264" y="0"/>
                    <a:pt x="531157" y="118893"/>
                    <a:pt x="531157" y="265555"/>
                  </a:cubicBezTo>
                  <a:lnTo>
                    <a:pt x="531157" y="1574465"/>
                  </a:lnTo>
                  <a:cubicBezTo>
                    <a:pt x="531157" y="1721127"/>
                    <a:pt x="412264" y="1840020"/>
                    <a:pt x="265603" y="1840020"/>
                  </a:cubicBezTo>
                  <a:lnTo>
                    <a:pt x="265555" y="1840020"/>
                  </a:lnTo>
                  <a:cubicBezTo>
                    <a:pt x="118893" y="1840020"/>
                    <a:pt x="0" y="1721127"/>
                    <a:pt x="0" y="1574465"/>
                  </a:cubicBezTo>
                  <a:lnTo>
                    <a:pt x="0" y="265554"/>
                  </a:lnTo>
                  <a:cubicBezTo>
                    <a:pt x="0" y="118893"/>
                    <a:pt x="118893" y="0"/>
                    <a:pt x="265555" y="0"/>
                  </a:cubicBezTo>
                  <a:close/>
                </a:path>
              </a:pathLst>
            </a:custGeom>
            <a:solidFill>
              <a:schemeClr val="bg1"/>
            </a:solidFill>
            <a:ln w="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AB3B60CD-C1C1-C877-7F2F-0A8246ED9348}"/>
                </a:ext>
              </a:extLst>
            </p:cNvPr>
            <p:cNvSpPr/>
            <p:nvPr/>
          </p:nvSpPr>
          <p:spPr>
            <a:xfrm rot="1800000">
              <a:off x="7453842" y="3173708"/>
              <a:ext cx="151759" cy="151759"/>
            </a:xfrm>
            <a:custGeom>
              <a:avLst/>
              <a:gdLst>
                <a:gd name="connsiteX0" fmla="*/ 151759 w 151759"/>
                <a:gd name="connsiteY0" fmla="*/ 75880 h 151759"/>
                <a:gd name="connsiteX1" fmla="*/ 75880 w 151759"/>
                <a:gd name="connsiteY1" fmla="*/ 151759 h 151759"/>
                <a:gd name="connsiteX2" fmla="*/ 0 w 151759"/>
                <a:gd name="connsiteY2" fmla="*/ 75880 h 151759"/>
                <a:gd name="connsiteX3" fmla="*/ 75880 w 151759"/>
                <a:gd name="connsiteY3" fmla="*/ 0 h 151759"/>
                <a:gd name="connsiteX4" fmla="*/ 151759 w 151759"/>
                <a:gd name="connsiteY4" fmla="*/ 75880 h 15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9" h="151759">
                  <a:moveTo>
                    <a:pt x="151759" y="75880"/>
                  </a:moveTo>
                  <a:cubicBezTo>
                    <a:pt x="151759" y="117787"/>
                    <a:pt x="117787" y="151759"/>
                    <a:pt x="75880" y="151759"/>
                  </a:cubicBezTo>
                  <a:cubicBezTo>
                    <a:pt x="33972" y="151759"/>
                    <a:pt x="0" y="117787"/>
                    <a:pt x="0" y="75880"/>
                  </a:cubicBezTo>
                  <a:cubicBezTo>
                    <a:pt x="0" y="33972"/>
                    <a:pt x="33972" y="0"/>
                    <a:pt x="75880" y="0"/>
                  </a:cubicBezTo>
                  <a:cubicBezTo>
                    <a:pt x="117787" y="0"/>
                    <a:pt x="151759" y="33972"/>
                    <a:pt x="151759" y="75880"/>
                  </a:cubicBezTo>
                  <a:close/>
                </a:path>
              </a:pathLst>
            </a:custGeom>
            <a:solidFill>
              <a:schemeClr val="accent4"/>
            </a:solidFill>
            <a:ln w="0" cap="flat">
              <a:noFill/>
              <a:prstDash val="solid"/>
              <a:miter/>
            </a:ln>
          </p:spPr>
          <p:txBody>
            <a:bodyPr rtlCol="0" anchor="ctr"/>
            <a:lstStyle/>
            <a:p>
              <a:endParaRPr lang="en-GB" dirty="0"/>
            </a:p>
          </p:txBody>
        </p:sp>
      </p:grpSp>
      <p:grpSp>
        <p:nvGrpSpPr>
          <p:cNvPr id="2" name="Group 1">
            <a:extLst>
              <a:ext uri="{FF2B5EF4-FFF2-40B4-BE49-F238E27FC236}">
                <a16:creationId xmlns:a16="http://schemas.microsoft.com/office/drawing/2014/main" id="{F2C43391-45E7-729E-BF9A-0B23780300A6}"/>
              </a:ext>
            </a:extLst>
          </p:cNvPr>
          <p:cNvGrpSpPr/>
          <p:nvPr userDrawn="1"/>
        </p:nvGrpSpPr>
        <p:grpSpPr>
          <a:xfrm>
            <a:off x="11054152" y="-1322188"/>
            <a:ext cx="649683" cy="1840019"/>
            <a:chOff x="6955918" y="2863488"/>
            <a:chExt cx="649683" cy="1840019"/>
          </a:xfrm>
        </p:grpSpPr>
        <p:sp>
          <p:nvSpPr>
            <p:cNvPr id="3" name="Freeform: Shape 2">
              <a:extLst>
                <a:ext uri="{FF2B5EF4-FFF2-40B4-BE49-F238E27FC236}">
                  <a16:creationId xmlns:a16="http://schemas.microsoft.com/office/drawing/2014/main" id="{B20E594E-4AD8-1A5D-615D-59576EF94ABC}"/>
                </a:ext>
              </a:extLst>
            </p:cNvPr>
            <p:cNvSpPr/>
            <p:nvPr/>
          </p:nvSpPr>
          <p:spPr>
            <a:xfrm rot="1800000">
              <a:off x="6955918" y="2863488"/>
              <a:ext cx="531157" cy="1840019"/>
            </a:xfrm>
            <a:custGeom>
              <a:avLst/>
              <a:gdLst>
                <a:gd name="connsiteX0" fmla="*/ 265603 w 531157"/>
                <a:gd name="connsiteY0" fmla="*/ 0 h 1840019"/>
                <a:gd name="connsiteX1" fmla="*/ 531157 w 531157"/>
                <a:gd name="connsiteY1" fmla="*/ 265555 h 1840019"/>
                <a:gd name="connsiteX2" fmla="*/ 531157 w 531157"/>
                <a:gd name="connsiteY2" fmla="*/ 1574465 h 1840019"/>
                <a:gd name="connsiteX3" fmla="*/ 265603 w 531157"/>
                <a:gd name="connsiteY3" fmla="*/ 1840020 h 1840019"/>
                <a:gd name="connsiteX4" fmla="*/ 265555 w 531157"/>
                <a:gd name="connsiteY4" fmla="*/ 1840020 h 1840019"/>
                <a:gd name="connsiteX5" fmla="*/ 0 w 531157"/>
                <a:gd name="connsiteY5" fmla="*/ 1574465 h 1840019"/>
                <a:gd name="connsiteX6" fmla="*/ 0 w 531157"/>
                <a:gd name="connsiteY6" fmla="*/ 265554 h 1840019"/>
                <a:gd name="connsiteX7" fmla="*/ 265555 w 531157"/>
                <a:gd name="connsiteY7" fmla="*/ 0 h 184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157" h="1840019">
                  <a:moveTo>
                    <a:pt x="265603" y="0"/>
                  </a:moveTo>
                  <a:cubicBezTo>
                    <a:pt x="412264" y="0"/>
                    <a:pt x="531157" y="118893"/>
                    <a:pt x="531157" y="265555"/>
                  </a:cubicBezTo>
                  <a:lnTo>
                    <a:pt x="531157" y="1574465"/>
                  </a:lnTo>
                  <a:cubicBezTo>
                    <a:pt x="531157" y="1721127"/>
                    <a:pt x="412264" y="1840020"/>
                    <a:pt x="265603" y="1840020"/>
                  </a:cubicBezTo>
                  <a:lnTo>
                    <a:pt x="265555" y="1840020"/>
                  </a:lnTo>
                  <a:cubicBezTo>
                    <a:pt x="118893" y="1840020"/>
                    <a:pt x="0" y="1721127"/>
                    <a:pt x="0" y="1574465"/>
                  </a:cubicBezTo>
                  <a:lnTo>
                    <a:pt x="0" y="265554"/>
                  </a:lnTo>
                  <a:cubicBezTo>
                    <a:pt x="0" y="118893"/>
                    <a:pt x="118893" y="0"/>
                    <a:pt x="265555" y="0"/>
                  </a:cubicBezTo>
                  <a:close/>
                </a:path>
              </a:pathLst>
            </a:custGeom>
            <a:solidFill>
              <a:schemeClr val="bg1"/>
            </a:solidFill>
            <a:ln w="0" cap="flat">
              <a:noFill/>
              <a:prstDash val="solid"/>
              <a:miter/>
            </a:ln>
          </p:spPr>
          <p:txBody>
            <a:bodyPr rtlCol="0" anchor="ctr"/>
            <a:lstStyle/>
            <a:p>
              <a:endParaRPr lang="en-GB" dirty="0"/>
            </a:p>
          </p:txBody>
        </p:sp>
        <p:sp>
          <p:nvSpPr>
            <p:cNvPr id="4" name="Freeform: Shape 3">
              <a:extLst>
                <a:ext uri="{FF2B5EF4-FFF2-40B4-BE49-F238E27FC236}">
                  <a16:creationId xmlns:a16="http://schemas.microsoft.com/office/drawing/2014/main" id="{FA7CEED0-C9A7-9E70-E806-428C61D74294}"/>
                </a:ext>
              </a:extLst>
            </p:cNvPr>
            <p:cNvSpPr/>
            <p:nvPr/>
          </p:nvSpPr>
          <p:spPr>
            <a:xfrm rot="1800000">
              <a:off x="7453842" y="3173708"/>
              <a:ext cx="151759" cy="151759"/>
            </a:xfrm>
            <a:custGeom>
              <a:avLst/>
              <a:gdLst>
                <a:gd name="connsiteX0" fmla="*/ 151759 w 151759"/>
                <a:gd name="connsiteY0" fmla="*/ 75880 h 151759"/>
                <a:gd name="connsiteX1" fmla="*/ 75880 w 151759"/>
                <a:gd name="connsiteY1" fmla="*/ 151759 h 151759"/>
                <a:gd name="connsiteX2" fmla="*/ 0 w 151759"/>
                <a:gd name="connsiteY2" fmla="*/ 75880 h 151759"/>
                <a:gd name="connsiteX3" fmla="*/ 75880 w 151759"/>
                <a:gd name="connsiteY3" fmla="*/ 0 h 151759"/>
                <a:gd name="connsiteX4" fmla="*/ 151759 w 151759"/>
                <a:gd name="connsiteY4" fmla="*/ 75880 h 15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9" h="151759">
                  <a:moveTo>
                    <a:pt x="151759" y="75880"/>
                  </a:moveTo>
                  <a:cubicBezTo>
                    <a:pt x="151759" y="117787"/>
                    <a:pt x="117787" y="151759"/>
                    <a:pt x="75880" y="151759"/>
                  </a:cubicBezTo>
                  <a:cubicBezTo>
                    <a:pt x="33972" y="151759"/>
                    <a:pt x="0" y="117787"/>
                    <a:pt x="0" y="75880"/>
                  </a:cubicBezTo>
                  <a:cubicBezTo>
                    <a:pt x="0" y="33972"/>
                    <a:pt x="33972" y="0"/>
                    <a:pt x="75880" y="0"/>
                  </a:cubicBezTo>
                  <a:cubicBezTo>
                    <a:pt x="117787" y="0"/>
                    <a:pt x="151759" y="33972"/>
                    <a:pt x="151759" y="75880"/>
                  </a:cubicBezTo>
                  <a:close/>
                </a:path>
              </a:pathLst>
            </a:custGeom>
            <a:solidFill>
              <a:schemeClr val="accent4"/>
            </a:solidFill>
            <a:ln w="0" cap="flat">
              <a:noFill/>
              <a:prstDash val="solid"/>
              <a:miter/>
            </a:ln>
          </p:spPr>
          <p:txBody>
            <a:bodyPr rtlCol="0" anchor="ctr"/>
            <a:lstStyle/>
            <a:p>
              <a:endParaRPr lang="en-GB" dirty="0"/>
            </a:p>
          </p:txBody>
        </p:sp>
      </p:grpSp>
      <p:grpSp>
        <p:nvGrpSpPr>
          <p:cNvPr id="17" name="Group 16">
            <a:extLst>
              <a:ext uri="{FF2B5EF4-FFF2-40B4-BE49-F238E27FC236}">
                <a16:creationId xmlns:a16="http://schemas.microsoft.com/office/drawing/2014/main" id="{9362872C-CCE5-E4F3-273A-8EB76593C107}"/>
              </a:ext>
            </a:extLst>
          </p:cNvPr>
          <p:cNvGrpSpPr/>
          <p:nvPr userDrawn="1"/>
        </p:nvGrpSpPr>
        <p:grpSpPr>
          <a:xfrm rot="1800000">
            <a:off x="11795465" y="4243347"/>
            <a:ext cx="533652" cy="3049347"/>
            <a:chOff x="2614612" y="419100"/>
            <a:chExt cx="1054131" cy="6023419"/>
          </a:xfrm>
        </p:grpSpPr>
        <p:sp>
          <p:nvSpPr>
            <p:cNvPr id="12" name="Freeform: Shape 11">
              <a:extLst>
                <a:ext uri="{FF2B5EF4-FFF2-40B4-BE49-F238E27FC236}">
                  <a16:creationId xmlns:a16="http://schemas.microsoft.com/office/drawing/2014/main" id="{94B8918B-97C3-DD7F-20D8-4F652AD7D545}"/>
                </a:ext>
              </a:extLst>
            </p:cNvPr>
            <p:cNvSpPr/>
            <p:nvPr/>
          </p:nvSpPr>
          <p:spPr>
            <a:xfrm>
              <a:off x="2614612" y="419100"/>
              <a:ext cx="1054131" cy="6023419"/>
            </a:xfrm>
            <a:custGeom>
              <a:avLst/>
              <a:gdLst>
                <a:gd name="connsiteX0" fmla="*/ 527114 w 1054131"/>
                <a:gd name="connsiteY0" fmla="*/ 0 h 6023419"/>
                <a:gd name="connsiteX1" fmla="*/ 1054132 w 1054131"/>
                <a:gd name="connsiteY1" fmla="*/ 527018 h 6023419"/>
                <a:gd name="connsiteX2" fmla="*/ 1054132 w 1054131"/>
                <a:gd name="connsiteY2" fmla="*/ 5496401 h 6023419"/>
                <a:gd name="connsiteX3" fmla="*/ 527113 w 1054131"/>
                <a:gd name="connsiteY3" fmla="*/ 6023420 h 6023419"/>
                <a:gd name="connsiteX4" fmla="*/ 527018 w 1054131"/>
                <a:gd name="connsiteY4" fmla="*/ 6023420 h 6023419"/>
                <a:gd name="connsiteX5" fmla="*/ 0 w 1054131"/>
                <a:gd name="connsiteY5" fmla="*/ 5496401 h 6023419"/>
                <a:gd name="connsiteX6" fmla="*/ 0 w 1054131"/>
                <a:gd name="connsiteY6" fmla="*/ 527018 h 6023419"/>
                <a:gd name="connsiteX7" fmla="*/ 527018 w 1054131"/>
                <a:gd name="connsiteY7" fmla="*/ 0 h 602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4131" h="6023419">
                  <a:moveTo>
                    <a:pt x="527114" y="0"/>
                  </a:moveTo>
                  <a:cubicBezTo>
                    <a:pt x="818178" y="0"/>
                    <a:pt x="1054132" y="235954"/>
                    <a:pt x="1054132" y="527018"/>
                  </a:cubicBezTo>
                  <a:lnTo>
                    <a:pt x="1054132" y="5496401"/>
                  </a:lnTo>
                  <a:cubicBezTo>
                    <a:pt x="1054132" y="5787466"/>
                    <a:pt x="818178" y="6023420"/>
                    <a:pt x="527113" y="6023420"/>
                  </a:cubicBezTo>
                  <a:lnTo>
                    <a:pt x="527018" y="6023420"/>
                  </a:lnTo>
                  <a:cubicBezTo>
                    <a:pt x="235954" y="6023420"/>
                    <a:pt x="0" y="5787466"/>
                    <a:pt x="0" y="5496401"/>
                  </a:cubicBezTo>
                  <a:lnTo>
                    <a:pt x="0" y="527018"/>
                  </a:lnTo>
                  <a:cubicBezTo>
                    <a:pt x="0" y="235954"/>
                    <a:pt x="235954" y="0"/>
                    <a:pt x="527018" y="0"/>
                  </a:cubicBezTo>
                  <a:close/>
                </a:path>
              </a:pathLst>
            </a:custGeom>
            <a:solidFill>
              <a:srgbClr val="FFFFFF">
                <a:alpha val="40000"/>
              </a:srgbClr>
            </a:solidFill>
            <a:ln w="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55295903-3463-F10F-6892-B4877C7FA00D}"/>
                </a:ext>
              </a:extLst>
            </p:cNvPr>
            <p:cNvSpPr/>
            <p:nvPr/>
          </p:nvSpPr>
          <p:spPr>
            <a:xfrm>
              <a:off x="2991040" y="870870"/>
              <a:ext cx="301180" cy="301180"/>
            </a:xfrm>
            <a:custGeom>
              <a:avLst/>
              <a:gdLst>
                <a:gd name="connsiteX0" fmla="*/ 301181 w 301180"/>
                <a:gd name="connsiteY0" fmla="*/ 150590 h 301180"/>
                <a:gd name="connsiteX1" fmla="*/ 150590 w 301180"/>
                <a:gd name="connsiteY1" fmla="*/ 301181 h 301180"/>
                <a:gd name="connsiteX2" fmla="*/ 0 w 301180"/>
                <a:gd name="connsiteY2" fmla="*/ 150590 h 301180"/>
                <a:gd name="connsiteX3" fmla="*/ 150590 w 301180"/>
                <a:gd name="connsiteY3" fmla="*/ 0 h 301180"/>
                <a:gd name="connsiteX4" fmla="*/ 301181 w 301180"/>
                <a:gd name="connsiteY4" fmla="*/ 150590 h 301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180" h="301180">
                  <a:moveTo>
                    <a:pt x="301181" y="150590"/>
                  </a:moveTo>
                  <a:cubicBezTo>
                    <a:pt x="301181" y="233759"/>
                    <a:pt x="233759" y="301181"/>
                    <a:pt x="150590" y="301181"/>
                  </a:cubicBezTo>
                  <a:cubicBezTo>
                    <a:pt x="67422" y="301181"/>
                    <a:pt x="0" y="233759"/>
                    <a:pt x="0" y="150590"/>
                  </a:cubicBezTo>
                  <a:cubicBezTo>
                    <a:pt x="0" y="67422"/>
                    <a:pt x="67422" y="0"/>
                    <a:pt x="150590" y="0"/>
                  </a:cubicBezTo>
                  <a:cubicBezTo>
                    <a:pt x="233759" y="0"/>
                    <a:pt x="301181" y="67422"/>
                    <a:pt x="301181" y="150590"/>
                  </a:cubicBezTo>
                  <a:close/>
                </a:path>
              </a:pathLst>
            </a:custGeom>
            <a:solidFill>
              <a:srgbClr val="FFFFFF"/>
            </a:solidFill>
            <a:ln w="0" cap="flat">
              <a:noFill/>
              <a:prstDash val="solid"/>
              <a:miter/>
            </a:ln>
          </p:spPr>
          <p:txBody>
            <a:bodyPr rtlCol="0" anchor="ctr"/>
            <a:lstStyle/>
            <a:p>
              <a:endParaRPr lang="en-GB"/>
            </a:p>
          </p:txBody>
        </p:sp>
      </p:grpSp>
      <p:grpSp>
        <p:nvGrpSpPr>
          <p:cNvPr id="20" name="Group 19">
            <a:extLst>
              <a:ext uri="{FF2B5EF4-FFF2-40B4-BE49-F238E27FC236}">
                <a16:creationId xmlns:a16="http://schemas.microsoft.com/office/drawing/2014/main" id="{812DE62C-21EC-8CE8-DF8D-A225A2CBED20}"/>
              </a:ext>
            </a:extLst>
          </p:cNvPr>
          <p:cNvGrpSpPr/>
          <p:nvPr userDrawn="1"/>
        </p:nvGrpSpPr>
        <p:grpSpPr>
          <a:xfrm rot="1800000">
            <a:off x="11646795" y="-1322867"/>
            <a:ext cx="533652" cy="3049347"/>
            <a:chOff x="2614612" y="419100"/>
            <a:chExt cx="1054131" cy="6023419"/>
          </a:xfrm>
        </p:grpSpPr>
        <p:sp>
          <p:nvSpPr>
            <p:cNvPr id="21" name="Freeform: Shape 20">
              <a:extLst>
                <a:ext uri="{FF2B5EF4-FFF2-40B4-BE49-F238E27FC236}">
                  <a16:creationId xmlns:a16="http://schemas.microsoft.com/office/drawing/2014/main" id="{6AFC621E-CA07-C4C8-64B0-A6AFA5E01AFE}"/>
                </a:ext>
              </a:extLst>
            </p:cNvPr>
            <p:cNvSpPr/>
            <p:nvPr/>
          </p:nvSpPr>
          <p:spPr>
            <a:xfrm>
              <a:off x="2614612" y="419100"/>
              <a:ext cx="1054131" cy="6023419"/>
            </a:xfrm>
            <a:custGeom>
              <a:avLst/>
              <a:gdLst>
                <a:gd name="connsiteX0" fmla="*/ 527114 w 1054131"/>
                <a:gd name="connsiteY0" fmla="*/ 0 h 6023419"/>
                <a:gd name="connsiteX1" fmla="*/ 1054132 w 1054131"/>
                <a:gd name="connsiteY1" fmla="*/ 527018 h 6023419"/>
                <a:gd name="connsiteX2" fmla="*/ 1054132 w 1054131"/>
                <a:gd name="connsiteY2" fmla="*/ 5496401 h 6023419"/>
                <a:gd name="connsiteX3" fmla="*/ 527113 w 1054131"/>
                <a:gd name="connsiteY3" fmla="*/ 6023420 h 6023419"/>
                <a:gd name="connsiteX4" fmla="*/ 527018 w 1054131"/>
                <a:gd name="connsiteY4" fmla="*/ 6023420 h 6023419"/>
                <a:gd name="connsiteX5" fmla="*/ 0 w 1054131"/>
                <a:gd name="connsiteY5" fmla="*/ 5496401 h 6023419"/>
                <a:gd name="connsiteX6" fmla="*/ 0 w 1054131"/>
                <a:gd name="connsiteY6" fmla="*/ 527018 h 6023419"/>
                <a:gd name="connsiteX7" fmla="*/ 527018 w 1054131"/>
                <a:gd name="connsiteY7" fmla="*/ 0 h 602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4131" h="6023419">
                  <a:moveTo>
                    <a:pt x="527114" y="0"/>
                  </a:moveTo>
                  <a:cubicBezTo>
                    <a:pt x="818178" y="0"/>
                    <a:pt x="1054132" y="235954"/>
                    <a:pt x="1054132" y="527018"/>
                  </a:cubicBezTo>
                  <a:lnTo>
                    <a:pt x="1054132" y="5496401"/>
                  </a:lnTo>
                  <a:cubicBezTo>
                    <a:pt x="1054132" y="5787466"/>
                    <a:pt x="818178" y="6023420"/>
                    <a:pt x="527113" y="6023420"/>
                  </a:cubicBezTo>
                  <a:lnTo>
                    <a:pt x="527018" y="6023420"/>
                  </a:lnTo>
                  <a:cubicBezTo>
                    <a:pt x="235954" y="6023420"/>
                    <a:pt x="0" y="5787466"/>
                    <a:pt x="0" y="5496401"/>
                  </a:cubicBezTo>
                  <a:lnTo>
                    <a:pt x="0" y="527018"/>
                  </a:lnTo>
                  <a:cubicBezTo>
                    <a:pt x="0" y="235954"/>
                    <a:pt x="235954" y="0"/>
                    <a:pt x="527018" y="0"/>
                  </a:cubicBezTo>
                  <a:close/>
                </a:path>
              </a:pathLst>
            </a:custGeom>
            <a:solidFill>
              <a:srgbClr val="FFFFFF">
                <a:alpha val="40000"/>
              </a:srgbClr>
            </a:solidFill>
            <a:ln w="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65D3AC07-73FF-7BBB-D368-854AF7F525FF}"/>
                </a:ext>
              </a:extLst>
            </p:cNvPr>
            <p:cNvSpPr/>
            <p:nvPr/>
          </p:nvSpPr>
          <p:spPr>
            <a:xfrm>
              <a:off x="2991040" y="870870"/>
              <a:ext cx="301180" cy="301180"/>
            </a:xfrm>
            <a:custGeom>
              <a:avLst/>
              <a:gdLst>
                <a:gd name="connsiteX0" fmla="*/ 301181 w 301180"/>
                <a:gd name="connsiteY0" fmla="*/ 150590 h 301180"/>
                <a:gd name="connsiteX1" fmla="*/ 150590 w 301180"/>
                <a:gd name="connsiteY1" fmla="*/ 301181 h 301180"/>
                <a:gd name="connsiteX2" fmla="*/ 0 w 301180"/>
                <a:gd name="connsiteY2" fmla="*/ 150590 h 301180"/>
                <a:gd name="connsiteX3" fmla="*/ 150590 w 301180"/>
                <a:gd name="connsiteY3" fmla="*/ 0 h 301180"/>
                <a:gd name="connsiteX4" fmla="*/ 301181 w 301180"/>
                <a:gd name="connsiteY4" fmla="*/ 150590 h 301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180" h="301180">
                  <a:moveTo>
                    <a:pt x="301181" y="150590"/>
                  </a:moveTo>
                  <a:cubicBezTo>
                    <a:pt x="301181" y="233759"/>
                    <a:pt x="233759" y="301181"/>
                    <a:pt x="150590" y="301181"/>
                  </a:cubicBezTo>
                  <a:cubicBezTo>
                    <a:pt x="67422" y="301181"/>
                    <a:pt x="0" y="233759"/>
                    <a:pt x="0" y="150590"/>
                  </a:cubicBezTo>
                  <a:cubicBezTo>
                    <a:pt x="0" y="67422"/>
                    <a:pt x="67422" y="0"/>
                    <a:pt x="150590" y="0"/>
                  </a:cubicBezTo>
                  <a:cubicBezTo>
                    <a:pt x="233759" y="0"/>
                    <a:pt x="301181" y="67422"/>
                    <a:pt x="301181" y="150590"/>
                  </a:cubicBezTo>
                  <a:close/>
                </a:path>
              </a:pathLst>
            </a:custGeom>
            <a:solidFill>
              <a:srgbClr val="FFFFFF"/>
            </a:solidFill>
            <a:ln w="0" cap="flat">
              <a:noFill/>
              <a:prstDash val="solid"/>
              <a:miter/>
            </a:ln>
          </p:spPr>
          <p:txBody>
            <a:bodyPr rtlCol="0" anchor="ctr"/>
            <a:lstStyle/>
            <a:p>
              <a:endParaRPr lang="en-GB"/>
            </a:p>
          </p:txBody>
        </p:sp>
      </p:grpSp>
      <p:sp>
        <p:nvSpPr>
          <p:cNvPr id="11" name="Freeform: Shape 10">
            <a:extLst>
              <a:ext uri="{FF2B5EF4-FFF2-40B4-BE49-F238E27FC236}">
                <a16:creationId xmlns:a16="http://schemas.microsoft.com/office/drawing/2014/main" id="{D30F99CF-C27F-464E-1754-1E750BB935A7}"/>
              </a:ext>
            </a:extLst>
          </p:cNvPr>
          <p:cNvSpPr/>
          <p:nvPr userDrawn="1"/>
        </p:nvSpPr>
        <p:spPr>
          <a:xfrm>
            <a:off x="0" y="-2"/>
            <a:ext cx="2545820" cy="1418664"/>
          </a:xfrm>
          <a:custGeom>
            <a:avLst/>
            <a:gdLst>
              <a:gd name="connsiteX0" fmla="*/ 0 w 2545820"/>
              <a:gd name="connsiteY0" fmla="*/ 0 h 1418664"/>
              <a:gd name="connsiteX1" fmla="*/ 2545820 w 2545820"/>
              <a:gd name="connsiteY1" fmla="*/ 0 h 1418664"/>
              <a:gd name="connsiteX2" fmla="*/ 2545820 w 2545820"/>
              <a:gd name="connsiteY2" fmla="*/ 994061 h 1418664"/>
              <a:gd name="connsiteX3" fmla="*/ 2121217 w 2545820"/>
              <a:gd name="connsiteY3" fmla="*/ 1418664 h 1418664"/>
              <a:gd name="connsiteX4" fmla="*/ 0 w 2545820"/>
              <a:gd name="connsiteY4" fmla="*/ 1418664 h 1418664"/>
              <a:gd name="connsiteX5" fmla="*/ 0 w 2545820"/>
              <a:gd name="connsiteY5" fmla="*/ 0 h 14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820" h="1418664">
                <a:moveTo>
                  <a:pt x="0" y="0"/>
                </a:moveTo>
                <a:lnTo>
                  <a:pt x="2545820" y="0"/>
                </a:lnTo>
                <a:lnTo>
                  <a:pt x="2545820" y="994061"/>
                </a:lnTo>
                <a:cubicBezTo>
                  <a:pt x="2545820" y="1228563"/>
                  <a:pt x="2355719" y="1418664"/>
                  <a:pt x="2121217" y="1418664"/>
                </a:cubicBezTo>
                <a:lnTo>
                  <a:pt x="0" y="1418664"/>
                </a:lnTo>
                <a:lnTo>
                  <a:pt x="0"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3" name="Picture 12">
            <a:extLst>
              <a:ext uri="{FF2B5EF4-FFF2-40B4-BE49-F238E27FC236}">
                <a16:creationId xmlns:a16="http://schemas.microsoft.com/office/drawing/2014/main" id="{796EADFA-D4B7-BC27-028D-47A6D7F148E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7710" r="-8470"/>
          <a:stretch/>
        </p:blipFill>
        <p:spPr>
          <a:xfrm>
            <a:off x="316269" y="407755"/>
            <a:ext cx="1709904" cy="746531"/>
          </a:xfrm>
          <a:prstGeom prst="rect">
            <a:avLst/>
          </a:prstGeom>
        </p:spPr>
      </p:pic>
      <p:sp>
        <p:nvSpPr>
          <p:cNvPr id="6" name="Subtitle 2">
            <a:extLst>
              <a:ext uri="{FF2B5EF4-FFF2-40B4-BE49-F238E27FC236}">
                <a16:creationId xmlns:a16="http://schemas.microsoft.com/office/drawing/2014/main" id="{EF574313-71BE-FDD3-5FDD-66D00FAAFD85}"/>
              </a:ext>
            </a:extLst>
          </p:cNvPr>
          <p:cNvSpPr>
            <a:spLocks noGrp="1"/>
          </p:cNvSpPr>
          <p:nvPr>
            <p:ph type="subTitle" idx="1" hasCustomPrompt="1"/>
          </p:nvPr>
        </p:nvSpPr>
        <p:spPr>
          <a:xfrm>
            <a:off x="315105" y="6110477"/>
            <a:ext cx="1681632" cy="407955"/>
          </a:xfrm>
        </p:spPr>
        <p:txBody>
          <a:bodyPr wrap="square" anchor="ctr" anchorCtr="0">
            <a:noAutofit/>
          </a:bodyPr>
          <a:lstStyle>
            <a:lvl1pPr marL="0" indent="0" algn="l" defTabSz="914400" rtl="0" eaLnBrk="1" latinLnBrk="0" hangingPunct="1">
              <a:spcBef>
                <a:spcPts val="0"/>
              </a:spcBef>
              <a:buNone/>
              <a:defRPr lang="en-GB" sz="1600" kern="1200" dirty="0">
                <a:solidFill>
                  <a:schemeClr val="bg1"/>
                </a:solidFill>
                <a:latin typeface="Inter Light" panose="02000503000000020004" pitchFamily="2"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Date (Optional)</a:t>
            </a:r>
            <a:endParaRPr lang="en-GB" dirty="0"/>
          </a:p>
        </p:txBody>
      </p:sp>
      <p:sp>
        <p:nvSpPr>
          <p:cNvPr id="8" name="Text Placeholder 25">
            <a:extLst>
              <a:ext uri="{FF2B5EF4-FFF2-40B4-BE49-F238E27FC236}">
                <a16:creationId xmlns:a16="http://schemas.microsoft.com/office/drawing/2014/main" id="{5D39B500-99E0-7399-E409-836CE5D7E5E8}"/>
              </a:ext>
            </a:extLst>
          </p:cNvPr>
          <p:cNvSpPr>
            <a:spLocks noGrp="1"/>
          </p:cNvSpPr>
          <p:nvPr>
            <p:ph type="body" sz="quarter" idx="14" hasCustomPrompt="1"/>
          </p:nvPr>
        </p:nvSpPr>
        <p:spPr>
          <a:xfrm>
            <a:off x="2280014" y="6093771"/>
            <a:ext cx="2702828" cy="415041"/>
          </a:xfrm>
        </p:spPr>
        <p:txBody>
          <a:bodyPr anchor="ctr" anchorCtr="0">
            <a:noAutofit/>
          </a:bodyPr>
          <a:lstStyle>
            <a:lvl1pPr marL="0" indent="0">
              <a:lnSpc>
                <a:spcPct val="100000"/>
              </a:lnSpc>
              <a:spcBef>
                <a:spcPts val="0"/>
              </a:spcBef>
              <a:spcAft>
                <a:spcPts val="0"/>
              </a:spcAft>
              <a:buNone/>
              <a:defRPr sz="1200" b="0" i="0">
                <a:solidFill>
                  <a:schemeClr val="bg1"/>
                </a:solidFill>
                <a:latin typeface="+mn-lt"/>
              </a:defRPr>
            </a:lvl1pPr>
            <a:lvl5pPr marL="1828800" indent="0">
              <a:buNone/>
              <a:defRPr sz="1400"/>
            </a:lvl5pPr>
          </a:lstStyle>
          <a:p>
            <a:pPr lvl="0"/>
            <a:r>
              <a:rPr lang="en-US" dirty="0"/>
              <a:t>“Delete me” – Title page for assets with audience Publisher</a:t>
            </a:r>
          </a:p>
        </p:txBody>
      </p:sp>
      <p:sp>
        <p:nvSpPr>
          <p:cNvPr id="10" name="Title 1">
            <a:extLst>
              <a:ext uri="{FF2B5EF4-FFF2-40B4-BE49-F238E27FC236}">
                <a16:creationId xmlns:a16="http://schemas.microsoft.com/office/drawing/2014/main" id="{C502C0A7-24E0-EA89-6CA5-69BD72364102}"/>
              </a:ext>
            </a:extLst>
          </p:cNvPr>
          <p:cNvSpPr>
            <a:spLocks noGrp="1"/>
          </p:cNvSpPr>
          <p:nvPr>
            <p:ph type="ctrTitle" hasCustomPrompt="1"/>
          </p:nvPr>
        </p:nvSpPr>
        <p:spPr>
          <a:xfrm>
            <a:off x="302735" y="2496160"/>
            <a:ext cx="5885704" cy="2132324"/>
          </a:xfrm>
        </p:spPr>
        <p:txBody>
          <a:bodyPr anchor="ctr" anchorCtr="0"/>
          <a:lstStyle>
            <a:lvl1pPr marL="0" algn="l" defTabSz="914400" rtl="0" eaLnBrk="1" latinLnBrk="0" hangingPunct="1">
              <a:lnSpc>
                <a:spcPct val="90000"/>
              </a:lnSpc>
              <a:spcBef>
                <a:spcPct val="0"/>
              </a:spcBef>
              <a:buNone/>
              <a:defRPr lang="en-GB" sz="4800" kern="1200" dirty="0">
                <a:solidFill>
                  <a:schemeClr val="bg1"/>
                </a:solidFill>
                <a:latin typeface="+mn-lt"/>
                <a:ea typeface="+mn-ea"/>
                <a:cs typeface="+mn-cs"/>
              </a:defRPr>
            </a:lvl1pPr>
          </a:lstStyle>
          <a:p>
            <a:r>
              <a:rPr lang="en-US" dirty="0"/>
              <a:t>Click to edit </a:t>
            </a:r>
            <a:br>
              <a:rPr lang="en-US" dirty="0"/>
            </a:br>
            <a:r>
              <a:rPr lang="en-US" dirty="0"/>
              <a:t>Master title style for bigger headings</a:t>
            </a:r>
            <a:endParaRPr lang="en-GB" dirty="0"/>
          </a:p>
        </p:txBody>
      </p:sp>
    </p:spTree>
    <p:extLst>
      <p:ext uri="{BB962C8B-B14F-4D97-AF65-F5344CB8AC3E}">
        <p14:creationId xmlns:p14="http://schemas.microsoft.com/office/powerpoint/2010/main" val="190396696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Gradient with Partner Logo - Advertis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058C29-2316-849B-1DAA-6A7DFF30737A}"/>
              </a:ext>
            </a:extLst>
          </p:cNvPr>
          <p:cNvSpPr/>
          <p:nvPr userDrawn="1"/>
        </p:nvSpPr>
        <p:spPr>
          <a:xfrm>
            <a:off x="0" y="0"/>
            <a:ext cx="12192000" cy="6858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AutoShape 3"/>
          <p:cNvSpPr>
            <a:spLocks noChangeAspect="1" noChangeArrowheads="1" noTextEdit="1"/>
          </p:cNvSpPr>
          <p:nvPr/>
        </p:nvSpPr>
        <p:spPr bwMode="auto">
          <a:xfrm>
            <a:off x="4297363" y="0"/>
            <a:ext cx="79216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 name="Rectangle 2">
            <a:extLst>
              <a:ext uri="{FF2B5EF4-FFF2-40B4-BE49-F238E27FC236}">
                <a16:creationId xmlns:a16="http://schemas.microsoft.com/office/drawing/2014/main" id="{7F3B9881-F236-4EBC-5D59-EAB171536477}"/>
              </a:ext>
            </a:extLst>
          </p:cNvPr>
          <p:cNvSpPr/>
          <p:nvPr userDrawn="1"/>
        </p:nvSpPr>
        <p:spPr>
          <a:xfrm>
            <a:off x="6696075" y="0"/>
            <a:ext cx="5495926" cy="6858000"/>
          </a:xfrm>
          <a:prstGeom prst="rect">
            <a:avLst/>
          </a:prstGeom>
          <a:blipFill>
            <a:blip r:embed="rId2" cstate="print">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7" name="Group 16">
            <a:extLst>
              <a:ext uri="{FF2B5EF4-FFF2-40B4-BE49-F238E27FC236}">
                <a16:creationId xmlns:a16="http://schemas.microsoft.com/office/drawing/2014/main" id="{9362872C-CCE5-E4F3-273A-8EB76593C107}"/>
              </a:ext>
            </a:extLst>
          </p:cNvPr>
          <p:cNvGrpSpPr/>
          <p:nvPr userDrawn="1"/>
        </p:nvGrpSpPr>
        <p:grpSpPr>
          <a:xfrm rot="1800000">
            <a:off x="11795465" y="4243347"/>
            <a:ext cx="533652" cy="3049347"/>
            <a:chOff x="2614612" y="419100"/>
            <a:chExt cx="1054131" cy="6023419"/>
          </a:xfrm>
        </p:grpSpPr>
        <p:sp>
          <p:nvSpPr>
            <p:cNvPr id="12" name="Freeform: Shape 11">
              <a:extLst>
                <a:ext uri="{FF2B5EF4-FFF2-40B4-BE49-F238E27FC236}">
                  <a16:creationId xmlns:a16="http://schemas.microsoft.com/office/drawing/2014/main" id="{94B8918B-97C3-DD7F-20D8-4F652AD7D545}"/>
                </a:ext>
              </a:extLst>
            </p:cNvPr>
            <p:cNvSpPr/>
            <p:nvPr/>
          </p:nvSpPr>
          <p:spPr>
            <a:xfrm>
              <a:off x="2614612" y="419100"/>
              <a:ext cx="1054131" cy="6023419"/>
            </a:xfrm>
            <a:custGeom>
              <a:avLst/>
              <a:gdLst>
                <a:gd name="connsiteX0" fmla="*/ 527114 w 1054131"/>
                <a:gd name="connsiteY0" fmla="*/ 0 h 6023419"/>
                <a:gd name="connsiteX1" fmla="*/ 1054132 w 1054131"/>
                <a:gd name="connsiteY1" fmla="*/ 527018 h 6023419"/>
                <a:gd name="connsiteX2" fmla="*/ 1054132 w 1054131"/>
                <a:gd name="connsiteY2" fmla="*/ 5496401 h 6023419"/>
                <a:gd name="connsiteX3" fmla="*/ 527113 w 1054131"/>
                <a:gd name="connsiteY3" fmla="*/ 6023420 h 6023419"/>
                <a:gd name="connsiteX4" fmla="*/ 527018 w 1054131"/>
                <a:gd name="connsiteY4" fmla="*/ 6023420 h 6023419"/>
                <a:gd name="connsiteX5" fmla="*/ 0 w 1054131"/>
                <a:gd name="connsiteY5" fmla="*/ 5496401 h 6023419"/>
                <a:gd name="connsiteX6" fmla="*/ 0 w 1054131"/>
                <a:gd name="connsiteY6" fmla="*/ 527018 h 6023419"/>
                <a:gd name="connsiteX7" fmla="*/ 527018 w 1054131"/>
                <a:gd name="connsiteY7" fmla="*/ 0 h 602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4131" h="6023419">
                  <a:moveTo>
                    <a:pt x="527114" y="0"/>
                  </a:moveTo>
                  <a:cubicBezTo>
                    <a:pt x="818178" y="0"/>
                    <a:pt x="1054132" y="235954"/>
                    <a:pt x="1054132" y="527018"/>
                  </a:cubicBezTo>
                  <a:lnTo>
                    <a:pt x="1054132" y="5496401"/>
                  </a:lnTo>
                  <a:cubicBezTo>
                    <a:pt x="1054132" y="5787466"/>
                    <a:pt x="818178" y="6023420"/>
                    <a:pt x="527113" y="6023420"/>
                  </a:cubicBezTo>
                  <a:lnTo>
                    <a:pt x="527018" y="6023420"/>
                  </a:lnTo>
                  <a:cubicBezTo>
                    <a:pt x="235954" y="6023420"/>
                    <a:pt x="0" y="5787466"/>
                    <a:pt x="0" y="5496401"/>
                  </a:cubicBezTo>
                  <a:lnTo>
                    <a:pt x="0" y="527018"/>
                  </a:lnTo>
                  <a:cubicBezTo>
                    <a:pt x="0" y="235954"/>
                    <a:pt x="235954" y="0"/>
                    <a:pt x="527018" y="0"/>
                  </a:cubicBezTo>
                  <a:close/>
                </a:path>
              </a:pathLst>
            </a:custGeom>
            <a:solidFill>
              <a:srgbClr val="FFFFFF">
                <a:alpha val="40000"/>
              </a:srgbClr>
            </a:solidFill>
            <a:ln w="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55295903-3463-F10F-6892-B4877C7FA00D}"/>
                </a:ext>
              </a:extLst>
            </p:cNvPr>
            <p:cNvSpPr/>
            <p:nvPr/>
          </p:nvSpPr>
          <p:spPr>
            <a:xfrm>
              <a:off x="2991040" y="870870"/>
              <a:ext cx="301180" cy="301180"/>
            </a:xfrm>
            <a:custGeom>
              <a:avLst/>
              <a:gdLst>
                <a:gd name="connsiteX0" fmla="*/ 301181 w 301180"/>
                <a:gd name="connsiteY0" fmla="*/ 150590 h 301180"/>
                <a:gd name="connsiteX1" fmla="*/ 150590 w 301180"/>
                <a:gd name="connsiteY1" fmla="*/ 301181 h 301180"/>
                <a:gd name="connsiteX2" fmla="*/ 0 w 301180"/>
                <a:gd name="connsiteY2" fmla="*/ 150590 h 301180"/>
                <a:gd name="connsiteX3" fmla="*/ 150590 w 301180"/>
                <a:gd name="connsiteY3" fmla="*/ 0 h 301180"/>
                <a:gd name="connsiteX4" fmla="*/ 301181 w 301180"/>
                <a:gd name="connsiteY4" fmla="*/ 150590 h 301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180" h="301180">
                  <a:moveTo>
                    <a:pt x="301181" y="150590"/>
                  </a:moveTo>
                  <a:cubicBezTo>
                    <a:pt x="301181" y="233759"/>
                    <a:pt x="233759" y="301181"/>
                    <a:pt x="150590" y="301181"/>
                  </a:cubicBezTo>
                  <a:cubicBezTo>
                    <a:pt x="67422" y="301181"/>
                    <a:pt x="0" y="233759"/>
                    <a:pt x="0" y="150590"/>
                  </a:cubicBezTo>
                  <a:cubicBezTo>
                    <a:pt x="0" y="67422"/>
                    <a:pt x="67422" y="0"/>
                    <a:pt x="150590" y="0"/>
                  </a:cubicBezTo>
                  <a:cubicBezTo>
                    <a:pt x="233759" y="0"/>
                    <a:pt x="301181" y="67422"/>
                    <a:pt x="301181" y="150590"/>
                  </a:cubicBezTo>
                  <a:close/>
                </a:path>
              </a:pathLst>
            </a:custGeom>
            <a:solidFill>
              <a:srgbClr val="FFFFFF"/>
            </a:solidFill>
            <a:ln w="0" cap="flat">
              <a:noFill/>
              <a:prstDash val="solid"/>
              <a:miter/>
            </a:ln>
          </p:spPr>
          <p:txBody>
            <a:bodyPr rtlCol="0" anchor="ctr"/>
            <a:lstStyle/>
            <a:p>
              <a:endParaRPr lang="en-GB"/>
            </a:p>
          </p:txBody>
        </p:sp>
      </p:grpSp>
      <p:grpSp>
        <p:nvGrpSpPr>
          <p:cNvPr id="20" name="Group 19">
            <a:extLst>
              <a:ext uri="{FF2B5EF4-FFF2-40B4-BE49-F238E27FC236}">
                <a16:creationId xmlns:a16="http://schemas.microsoft.com/office/drawing/2014/main" id="{812DE62C-21EC-8CE8-DF8D-A225A2CBED20}"/>
              </a:ext>
            </a:extLst>
          </p:cNvPr>
          <p:cNvGrpSpPr/>
          <p:nvPr userDrawn="1"/>
        </p:nvGrpSpPr>
        <p:grpSpPr>
          <a:xfrm rot="1800000">
            <a:off x="11646795" y="-1322867"/>
            <a:ext cx="533652" cy="3049347"/>
            <a:chOff x="2614612" y="419100"/>
            <a:chExt cx="1054131" cy="6023419"/>
          </a:xfrm>
        </p:grpSpPr>
        <p:sp>
          <p:nvSpPr>
            <p:cNvPr id="21" name="Freeform: Shape 20">
              <a:extLst>
                <a:ext uri="{FF2B5EF4-FFF2-40B4-BE49-F238E27FC236}">
                  <a16:creationId xmlns:a16="http://schemas.microsoft.com/office/drawing/2014/main" id="{6AFC621E-CA07-C4C8-64B0-A6AFA5E01AFE}"/>
                </a:ext>
              </a:extLst>
            </p:cNvPr>
            <p:cNvSpPr/>
            <p:nvPr/>
          </p:nvSpPr>
          <p:spPr>
            <a:xfrm>
              <a:off x="2614612" y="419100"/>
              <a:ext cx="1054131" cy="6023419"/>
            </a:xfrm>
            <a:custGeom>
              <a:avLst/>
              <a:gdLst>
                <a:gd name="connsiteX0" fmla="*/ 527114 w 1054131"/>
                <a:gd name="connsiteY0" fmla="*/ 0 h 6023419"/>
                <a:gd name="connsiteX1" fmla="*/ 1054132 w 1054131"/>
                <a:gd name="connsiteY1" fmla="*/ 527018 h 6023419"/>
                <a:gd name="connsiteX2" fmla="*/ 1054132 w 1054131"/>
                <a:gd name="connsiteY2" fmla="*/ 5496401 h 6023419"/>
                <a:gd name="connsiteX3" fmla="*/ 527113 w 1054131"/>
                <a:gd name="connsiteY3" fmla="*/ 6023420 h 6023419"/>
                <a:gd name="connsiteX4" fmla="*/ 527018 w 1054131"/>
                <a:gd name="connsiteY4" fmla="*/ 6023420 h 6023419"/>
                <a:gd name="connsiteX5" fmla="*/ 0 w 1054131"/>
                <a:gd name="connsiteY5" fmla="*/ 5496401 h 6023419"/>
                <a:gd name="connsiteX6" fmla="*/ 0 w 1054131"/>
                <a:gd name="connsiteY6" fmla="*/ 527018 h 6023419"/>
                <a:gd name="connsiteX7" fmla="*/ 527018 w 1054131"/>
                <a:gd name="connsiteY7" fmla="*/ 0 h 602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4131" h="6023419">
                  <a:moveTo>
                    <a:pt x="527114" y="0"/>
                  </a:moveTo>
                  <a:cubicBezTo>
                    <a:pt x="818178" y="0"/>
                    <a:pt x="1054132" y="235954"/>
                    <a:pt x="1054132" y="527018"/>
                  </a:cubicBezTo>
                  <a:lnTo>
                    <a:pt x="1054132" y="5496401"/>
                  </a:lnTo>
                  <a:cubicBezTo>
                    <a:pt x="1054132" y="5787466"/>
                    <a:pt x="818178" y="6023420"/>
                    <a:pt x="527113" y="6023420"/>
                  </a:cubicBezTo>
                  <a:lnTo>
                    <a:pt x="527018" y="6023420"/>
                  </a:lnTo>
                  <a:cubicBezTo>
                    <a:pt x="235954" y="6023420"/>
                    <a:pt x="0" y="5787466"/>
                    <a:pt x="0" y="5496401"/>
                  </a:cubicBezTo>
                  <a:lnTo>
                    <a:pt x="0" y="527018"/>
                  </a:lnTo>
                  <a:cubicBezTo>
                    <a:pt x="0" y="235954"/>
                    <a:pt x="235954" y="0"/>
                    <a:pt x="527018" y="0"/>
                  </a:cubicBezTo>
                  <a:close/>
                </a:path>
              </a:pathLst>
            </a:custGeom>
            <a:solidFill>
              <a:srgbClr val="FFFFFF">
                <a:alpha val="40000"/>
              </a:srgbClr>
            </a:solidFill>
            <a:ln w="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65D3AC07-73FF-7BBB-D368-854AF7F525FF}"/>
                </a:ext>
              </a:extLst>
            </p:cNvPr>
            <p:cNvSpPr/>
            <p:nvPr/>
          </p:nvSpPr>
          <p:spPr>
            <a:xfrm>
              <a:off x="2991040" y="870870"/>
              <a:ext cx="301180" cy="301180"/>
            </a:xfrm>
            <a:custGeom>
              <a:avLst/>
              <a:gdLst>
                <a:gd name="connsiteX0" fmla="*/ 301181 w 301180"/>
                <a:gd name="connsiteY0" fmla="*/ 150590 h 301180"/>
                <a:gd name="connsiteX1" fmla="*/ 150590 w 301180"/>
                <a:gd name="connsiteY1" fmla="*/ 301181 h 301180"/>
                <a:gd name="connsiteX2" fmla="*/ 0 w 301180"/>
                <a:gd name="connsiteY2" fmla="*/ 150590 h 301180"/>
                <a:gd name="connsiteX3" fmla="*/ 150590 w 301180"/>
                <a:gd name="connsiteY3" fmla="*/ 0 h 301180"/>
                <a:gd name="connsiteX4" fmla="*/ 301181 w 301180"/>
                <a:gd name="connsiteY4" fmla="*/ 150590 h 301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180" h="301180">
                  <a:moveTo>
                    <a:pt x="301181" y="150590"/>
                  </a:moveTo>
                  <a:cubicBezTo>
                    <a:pt x="301181" y="233759"/>
                    <a:pt x="233759" y="301181"/>
                    <a:pt x="150590" y="301181"/>
                  </a:cubicBezTo>
                  <a:cubicBezTo>
                    <a:pt x="67422" y="301181"/>
                    <a:pt x="0" y="233759"/>
                    <a:pt x="0" y="150590"/>
                  </a:cubicBezTo>
                  <a:cubicBezTo>
                    <a:pt x="0" y="67422"/>
                    <a:pt x="67422" y="0"/>
                    <a:pt x="150590" y="0"/>
                  </a:cubicBezTo>
                  <a:cubicBezTo>
                    <a:pt x="233759" y="0"/>
                    <a:pt x="301181" y="67422"/>
                    <a:pt x="301181" y="150590"/>
                  </a:cubicBezTo>
                  <a:close/>
                </a:path>
              </a:pathLst>
            </a:custGeom>
            <a:solidFill>
              <a:srgbClr val="FFFFFF"/>
            </a:solidFill>
            <a:ln w="0" cap="flat">
              <a:noFill/>
              <a:prstDash val="solid"/>
              <a:miter/>
            </a:ln>
          </p:spPr>
          <p:txBody>
            <a:bodyPr rtlCol="0" anchor="ctr"/>
            <a:lstStyle/>
            <a:p>
              <a:endParaRPr lang="en-GB"/>
            </a:p>
          </p:txBody>
        </p:sp>
      </p:grpSp>
      <p:sp>
        <p:nvSpPr>
          <p:cNvPr id="26" name="Rectangle 25">
            <a:extLst>
              <a:ext uri="{FF2B5EF4-FFF2-40B4-BE49-F238E27FC236}">
                <a16:creationId xmlns:a16="http://schemas.microsoft.com/office/drawing/2014/main" id="{EE83169F-1676-BC42-C3C7-0EFA522D0B7E}"/>
              </a:ext>
            </a:extLst>
          </p:cNvPr>
          <p:cNvSpPr/>
          <p:nvPr userDrawn="1"/>
        </p:nvSpPr>
        <p:spPr>
          <a:xfrm>
            <a:off x="6105539" y="0"/>
            <a:ext cx="2919137" cy="6858000"/>
          </a:xfrm>
          <a:prstGeom prst="rect">
            <a:avLst/>
          </a:prstGeom>
          <a:gradFill>
            <a:gsLst>
              <a:gs pos="25424">
                <a:schemeClr val="accent4">
                  <a:alpha val="16000"/>
                </a:schemeClr>
              </a:gs>
              <a:gs pos="7000">
                <a:schemeClr val="accent4">
                  <a:alpha val="0"/>
                </a:schemeClr>
              </a:gs>
              <a:gs pos="63000">
                <a:schemeClr val="accent4">
                  <a:alpha val="84000"/>
                </a:schemeClr>
              </a:gs>
              <a:gs pos="77000">
                <a:schemeClr val="accent4"/>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A45BC829-B2A4-4ECA-3463-429DFF55DD4C}"/>
              </a:ext>
            </a:extLst>
          </p:cNvPr>
          <p:cNvGrpSpPr/>
          <p:nvPr userDrawn="1"/>
        </p:nvGrpSpPr>
        <p:grpSpPr>
          <a:xfrm>
            <a:off x="10250917" y="5939874"/>
            <a:ext cx="649683" cy="1840019"/>
            <a:chOff x="6955918" y="2863488"/>
            <a:chExt cx="649683" cy="1840019"/>
          </a:xfrm>
        </p:grpSpPr>
        <p:sp>
          <p:nvSpPr>
            <p:cNvPr id="29" name="Freeform: Shape 28">
              <a:extLst>
                <a:ext uri="{FF2B5EF4-FFF2-40B4-BE49-F238E27FC236}">
                  <a16:creationId xmlns:a16="http://schemas.microsoft.com/office/drawing/2014/main" id="{2BA47D2F-0821-4100-4E69-ED41156AD302}"/>
                </a:ext>
              </a:extLst>
            </p:cNvPr>
            <p:cNvSpPr/>
            <p:nvPr/>
          </p:nvSpPr>
          <p:spPr>
            <a:xfrm rot="1800000">
              <a:off x="6955918" y="2863488"/>
              <a:ext cx="531157" cy="1840019"/>
            </a:xfrm>
            <a:custGeom>
              <a:avLst/>
              <a:gdLst>
                <a:gd name="connsiteX0" fmla="*/ 265603 w 531157"/>
                <a:gd name="connsiteY0" fmla="*/ 0 h 1840019"/>
                <a:gd name="connsiteX1" fmla="*/ 531157 w 531157"/>
                <a:gd name="connsiteY1" fmla="*/ 265555 h 1840019"/>
                <a:gd name="connsiteX2" fmla="*/ 531157 w 531157"/>
                <a:gd name="connsiteY2" fmla="*/ 1574465 h 1840019"/>
                <a:gd name="connsiteX3" fmla="*/ 265603 w 531157"/>
                <a:gd name="connsiteY3" fmla="*/ 1840020 h 1840019"/>
                <a:gd name="connsiteX4" fmla="*/ 265555 w 531157"/>
                <a:gd name="connsiteY4" fmla="*/ 1840020 h 1840019"/>
                <a:gd name="connsiteX5" fmla="*/ 0 w 531157"/>
                <a:gd name="connsiteY5" fmla="*/ 1574465 h 1840019"/>
                <a:gd name="connsiteX6" fmla="*/ 0 w 531157"/>
                <a:gd name="connsiteY6" fmla="*/ 265554 h 1840019"/>
                <a:gd name="connsiteX7" fmla="*/ 265555 w 531157"/>
                <a:gd name="connsiteY7" fmla="*/ 0 h 184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157" h="1840019">
                  <a:moveTo>
                    <a:pt x="265603" y="0"/>
                  </a:moveTo>
                  <a:cubicBezTo>
                    <a:pt x="412264" y="0"/>
                    <a:pt x="531157" y="118893"/>
                    <a:pt x="531157" y="265555"/>
                  </a:cubicBezTo>
                  <a:lnTo>
                    <a:pt x="531157" y="1574465"/>
                  </a:lnTo>
                  <a:cubicBezTo>
                    <a:pt x="531157" y="1721127"/>
                    <a:pt x="412264" y="1840020"/>
                    <a:pt x="265603" y="1840020"/>
                  </a:cubicBezTo>
                  <a:lnTo>
                    <a:pt x="265555" y="1840020"/>
                  </a:lnTo>
                  <a:cubicBezTo>
                    <a:pt x="118893" y="1840020"/>
                    <a:pt x="0" y="1721127"/>
                    <a:pt x="0" y="1574465"/>
                  </a:cubicBezTo>
                  <a:lnTo>
                    <a:pt x="0" y="265554"/>
                  </a:lnTo>
                  <a:cubicBezTo>
                    <a:pt x="0" y="118893"/>
                    <a:pt x="118893" y="0"/>
                    <a:pt x="265555" y="0"/>
                  </a:cubicBezTo>
                  <a:close/>
                </a:path>
              </a:pathLst>
            </a:custGeom>
            <a:solidFill>
              <a:schemeClr val="bg1"/>
            </a:solidFill>
            <a:ln w="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EB672170-43DD-8FBC-123C-28E4F6805B0A}"/>
                </a:ext>
              </a:extLst>
            </p:cNvPr>
            <p:cNvSpPr/>
            <p:nvPr/>
          </p:nvSpPr>
          <p:spPr>
            <a:xfrm rot="1800000">
              <a:off x="7453842" y="3173708"/>
              <a:ext cx="151759" cy="151759"/>
            </a:xfrm>
            <a:custGeom>
              <a:avLst/>
              <a:gdLst>
                <a:gd name="connsiteX0" fmla="*/ 151759 w 151759"/>
                <a:gd name="connsiteY0" fmla="*/ 75880 h 151759"/>
                <a:gd name="connsiteX1" fmla="*/ 75880 w 151759"/>
                <a:gd name="connsiteY1" fmla="*/ 151759 h 151759"/>
                <a:gd name="connsiteX2" fmla="*/ 0 w 151759"/>
                <a:gd name="connsiteY2" fmla="*/ 75880 h 151759"/>
                <a:gd name="connsiteX3" fmla="*/ 75880 w 151759"/>
                <a:gd name="connsiteY3" fmla="*/ 0 h 151759"/>
                <a:gd name="connsiteX4" fmla="*/ 151759 w 151759"/>
                <a:gd name="connsiteY4" fmla="*/ 75880 h 15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9" h="151759">
                  <a:moveTo>
                    <a:pt x="151759" y="75880"/>
                  </a:moveTo>
                  <a:cubicBezTo>
                    <a:pt x="151759" y="117787"/>
                    <a:pt x="117787" y="151759"/>
                    <a:pt x="75880" y="151759"/>
                  </a:cubicBezTo>
                  <a:cubicBezTo>
                    <a:pt x="33972" y="151759"/>
                    <a:pt x="0" y="117787"/>
                    <a:pt x="0" y="75880"/>
                  </a:cubicBezTo>
                  <a:cubicBezTo>
                    <a:pt x="0" y="33972"/>
                    <a:pt x="33972" y="0"/>
                    <a:pt x="75880" y="0"/>
                  </a:cubicBezTo>
                  <a:cubicBezTo>
                    <a:pt x="117787" y="0"/>
                    <a:pt x="151759" y="33972"/>
                    <a:pt x="151759" y="75880"/>
                  </a:cubicBezTo>
                  <a:close/>
                </a:path>
              </a:pathLst>
            </a:custGeom>
            <a:solidFill>
              <a:schemeClr val="accent4"/>
            </a:solidFill>
            <a:ln w="0" cap="flat">
              <a:noFill/>
              <a:prstDash val="solid"/>
              <a:miter/>
            </a:ln>
          </p:spPr>
          <p:txBody>
            <a:bodyPr rtlCol="0" anchor="ctr"/>
            <a:lstStyle/>
            <a:p>
              <a:endParaRPr lang="en-GB" dirty="0"/>
            </a:p>
          </p:txBody>
        </p:sp>
      </p:grpSp>
      <p:grpSp>
        <p:nvGrpSpPr>
          <p:cNvPr id="32" name="Group 31">
            <a:extLst>
              <a:ext uri="{FF2B5EF4-FFF2-40B4-BE49-F238E27FC236}">
                <a16:creationId xmlns:a16="http://schemas.microsoft.com/office/drawing/2014/main" id="{7F474912-C3D3-8510-162E-DB6064CF2BC9}"/>
              </a:ext>
            </a:extLst>
          </p:cNvPr>
          <p:cNvGrpSpPr/>
          <p:nvPr userDrawn="1"/>
        </p:nvGrpSpPr>
        <p:grpSpPr>
          <a:xfrm>
            <a:off x="11054152" y="-1322188"/>
            <a:ext cx="649683" cy="1840019"/>
            <a:chOff x="6955918" y="2863488"/>
            <a:chExt cx="649683" cy="1840019"/>
          </a:xfrm>
        </p:grpSpPr>
        <p:sp>
          <p:nvSpPr>
            <p:cNvPr id="33" name="Freeform: Shape 32">
              <a:extLst>
                <a:ext uri="{FF2B5EF4-FFF2-40B4-BE49-F238E27FC236}">
                  <a16:creationId xmlns:a16="http://schemas.microsoft.com/office/drawing/2014/main" id="{DB44378C-A9FA-9204-CC4E-64CBFC6D732C}"/>
                </a:ext>
              </a:extLst>
            </p:cNvPr>
            <p:cNvSpPr/>
            <p:nvPr/>
          </p:nvSpPr>
          <p:spPr>
            <a:xfrm rot="1800000">
              <a:off x="6955918" y="2863488"/>
              <a:ext cx="531157" cy="1840019"/>
            </a:xfrm>
            <a:custGeom>
              <a:avLst/>
              <a:gdLst>
                <a:gd name="connsiteX0" fmla="*/ 265603 w 531157"/>
                <a:gd name="connsiteY0" fmla="*/ 0 h 1840019"/>
                <a:gd name="connsiteX1" fmla="*/ 531157 w 531157"/>
                <a:gd name="connsiteY1" fmla="*/ 265555 h 1840019"/>
                <a:gd name="connsiteX2" fmla="*/ 531157 w 531157"/>
                <a:gd name="connsiteY2" fmla="*/ 1574465 h 1840019"/>
                <a:gd name="connsiteX3" fmla="*/ 265603 w 531157"/>
                <a:gd name="connsiteY3" fmla="*/ 1840020 h 1840019"/>
                <a:gd name="connsiteX4" fmla="*/ 265555 w 531157"/>
                <a:gd name="connsiteY4" fmla="*/ 1840020 h 1840019"/>
                <a:gd name="connsiteX5" fmla="*/ 0 w 531157"/>
                <a:gd name="connsiteY5" fmla="*/ 1574465 h 1840019"/>
                <a:gd name="connsiteX6" fmla="*/ 0 w 531157"/>
                <a:gd name="connsiteY6" fmla="*/ 265554 h 1840019"/>
                <a:gd name="connsiteX7" fmla="*/ 265555 w 531157"/>
                <a:gd name="connsiteY7" fmla="*/ 0 h 184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157" h="1840019">
                  <a:moveTo>
                    <a:pt x="265603" y="0"/>
                  </a:moveTo>
                  <a:cubicBezTo>
                    <a:pt x="412264" y="0"/>
                    <a:pt x="531157" y="118893"/>
                    <a:pt x="531157" y="265555"/>
                  </a:cubicBezTo>
                  <a:lnTo>
                    <a:pt x="531157" y="1574465"/>
                  </a:lnTo>
                  <a:cubicBezTo>
                    <a:pt x="531157" y="1721127"/>
                    <a:pt x="412264" y="1840020"/>
                    <a:pt x="265603" y="1840020"/>
                  </a:cubicBezTo>
                  <a:lnTo>
                    <a:pt x="265555" y="1840020"/>
                  </a:lnTo>
                  <a:cubicBezTo>
                    <a:pt x="118893" y="1840020"/>
                    <a:pt x="0" y="1721127"/>
                    <a:pt x="0" y="1574465"/>
                  </a:cubicBezTo>
                  <a:lnTo>
                    <a:pt x="0" y="265554"/>
                  </a:lnTo>
                  <a:cubicBezTo>
                    <a:pt x="0" y="118893"/>
                    <a:pt x="118893" y="0"/>
                    <a:pt x="265555" y="0"/>
                  </a:cubicBezTo>
                  <a:close/>
                </a:path>
              </a:pathLst>
            </a:custGeom>
            <a:solidFill>
              <a:schemeClr val="bg1"/>
            </a:solidFill>
            <a:ln w="0" cap="flat">
              <a:noFill/>
              <a:prstDash val="solid"/>
              <a:miter/>
            </a:ln>
          </p:spPr>
          <p:txBody>
            <a:bodyPr rtlCol="0" anchor="ctr"/>
            <a:lstStyle/>
            <a:p>
              <a:endParaRPr lang="en-GB" dirty="0"/>
            </a:p>
          </p:txBody>
        </p:sp>
        <p:sp>
          <p:nvSpPr>
            <p:cNvPr id="34" name="Freeform: Shape 33">
              <a:extLst>
                <a:ext uri="{FF2B5EF4-FFF2-40B4-BE49-F238E27FC236}">
                  <a16:creationId xmlns:a16="http://schemas.microsoft.com/office/drawing/2014/main" id="{BEE27F17-8FA9-B81D-BB4F-16C3E7705316}"/>
                </a:ext>
              </a:extLst>
            </p:cNvPr>
            <p:cNvSpPr/>
            <p:nvPr/>
          </p:nvSpPr>
          <p:spPr>
            <a:xfrm rot="1800000">
              <a:off x="7453842" y="3173708"/>
              <a:ext cx="151759" cy="151759"/>
            </a:xfrm>
            <a:custGeom>
              <a:avLst/>
              <a:gdLst>
                <a:gd name="connsiteX0" fmla="*/ 151759 w 151759"/>
                <a:gd name="connsiteY0" fmla="*/ 75880 h 151759"/>
                <a:gd name="connsiteX1" fmla="*/ 75880 w 151759"/>
                <a:gd name="connsiteY1" fmla="*/ 151759 h 151759"/>
                <a:gd name="connsiteX2" fmla="*/ 0 w 151759"/>
                <a:gd name="connsiteY2" fmla="*/ 75880 h 151759"/>
                <a:gd name="connsiteX3" fmla="*/ 75880 w 151759"/>
                <a:gd name="connsiteY3" fmla="*/ 0 h 151759"/>
                <a:gd name="connsiteX4" fmla="*/ 151759 w 151759"/>
                <a:gd name="connsiteY4" fmla="*/ 75880 h 15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9" h="151759">
                  <a:moveTo>
                    <a:pt x="151759" y="75880"/>
                  </a:moveTo>
                  <a:cubicBezTo>
                    <a:pt x="151759" y="117787"/>
                    <a:pt x="117787" y="151759"/>
                    <a:pt x="75880" y="151759"/>
                  </a:cubicBezTo>
                  <a:cubicBezTo>
                    <a:pt x="33972" y="151759"/>
                    <a:pt x="0" y="117787"/>
                    <a:pt x="0" y="75880"/>
                  </a:cubicBezTo>
                  <a:cubicBezTo>
                    <a:pt x="0" y="33972"/>
                    <a:pt x="33972" y="0"/>
                    <a:pt x="75880" y="0"/>
                  </a:cubicBezTo>
                  <a:cubicBezTo>
                    <a:pt x="117787" y="0"/>
                    <a:pt x="151759" y="33972"/>
                    <a:pt x="151759" y="75880"/>
                  </a:cubicBezTo>
                  <a:close/>
                </a:path>
              </a:pathLst>
            </a:custGeom>
            <a:solidFill>
              <a:schemeClr val="accent4"/>
            </a:solidFill>
            <a:ln w="0" cap="flat">
              <a:noFill/>
              <a:prstDash val="solid"/>
              <a:miter/>
            </a:ln>
          </p:spPr>
          <p:txBody>
            <a:bodyPr rtlCol="0" anchor="ctr"/>
            <a:lstStyle/>
            <a:p>
              <a:endParaRPr lang="en-GB" dirty="0"/>
            </a:p>
          </p:txBody>
        </p:sp>
      </p:grpSp>
      <p:sp>
        <p:nvSpPr>
          <p:cNvPr id="2" name="Freeform: Shape 1">
            <a:extLst>
              <a:ext uri="{FF2B5EF4-FFF2-40B4-BE49-F238E27FC236}">
                <a16:creationId xmlns:a16="http://schemas.microsoft.com/office/drawing/2014/main" id="{EA227D33-E390-8FA2-AC4A-C122950B5B61}"/>
              </a:ext>
            </a:extLst>
          </p:cNvPr>
          <p:cNvSpPr/>
          <p:nvPr userDrawn="1"/>
        </p:nvSpPr>
        <p:spPr>
          <a:xfrm>
            <a:off x="-8655" y="-2"/>
            <a:ext cx="4547320" cy="1418664"/>
          </a:xfrm>
          <a:custGeom>
            <a:avLst/>
            <a:gdLst>
              <a:gd name="connsiteX0" fmla="*/ 0 w 4547320"/>
              <a:gd name="connsiteY0" fmla="*/ 0 h 1418664"/>
              <a:gd name="connsiteX1" fmla="*/ 4547320 w 4547320"/>
              <a:gd name="connsiteY1" fmla="*/ 0 h 1418664"/>
              <a:gd name="connsiteX2" fmla="*/ 4547320 w 4547320"/>
              <a:gd name="connsiteY2" fmla="*/ 994061 h 1418664"/>
              <a:gd name="connsiteX3" fmla="*/ 4122717 w 4547320"/>
              <a:gd name="connsiteY3" fmla="*/ 1418664 h 1418664"/>
              <a:gd name="connsiteX4" fmla="*/ 0 w 4547320"/>
              <a:gd name="connsiteY4" fmla="*/ 1418664 h 1418664"/>
              <a:gd name="connsiteX5" fmla="*/ 0 w 4547320"/>
              <a:gd name="connsiteY5" fmla="*/ 0 h 14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47320" h="1418664">
                <a:moveTo>
                  <a:pt x="0" y="0"/>
                </a:moveTo>
                <a:lnTo>
                  <a:pt x="4547320" y="0"/>
                </a:lnTo>
                <a:lnTo>
                  <a:pt x="4547320" y="994061"/>
                </a:lnTo>
                <a:cubicBezTo>
                  <a:pt x="4547320" y="1228563"/>
                  <a:pt x="4357219" y="1418664"/>
                  <a:pt x="4122717" y="1418664"/>
                </a:cubicBezTo>
                <a:lnTo>
                  <a:pt x="0" y="1418664"/>
                </a:lnTo>
                <a:lnTo>
                  <a:pt x="0"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6" name="Picture 5">
            <a:extLst>
              <a:ext uri="{FF2B5EF4-FFF2-40B4-BE49-F238E27FC236}">
                <a16:creationId xmlns:a16="http://schemas.microsoft.com/office/drawing/2014/main" id="{D10C7D4A-6731-BC84-FF1F-B8D1858257F6}"/>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7710" r="-8470"/>
          <a:stretch/>
        </p:blipFill>
        <p:spPr>
          <a:xfrm>
            <a:off x="316269" y="407755"/>
            <a:ext cx="1709904" cy="746531"/>
          </a:xfrm>
          <a:prstGeom prst="rect">
            <a:avLst/>
          </a:prstGeom>
        </p:spPr>
      </p:pic>
      <p:sp>
        <p:nvSpPr>
          <p:cNvPr id="9" name="Picture Placeholder 13">
            <a:extLst>
              <a:ext uri="{FF2B5EF4-FFF2-40B4-BE49-F238E27FC236}">
                <a16:creationId xmlns:a16="http://schemas.microsoft.com/office/drawing/2014/main" id="{6B958079-1982-6661-A309-C510BD778009}"/>
              </a:ext>
            </a:extLst>
          </p:cNvPr>
          <p:cNvSpPr>
            <a:spLocks noGrp="1"/>
          </p:cNvSpPr>
          <p:nvPr>
            <p:ph type="pic" sz="quarter" idx="13" hasCustomPrompt="1"/>
          </p:nvPr>
        </p:nvSpPr>
        <p:spPr>
          <a:xfrm>
            <a:off x="2382509" y="547091"/>
            <a:ext cx="1613967" cy="498509"/>
          </a:xfrm>
        </p:spPr>
        <p:txBody>
          <a:bodyPr anchor="ctr" anchorCtr="0">
            <a:noAutofit/>
          </a:bodyPr>
          <a:lstStyle>
            <a:lvl1pPr marL="0" indent="0">
              <a:buNone/>
              <a:defRPr sz="1050"/>
            </a:lvl1pPr>
          </a:lstStyle>
          <a:p>
            <a:r>
              <a:rPr lang="en-GB" dirty="0"/>
              <a:t>Partner Logo:                     1.39 x 4.48cm</a:t>
            </a:r>
          </a:p>
        </p:txBody>
      </p:sp>
      <p:sp>
        <p:nvSpPr>
          <p:cNvPr id="10" name="Text Placeholder 25">
            <a:extLst>
              <a:ext uri="{FF2B5EF4-FFF2-40B4-BE49-F238E27FC236}">
                <a16:creationId xmlns:a16="http://schemas.microsoft.com/office/drawing/2014/main" id="{D03413CB-6F08-B311-F550-052861053028}"/>
              </a:ext>
            </a:extLst>
          </p:cNvPr>
          <p:cNvSpPr>
            <a:spLocks noGrp="1"/>
          </p:cNvSpPr>
          <p:nvPr>
            <p:ph type="body" sz="quarter" idx="14" hasCustomPrompt="1"/>
          </p:nvPr>
        </p:nvSpPr>
        <p:spPr>
          <a:xfrm>
            <a:off x="316269" y="6093771"/>
            <a:ext cx="2702828" cy="415041"/>
          </a:xfrm>
        </p:spPr>
        <p:txBody>
          <a:bodyPr anchor="ctr" anchorCtr="0">
            <a:noAutofit/>
          </a:bodyPr>
          <a:lstStyle>
            <a:lvl1pPr marL="0" indent="0">
              <a:lnSpc>
                <a:spcPct val="100000"/>
              </a:lnSpc>
              <a:spcBef>
                <a:spcPts val="0"/>
              </a:spcBef>
              <a:spcAft>
                <a:spcPts val="0"/>
              </a:spcAft>
              <a:buNone/>
              <a:defRPr sz="1200" b="0" i="0">
                <a:solidFill>
                  <a:schemeClr val="bg1"/>
                </a:solidFill>
                <a:latin typeface="+mn-lt"/>
              </a:defRPr>
            </a:lvl1pPr>
            <a:lvl5pPr marL="1828800" indent="0">
              <a:buNone/>
              <a:defRPr sz="1400"/>
            </a:lvl5pPr>
          </a:lstStyle>
          <a:p>
            <a:pPr lvl="0"/>
            <a:r>
              <a:rPr lang="en-US" dirty="0"/>
              <a:t>“Delete me” – Title page for assets with audience Advertiser</a:t>
            </a:r>
          </a:p>
        </p:txBody>
      </p:sp>
      <p:sp>
        <p:nvSpPr>
          <p:cNvPr id="15" name="Title 1">
            <a:extLst>
              <a:ext uri="{FF2B5EF4-FFF2-40B4-BE49-F238E27FC236}">
                <a16:creationId xmlns:a16="http://schemas.microsoft.com/office/drawing/2014/main" id="{BC2B6D8E-C553-D7E4-EEAC-89BFD55EEFEF}"/>
              </a:ext>
            </a:extLst>
          </p:cNvPr>
          <p:cNvSpPr>
            <a:spLocks noGrp="1"/>
          </p:cNvSpPr>
          <p:nvPr>
            <p:ph type="ctrTitle" hasCustomPrompt="1"/>
          </p:nvPr>
        </p:nvSpPr>
        <p:spPr>
          <a:xfrm>
            <a:off x="303180" y="2505168"/>
            <a:ext cx="5885705" cy="1495638"/>
          </a:xfrm>
        </p:spPr>
        <p:txBody>
          <a:bodyPr anchor="b" anchorCtr="0"/>
          <a:lstStyle>
            <a:lvl1pPr marL="0" algn="l" defTabSz="914400" rtl="0" eaLnBrk="1" latinLnBrk="0" hangingPunct="1">
              <a:lnSpc>
                <a:spcPct val="90000"/>
              </a:lnSpc>
              <a:spcBef>
                <a:spcPct val="0"/>
              </a:spcBef>
              <a:buNone/>
              <a:defRPr lang="en-GB" sz="4800" kern="1200" dirty="0">
                <a:solidFill>
                  <a:schemeClr val="bg1"/>
                </a:solidFill>
                <a:latin typeface="+mn-lt"/>
                <a:ea typeface="+mn-ea"/>
                <a:cs typeface="+mn-cs"/>
              </a:defRPr>
            </a:lvl1pPr>
          </a:lstStyle>
          <a:p>
            <a:r>
              <a:rPr lang="en-US" dirty="0"/>
              <a:t>Click to edit </a:t>
            </a:r>
            <a:br>
              <a:rPr lang="en-US" dirty="0"/>
            </a:br>
            <a:r>
              <a:rPr lang="en-US" dirty="0"/>
              <a:t>Master title style</a:t>
            </a:r>
            <a:endParaRPr lang="en-GB" dirty="0"/>
          </a:p>
        </p:txBody>
      </p:sp>
      <p:sp>
        <p:nvSpPr>
          <p:cNvPr id="16" name="Subtitle 2">
            <a:extLst>
              <a:ext uri="{FF2B5EF4-FFF2-40B4-BE49-F238E27FC236}">
                <a16:creationId xmlns:a16="http://schemas.microsoft.com/office/drawing/2014/main" id="{FAAB614F-72FD-EEC2-AD1C-DBD084D289B3}"/>
              </a:ext>
            </a:extLst>
          </p:cNvPr>
          <p:cNvSpPr>
            <a:spLocks noGrp="1"/>
          </p:cNvSpPr>
          <p:nvPr>
            <p:ph type="subTitle" idx="1"/>
          </p:nvPr>
        </p:nvSpPr>
        <p:spPr>
          <a:xfrm>
            <a:off x="303180" y="4093895"/>
            <a:ext cx="5885705" cy="480131"/>
          </a:xfrm>
        </p:spPr>
        <p:txBody>
          <a:bodyPr>
            <a:spAutoFit/>
          </a:bodyPr>
          <a:lstStyle>
            <a:lvl1pPr marL="0" indent="0" algn="l" defTabSz="914400" rtl="0" eaLnBrk="1" latinLnBrk="0" hangingPunct="1">
              <a:spcBef>
                <a:spcPts val="0"/>
              </a:spcBef>
              <a:buNone/>
              <a:defRPr lang="en-GB" sz="2800" kern="1200" dirty="0">
                <a:solidFill>
                  <a:schemeClr val="bg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Tree>
    <p:extLst>
      <p:ext uri="{BB962C8B-B14F-4D97-AF65-F5344CB8AC3E}">
        <p14:creationId xmlns:p14="http://schemas.microsoft.com/office/powerpoint/2010/main" val="248278487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Large Headings Gradient with Partner Logo - Advertis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058C29-2316-849B-1DAA-6A7DFF30737A}"/>
              </a:ext>
            </a:extLst>
          </p:cNvPr>
          <p:cNvSpPr/>
          <p:nvPr userDrawn="1"/>
        </p:nvSpPr>
        <p:spPr>
          <a:xfrm>
            <a:off x="0" y="0"/>
            <a:ext cx="12192000" cy="6858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1C101AE7-8F89-4FE2-CE3D-E8D28FF47C5A}"/>
              </a:ext>
            </a:extLst>
          </p:cNvPr>
          <p:cNvSpPr/>
          <p:nvPr userDrawn="1"/>
        </p:nvSpPr>
        <p:spPr>
          <a:xfrm>
            <a:off x="6696075" y="0"/>
            <a:ext cx="5495926" cy="6858000"/>
          </a:xfrm>
          <a:prstGeom prst="rect">
            <a:avLst/>
          </a:prstGeom>
          <a:blipFill>
            <a:blip r:embed="rId2" cstate="print">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AutoShape 3"/>
          <p:cNvSpPr>
            <a:spLocks noChangeAspect="1" noChangeArrowheads="1" noTextEdit="1"/>
          </p:cNvSpPr>
          <p:nvPr/>
        </p:nvSpPr>
        <p:spPr bwMode="auto">
          <a:xfrm>
            <a:off x="4297363" y="0"/>
            <a:ext cx="79216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nvGrpSpPr>
          <p:cNvPr id="17" name="Group 16">
            <a:extLst>
              <a:ext uri="{FF2B5EF4-FFF2-40B4-BE49-F238E27FC236}">
                <a16:creationId xmlns:a16="http://schemas.microsoft.com/office/drawing/2014/main" id="{9362872C-CCE5-E4F3-273A-8EB76593C107}"/>
              </a:ext>
            </a:extLst>
          </p:cNvPr>
          <p:cNvGrpSpPr/>
          <p:nvPr userDrawn="1"/>
        </p:nvGrpSpPr>
        <p:grpSpPr>
          <a:xfrm rot="1800000">
            <a:off x="11795465" y="4243347"/>
            <a:ext cx="533652" cy="3049347"/>
            <a:chOff x="2614612" y="419100"/>
            <a:chExt cx="1054131" cy="6023419"/>
          </a:xfrm>
        </p:grpSpPr>
        <p:sp>
          <p:nvSpPr>
            <p:cNvPr id="12" name="Freeform: Shape 11">
              <a:extLst>
                <a:ext uri="{FF2B5EF4-FFF2-40B4-BE49-F238E27FC236}">
                  <a16:creationId xmlns:a16="http://schemas.microsoft.com/office/drawing/2014/main" id="{94B8918B-97C3-DD7F-20D8-4F652AD7D545}"/>
                </a:ext>
              </a:extLst>
            </p:cNvPr>
            <p:cNvSpPr/>
            <p:nvPr/>
          </p:nvSpPr>
          <p:spPr>
            <a:xfrm>
              <a:off x="2614612" y="419100"/>
              <a:ext cx="1054131" cy="6023419"/>
            </a:xfrm>
            <a:custGeom>
              <a:avLst/>
              <a:gdLst>
                <a:gd name="connsiteX0" fmla="*/ 527114 w 1054131"/>
                <a:gd name="connsiteY0" fmla="*/ 0 h 6023419"/>
                <a:gd name="connsiteX1" fmla="*/ 1054132 w 1054131"/>
                <a:gd name="connsiteY1" fmla="*/ 527018 h 6023419"/>
                <a:gd name="connsiteX2" fmla="*/ 1054132 w 1054131"/>
                <a:gd name="connsiteY2" fmla="*/ 5496401 h 6023419"/>
                <a:gd name="connsiteX3" fmla="*/ 527113 w 1054131"/>
                <a:gd name="connsiteY3" fmla="*/ 6023420 h 6023419"/>
                <a:gd name="connsiteX4" fmla="*/ 527018 w 1054131"/>
                <a:gd name="connsiteY4" fmla="*/ 6023420 h 6023419"/>
                <a:gd name="connsiteX5" fmla="*/ 0 w 1054131"/>
                <a:gd name="connsiteY5" fmla="*/ 5496401 h 6023419"/>
                <a:gd name="connsiteX6" fmla="*/ 0 w 1054131"/>
                <a:gd name="connsiteY6" fmla="*/ 527018 h 6023419"/>
                <a:gd name="connsiteX7" fmla="*/ 527018 w 1054131"/>
                <a:gd name="connsiteY7" fmla="*/ 0 h 602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4131" h="6023419">
                  <a:moveTo>
                    <a:pt x="527114" y="0"/>
                  </a:moveTo>
                  <a:cubicBezTo>
                    <a:pt x="818178" y="0"/>
                    <a:pt x="1054132" y="235954"/>
                    <a:pt x="1054132" y="527018"/>
                  </a:cubicBezTo>
                  <a:lnTo>
                    <a:pt x="1054132" y="5496401"/>
                  </a:lnTo>
                  <a:cubicBezTo>
                    <a:pt x="1054132" y="5787466"/>
                    <a:pt x="818178" y="6023420"/>
                    <a:pt x="527113" y="6023420"/>
                  </a:cubicBezTo>
                  <a:lnTo>
                    <a:pt x="527018" y="6023420"/>
                  </a:lnTo>
                  <a:cubicBezTo>
                    <a:pt x="235954" y="6023420"/>
                    <a:pt x="0" y="5787466"/>
                    <a:pt x="0" y="5496401"/>
                  </a:cubicBezTo>
                  <a:lnTo>
                    <a:pt x="0" y="527018"/>
                  </a:lnTo>
                  <a:cubicBezTo>
                    <a:pt x="0" y="235954"/>
                    <a:pt x="235954" y="0"/>
                    <a:pt x="527018" y="0"/>
                  </a:cubicBezTo>
                  <a:close/>
                </a:path>
              </a:pathLst>
            </a:custGeom>
            <a:solidFill>
              <a:srgbClr val="FFFFFF">
                <a:alpha val="40000"/>
              </a:srgbClr>
            </a:solidFill>
            <a:ln w="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55295903-3463-F10F-6892-B4877C7FA00D}"/>
                </a:ext>
              </a:extLst>
            </p:cNvPr>
            <p:cNvSpPr/>
            <p:nvPr/>
          </p:nvSpPr>
          <p:spPr>
            <a:xfrm>
              <a:off x="2991040" y="870870"/>
              <a:ext cx="301180" cy="301180"/>
            </a:xfrm>
            <a:custGeom>
              <a:avLst/>
              <a:gdLst>
                <a:gd name="connsiteX0" fmla="*/ 301181 w 301180"/>
                <a:gd name="connsiteY0" fmla="*/ 150590 h 301180"/>
                <a:gd name="connsiteX1" fmla="*/ 150590 w 301180"/>
                <a:gd name="connsiteY1" fmla="*/ 301181 h 301180"/>
                <a:gd name="connsiteX2" fmla="*/ 0 w 301180"/>
                <a:gd name="connsiteY2" fmla="*/ 150590 h 301180"/>
                <a:gd name="connsiteX3" fmla="*/ 150590 w 301180"/>
                <a:gd name="connsiteY3" fmla="*/ 0 h 301180"/>
                <a:gd name="connsiteX4" fmla="*/ 301181 w 301180"/>
                <a:gd name="connsiteY4" fmla="*/ 150590 h 301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180" h="301180">
                  <a:moveTo>
                    <a:pt x="301181" y="150590"/>
                  </a:moveTo>
                  <a:cubicBezTo>
                    <a:pt x="301181" y="233759"/>
                    <a:pt x="233759" y="301181"/>
                    <a:pt x="150590" y="301181"/>
                  </a:cubicBezTo>
                  <a:cubicBezTo>
                    <a:pt x="67422" y="301181"/>
                    <a:pt x="0" y="233759"/>
                    <a:pt x="0" y="150590"/>
                  </a:cubicBezTo>
                  <a:cubicBezTo>
                    <a:pt x="0" y="67422"/>
                    <a:pt x="67422" y="0"/>
                    <a:pt x="150590" y="0"/>
                  </a:cubicBezTo>
                  <a:cubicBezTo>
                    <a:pt x="233759" y="0"/>
                    <a:pt x="301181" y="67422"/>
                    <a:pt x="301181" y="150590"/>
                  </a:cubicBezTo>
                  <a:close/>
                </a:path>
              </a:pathLst>
            </a:custGeom>
            <a:solidFill>
              <a:srgbClr val="FFFFFF"/>
            </a:solidFill>
            <a:ln w="0" cap="flat">
              <a:noFill/>
              <a:prstDash val="solid"/>
              <a:miter/>
            </a:ln>
          </p:spPr>
          <p:txBody>
            <a:bodyPr rtlCol="0" anchor="ctr"/>
            <a:lstStyle/>
            <a:p>
              <a:endParaRPr lang="en-GB"/>
            </a:p>
          </p:txBody>
        </p:sp>
      </p:grpSp>
      <p:grpSp>
        <p:nvGrpSpPr>
          <p:cNvPr id="20" name="Group 19">
            <a:extLst>
              <a:ext uri="{FF2B5EF4-FFF2-40B4-BE49-F238E27FC236}">
                <a16:creationId xmlns:a16="http://schemas.microsoft.com/office/drawing/2014/main" id="{812DE62C-21EC-8CE8-DF8D-A225A2CBED20}"/>
              </a:ext>
            </a:extLst>
          </p:cNvPr>
          <p:cNvGrpSpPr/>
          <p:nvPr userDrawn="1"/>
        </p:nvGrpSpPr>
        <p:grpSpPr>
          <a:xfrm rot="1800000">
            <a:off x="11646795" y="-1322867"/>
            <a:ext cx="533652" cy="3049347"/>
            <a:chOff x="2614612" y="419100"/>
            <a:chExt cx="1054131" cy="6023419"/>
          </a:xfrm>
        </p:grpSpPr>
        <p:sp>
          <p:nvSpPr>
            <p:cNvPr id="21" name="Freeform: Shape 20">
              <a:extLst>
                <a:ext uri="{FF2B5EF4-FFF2-40B4-BE49-F238E27FC236}">
                  <a16:creationId xmlns:a16="http://schemas.microsoft.com/office/drawing/2014/main" id="{6AFC621E-CA07-C4C8-64B0-A6AFA5E01AFE}"/>
                </a:ext>
              </a:extLst>
            </p:cNvPr>
            <p:cNvSpPr/>
            <p:nvPr/>
          </p:nvSpPr>
          <p:spPr>
            <a:xfrm>
              <a:off x="2614612" y="419100"/>
              <a:ext cx="1054131" cy="6023419"/>
            </a:xfrm>
            <a:custGeom>
              <a:avLst/>
              <a:gdLst>
                <a:gd name="connsiteX0" fmla="*/ 527114 w 1054131"/>
                <a:gd name="connsiteY0" fmla="*/ 0 h 6023419"/>
                <a:gd name="connsiteX1" fmla="*/ 1054132 w 1054131"/>
                <a:gd name="connsiteY1" fmla="*/ 527018 h 6023419"/>
                <a:gd name="connsiteX2" fmla="*/ 1054132 w 1054131"/>
                <a:gd name="connsiteY2" fmla="*/ 5496401 h 6023419"/>
                <a:gd name="connsiteX3" fmla="*/ 527113 w 1054131"/>
                <a:gd name="connsiteY3" fmla="*/ 6023420 h 6023419"/>
                <a:gd name="connsiteX4" fmla="*/ 527018 w 1054131"/>
                <a:gd name="connsiteY4" fmla="*/ 6023420 h 6023419"/>
                <a:gd name="connsiteX5" fmla="*/ 0 w 1054131"/>
                <a:gd name="connsiteY5" fmla="*/ 5496401 h 6023419"/>
                <a:gd name="connsiteX6" fmla="*/ 0 w 1054131"/>
                <a:gd name="connsiteY6" fmla="*/ 527018 h 6023419"/>
                <a:gd name="connsiteX7" fmla="*/ 527018 w 1054131"/>
                <a:gd name="connsiteY7" fmla="*/ 0 h 602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4131" h="6023419">
                  <a:moveTo>
                    <a:pt x="527114" y="0"/>
                  </a:moveTo>
                  <a:cubicBezTo>
                    <a:pt x="818178" y="0"/>
                    <a:pt x="1054132" y="235954"/>
                    <a:pt x="1054132" y="527018"/>
                  </a:cubicBezTo>
                  <a:lnTo>
                    <a:pt x="1054132" y="5496401"/>
                  </a:lnTo>
                  <a:cubicBezTo>
                    <a:pt x="1054132" y="5787466"/>
                    <a:pt x="818178" y="6023420"/>
                    <a:pt x="527113" y="6023420"/>
                  </a:cubicBezTo>
                  <a:lnTo>
                    <a:pt x="527018" y="6023420"/>
                  </a:lnTo>
                  <a:cubicBezTo>
                    <a:pt x="235954" y="6023420"/>
                    <a:pt x="0" y="5787466"/>
                    <a:pt x="0" y="5496401"/>
                  </a:cubicBezTo>
                  <a:lnTo>
                    <a:pt x="0" y="527018"/>
                  </a:lnTo>
                  <a:cubicBezTo>
                    <a:pt x="0" y="235954"/>
                    <a:pt x="235954" y="0"/>
                    <a:pt x="527018" y="0"/>
                  </a:cubicBezTo>
                  <a:close/>
                </a:path>
              </a:pathLst>
            </a:custGeom>
            <a:solidFill>
              <a:srgbClr val="FFFFFF">
                <a:alpha val="40000"/>
              </a:srgbClr>
            </a:solidFill>
            <a:ln w="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65D3AC07-73FF-7BBB-D368-854AF7F525FF}"/>
                </a:ext>
              </a:extLst>
            </p:cNvPr>
            <p:cNvSpPr/>
            <p:nvPr/>
          </p:nvSpPr>
          <p:spPr>
            <a:xfrm>
              <a:off x="2991040" y="870870"/>
              <a:ext cx="301180" cy="301180"/>
            </a:xfrm>
            <a:custGeom>
              <a:avLst/>
              <a:gdLst>
                <a:gd name="connsiteX0" fmla="*/ 301181 w 301180"/>
                <a:gd name="connsiteY0" fmla="*/ 150590 h 301180"/>
                <a:gd name="connsiteX1" fmla="*/ 150590 w 301180"/>
                <a:gd name="connsiteY1" fmla="*/ 301181 h 301180"/>
                <a:gd name="connsiteX2" fmla="*/ 0 w 301180"/>
                <a:gd name="connsiteY2" fmla="*/ 150590 h 301180"/>
                <a:gd name="connsiteX3" fmla="*/ 150590 w 301180"/>
                <a:gd name="connsiteY3" fmla="*/ 0 h 301180"/>
                <a:gd name="connsiteX4" fmla="*/ 301181 w 301180"/>
                <a:gd name="connsiteY4" fmla="*/ 150590 h 301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180" h="301180">
                  <a:moveTo>
                    <a:pt x="301181" y="150590"/>
                  </a:moveTo>
                  <a:cubicBezTo>
                    <a:pt x="301181" y="233759"/>
                    <a:pt x="233759" y="301181"/>
                    <a:pt x="150590" y="301181"/>
                  </a:cubicBezTo>
                  <a:cubicBezTo>
                    <a:pt x="67422" y="301181"/>
                    <a:pt x="0" y="233759"/>
                    <a:pt x="0" y="150590"/>
                  </a:cubicBezTo>
                  <a:cubicBezTo>
                    <a:pt x="0" y="67422"/>
                    <a:pt x="67422" y="0"/>
                    <a:pt x="150590" y="0"/>
                  </a:cubicBezTo>
                  <a:cubicBezTo>
                    <a:pt x="233759" y="0"/>
                    <a:pt x="301181" y="67422"/>
                    <a:pt x="301181" y="150590"/>
                  </a:cubicBezTo>
                  <a:close/>
                </a:path>
              </a:pathLst>
            </a:custGeom>
            <a:solidFill>
              <a:srgbClr val="FFFFFF"/>
            </a:solidFill>
            <a:ln w="0" cap="flat">
              <a:noFill/>
              <a:prstDash val="solid"/>
              <a:miter/>
            </a:ln>
          </p:spPr>
          <p:txBody>
            <a:bodyPr rtlCol="0" anchor="ctr"/>
            <a:lstStyle/>
            <a:p>
              <a:endParaRPr lang="en-GB"/>
            </a:p>
          </p:txBody>
        </p:sp>
      </p:grpSp>
      <p:sp>
        <p:nvSpPr>
          <p:cNvPr id="26" name="Rectangle 25">
            <a:extLst>
              <a:ext uri="{FF2B5EF4-FFF2-40B4-BE49-F238E27FC236}">
                <a16:creationId xmlns:a16="http://schemas.microsoft.com/office/drawing/2014/main" id="{EE83169F-1676-BC42-C3C7-0EFA522D0B7E}"/>
              </a:ext>
            </a:extLst>
          </p:cNvPr>
          <p:cNvSpPr/>
          <p:nvPr userDrawn="1"/>
        </p:nvSpPr>
        <p:spPr>
          <a:xfrm>
            <a:off x="6105539" y="0"/>
            <a:ext cx="2919137" cy="6858000"/>
          </a:xfrm>
          <a:prstGeom prst="rect">
            <a:avLst/>
          </a:prstGeom>
          <a:gradFill>
            <a:gsLst>
              <a:gs pos="25424">
                <a:schemeClr val="accent4">
                  <a:alpha val="16000"/>
                </a:schemeClr>
              </a:gs>
              <a:gs pos="7000">
                <a:schemeClr val="accent4">
                  <a:alpha val="0"/>
                </a:schemeClr>
              </a:gs>
              <a:gs pos="63000">
                <a:schemeClr val="accent4">
                  <a:alpha val="84000"/>
                </a:schemeClr>
              </a:gs>
              <a:gs pos="77000">
                <a:schemeClr val="accent4"/>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A45BC829-B2A4-4ECA-3463-429DFF55DD4C}"/>
              </a:ext>
            </a:extLst>
          </p:cNvPr>
          <p:cNvGrpSpPr/>
          <p:nvPr userDrawn="1"/>
        </p:nvGrpSpPr>
        <p:grpSpPr>
          <a:xfrm>
            <a:off x="10250917" y="5939874"/>
            <a:ext cx="649683" cy="1840019"/>
            <a:chOff x="6955918" y="2863488"/>
            <a:chExt cx="649683" cy="1840019"/>
          </a:xfrm>
        </p:grpSpPr>
        <p:sp>
          <p:nvSpPr>
            <p:cNvPr id="29" name="Freeform: Shape 28">
              <a:extLst>
                <a:ext uri="{FF2B5EF4-FFF2-40B4-BE49-F238E27FC236}">
                  <a16:creationId xmlns:a16="http://schemas.microsoft.com/office/drawing/2014/main" id="{2BA47D2F-0821-4100-4E69-ED41156AD302}"/>
                </a:ext>
              </a:extLst>
            </p:cNvPr>
            <p:cNvSpPr/>
            <p:nvPr/>
          </p:nvSpPr>
          <p:spPr>
            <a:xfrm rot="1800000">
              <a:off x="6955918" y="2863488"/>
              <a:ext cx="531157" cy="1840019"/>
            </a:xfrm>
            <a:custGeom>
              <a:avLst/>
              <a:gdLst>
                <a:gd name="connsiteX0" fmla="*/ 265603 w 531157"/>
                <a:gd name="connsiteY0" fmla="*/ 0 h 1840019"/>
                <a:gd name="connsiteX1" fmla="*/ 531157 w 531157"/>
                <a:gd name="connsiteY1" fmla="*/ 265555 h 1840019"/>
                <a:gd name="connsiteX2" fmla="*/ 531157 w 531157"/>
                <a:gd name="connsiteY2" fmla="*/ 1574465 h 1840019"/>
                <a:gd name="connsiteX3" fmla="*/ 265603 w 531157"/>
                <a:gd name="connsiteY3" fmla="*/ 1840020 h 1840019"/>
                <a:gd name="connsiteX4" fmla="*/ 265555 w 531157"/>
                <a:gd name="connsiteY4" fmla="*/ 1840020 h 1840019"/>
                <a:gd name="connsiteX5" fmla="*/ 0 w 531157"/>
                <a:gd name="connsiteY5" fmla="*/ 1574465 h 1840019"/>
                <a:gd name="connsiteX6" fmla="*/ 0 w 531157"/>
                <a:gd name="connsiteY6" fmla="*/ 265554 h 1840019"/>
                <a:gd name="connsiteX7" fmla="*/ 265555 w 531157"/>
                <a:gd name="connsiteY7" fmla="*/ 0 h 184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157" h="1840019">
                  <a:moveTo>
                    <a:pt x="265603" y="0"/>
                  </a:moveTo>
                  <a:cubicBezTo>
                    <a:pt x="412264" y="0"/>
                    <a:pt x="531157" y="118893"/>
                    <a:pt x="531157" y="265555"/>
                  </a:cubicBezTo>
                  <a:lnTo>
                    <a:pt x="531157" y="1574465"/>
                  </a:lnTo>
                  <a:cubicBezTo>
                    <a:pt x="531157" y="1721127"/>
                    <a:pt x="412264" y="1840020"/>
                    <a:pt x="265603" y="1840020"/>
                  </a:cubicBezTo>
                  <a:lnTo>
                    <a:pt x="265555" y="1840020"/>
                  </a:lnTo>
                  <a:cubicBezTo>
                    <a:pt x="118893" y="1840020"/>
                    <a:pt x="0" y="1721127"/>
                    <a:pt x="0" y="1574465"/>
                  </a:cubicBezTo>
                  <a:lnTo>
                    <a:pt x="0" y="265554"/>
                  </a:lnTo>
                  <a:cubicBezTo>
                    <a:pt x="0" y="118893"/>
                    <a:pt x="118893" y="0"/>
                    <a:pt x="265555" y="0"/>
                  </a:cubicBezTo>
                  <a:close/>
                </a:path>
              </a:pathLst>
            </a:custGeom>
            <a:solidFill>
              <a:schemeClr val="bg1"/>
            </a:solidFill>
            <a:ln w="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EB672170-43DD-8FBC-123C-28E4F6805B0A}"/>
                </a:ext>
              </a:extLst>
            </p:cNvPr>
            <p:cNvSpPr/>
            <p:nvPr/>
          </p:nvSpPr>
          <p:spPr>
            <a:xfrm rot="1800000">
              <a:off x="7453842" y="3173708"/>
              <a:ext cx="151759" cy="151759"/>
            </a:xfrm>
            <a:custGeom>
              <a:avLst/>
              <a:gdLst>
                <a:gd name="connsiteX0" fmla="*/ 151759 w 151759"/>
                <a:gd name="connsiteY0" fmla="*/ 75880 h 151759"/>
                <a:gd name="connsiteX1" fmla="*/ 75880 w 151759"/>
                <a:gd name="connsiteY1" fmla="*/ 151759 h 151759"/>
                <a:gd name="connsiteX2" fmla="*/ 0 w 151759"/>
                <a:gd name="connsiteY2" fmla="*/ 75880 h 151759"/>
                <a:gd name="connsiteX3" fmla="*/ 75880 w 151759"/>
                <a:gd name="connsiteY3" fmla="*/ 0 h 151759"/>
                <a:gd name="connsiteX4" fmla="*/ 151759 w 151759"/>
                <a:gd name="connsiteY4" fmla="*/ 75880 h 15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9" h="151759">
                  <a:moveTo>
                    <a:pt x="151759" y="75880"/>
                  </a:moveTo>
                  <a:cubicBezTo>
                    <a:pt x="151759" y="117787"/>
                    <a:pt x="117787" y="151759"/>
                    <a:pt x="75880" y="151759"/>
                  </a:cubicBezTo>
                  <a:cubicBezTo>
                    <a:pt x="33972" y="151759"/>
                    <a:pt x="0" y="117787"/>
                    <a:pt x="0" y="75880"/>
                  </a:cubicBezTo>
                  <a:cubicBezTo>
                    <a:pt x="0" y="33972"/>
                    <a:pt x="33972" y="0"/>
                    <a:pt x="75880" y="0"/>
                  </a:cubicBezTo>
                  <a:cubicBezTo>
                    <a:pt x="117787" y="0"/>
                    <a:pt x="151759" y="33972"/>
                    <a:pt x="151759" y="75880"/>
                  </a:cubicBezTo>
                  <a:close/>
                </a:path>
              </a:pathLst>
            </a:custGeom>
            <a:solidFill>
              <a:schemeClr val="accent4"/>
            </a:solidFill>
            <a:ln w="0" cap="flat">
              <a:noFill/>
              <a:prstDash val="solid"/>
              <a:miter/>
            </a:ln>
          </p:spPr>
          <p:txBody>
            <a:bodyPr rtlCol="0" anchor="ctr"/>
            <a:lstStyle/>
            <a:p>
              <a:endParaRPr lang="en-GB" dirty="0"/>
            </a:p>
          </p:txBody>
        </p:sp>
      </p:grpSp>
      <p:grpSp>
        <p:nvGrpSpPr>
          <p:cNvPr id="32" name="Group 31">
            <a:extLst>
              <a:ext uri="{FF2B5EF4-FFF2-40B4-BE49-F238E27FC236}">
                <a16:creationId xmlns:a16="http://schemas.microsoft.com/office/drawing/2014/main" id="{7F474912-C3D3-8510-162E-DB6064CF2BC9}"/>
              </a:ext>
            </a:extLst>
          </p:cNvPr>
          <p:cNvGrpSpPr/>
          <p:nvPr userDrawn="1"/>
        </p:nvGrpSpPr>
        <p:grpSpPr>
          <a:xfrm>
            <a:off x="11054152" y="-1322188"/>
            <a:ext cx="649683" cy="1840019"/>
            <a:chOff x="6955918" y="2863488"/>
            <a:chExt cx="649683" cy="1840019"/>
          </a:xfrm>
        </p:grpSpPr>
        <p:sp>
          <p:nvSpPr>
            <p:cNvPr id="33" name="Freeform: Shape 32">
              <a:extLst>
                <a:ext uri="{FF2B5EF4-FFF2-40B4-BE49-F238E27FC236}">
                  <a16:creationId xmlns:a16="http://schemas.microsoft.com/office/drawing/2014/main" id="{DB44378C-A9FA-9204-CC4E-64CBFC6D732C}"/>
                </a:ext>
              </a:extLst>
            </p:cNvPr>
            <p:cNvSpPr/>
            <p:nvPr/>
          </p:nvSpPr>
          <p:spPr>
            <a:xfrm rot="1800000">
              <a:off x="6955918" y="2863488"/>
              <a:ext cx="531157" cy="1840019"/>
            </a:xfrm>
            <a:custGeom>
              <a:avLst/>
              <a:gdLst>
                <a:gd name="connsiteX0" fmla="*/ 265603 w 531157"/>
                <a:gd name="connsiteY0" fmla="*/ 0 h 1840019"/>
                <a:gd name="connsiteX1" fmla="*/ 531157 w 531157"/>
                <a:gd name="connsiteY1" fmla="*/ 265555 h 1840019"/>
                <a:gd name="connsiteX2" fmla="*/ 531157 w 531157"/>
                <a:gd name="connsiteY2" fmla="*/ 1574465 h 1840019"/>
                <a:gd name="connsiteX3" fmla="*/ 265603 w 531157"/>
                <a:gd name="connsiteY3" fmla="*/ 1840020 h 1840019"/>
                <a:gd name="connsiteX4" fmla="*/ 265555 w 531157"/>
                <a:gd name="connsiteY4" fmla="*/ 1840020 h 1840019"/>
                <a:gd name="connsiteX5" fmla="*/ 0 w 531157"/>
                <a:gd name="connsiteY5" fmla="*/ 1574465 h 1840019"/>
                <a:gd name="connsiteX6" fmla="*/ 0 w 531157"/>
                <a:gd name="connsiteY6" fmla="*/ 265554 h 1840019"/>
                <a:gd name="connsiteX7" fmla="*/ 265555 w 531157"/>
                <a:gd name="connsiteY7" fmla="*/ 0 h 184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157" h="1840019">
                  <a:moveTo>
                    <a:pt x="265603" y="0"/>
                  </a:moveTo>
                  <a:cubicBezTo>
                    <a:pt x="412264" y="0"/>
                    <a:pt x="531157" y="118893"/>
                    <a:pt x="531157" y="265555"/>
                  </a:cubicBezTo>
                  <a:lnTo>
                    <a:pt x="531157" y="1574465"/>
                  </a:lnTo>
                  <a:cubicBezTo>
                    <a:pt x="531157" y="1721127"/>
                    <a:pt x="412264" y="1840020"/>
                    <a:pt x="265603" y="1840020"/>
                  </a:cubicBezTo>
                  <a:lnTo>
                    <a:pt x="265555" y="1840020"/>
                  </a:lnTo>
                  <a:cubicBezTo>
                    <a:pt x="118893" y="1840020"/>
                    <a:pt x="0" y="1721127"/>
                    <a:pt x="0" y="1574465"/>
                  </a:cubicBezTo>
                  <a:lnTo>
                    <a:pt x="0" y="265554"/>
                  </a:lnTo>
                  <a:cubicBezTo>
                    <a:pt x="0" y="118893"/>
                    <a:pt x="118893" y="0"/>
                    <a:pt x="265555" y="0"/>
                  </a:cubicBezTo>
                  <a:close/>
                </a:path>
              </a:pathLst>
            </a:custGeom>
            <a:solidFill>
              <a:schemeClr val="bg1"/>
            </a:solidFill>
            <a:ln w="0" cap="flat">
              <a:noFill/>
              <a:prstDash val="solid"/>
              <a:miter/>
            </a:ln>
          </p:spPr>
          <p:txBody>
            <a:bodyPr rtlCol="0" anchor="ctr"/>
            <a:lstStyle/>
            <a:p>
              <a:endParaRPr lang="en-GB" dirty="0"/>
            </a:p>
          </p:txBody>
        </p:sp>
        <p:sp>
          <p:nvSpPr>
            <p:cNvPr id="34" name="Freeform: Shape 33">
              <a:extLst>
                <a:ext uri="{FF2B5EF4-FFF2-40B4-BE49-F238E27FC236}">
                  <a16:creationId xmlns:a16="http://schemas.microsoft.com/office/drawing/2014/main" id="{BEE27F17-8FA9-B81D-BB4F-16C3E7705316}"/>
                </a:ext>
              </a:extLst>
            </p:cNvPr>
            <p:cNvSpPr/>
            <p:nvPr/>
          </p:nvSpPr>
          <p:spPr>
            <a:xfrm rot="1800000">
              <a:off x="7453842" y="3173708"/>
              <a:ext cx="151759" cy="151759"/>
            </a:xfrm>
            <a:custGeom>
              <a:avLst/>
              <a:gdLst>
                <a:gd name="connsiteX0" fmla="*/ 151759 w 151759"/>
                <a:gd name="connsiteY0" fmla="*/ 75880 h 151759"/>
                <a:gd name="connsiteX1" fmla="*/ 75880 w 151759"/>
                <a:gd name="connsiteY1" fmla="*/ 151759 h 151759"/>
                <a:gd name="connsiteX2" fmla="*/ 0 w 151759"/>
                <a:gd name="connsiteY2" fmla="*/ 75880 h 151759"/>
                <a:gd name="connsiteX3" fmla="*/ 75880 w 151759"/>
                <a:gd name="connsiteY3" fmla="*/ 0 h 151759"/>
                <a:gd name="connsiteX4" fmla="*/ 151759 w 151759"/>
                <a:gd name="connsiteY4" fmla="*/ 75880 h 15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9" h="151759">
                  <a:moveTo>
                    <a:pt x="151759" y="75880"/>
                  </a:moveTo>
                  <a:cubicBezTo>
                    <a:pt x="151759" y="117787"/>
                    <a:pt x="117787" y="151759"/>
                    <a:pt x="75880" y="151759"/>
                  </a:cubicBezTo>
                  <a:cubicBezTo>
                    <a:pt x="33972" y="151759"/>
                    <a:pt x="0" y="117787"/>
                    <a:pt x="0" y="75880"/>
                  </a:cubicBezTo>
                  <a:cubicBezTo>
                    <a:pt x="0" y="33972"/>
                    <a:pt x="33972" y="0"/>
                    <a:pt x="75880" y="0"/>
                  </a:cubicBezTo>
                  <a:cubicBezTo>
                    <a:pt x="117787" y="0"/>
                    <a:pt x="151759" y="33972"/>
                    <a:pt x="151759" y="75880"/>
                  </a:cubicBezTo>
                  <a:close/>
                </a:path>
              </a:pathLst>
            </a:custGeom>
            <a:solidFill>
              <a:schemeClr val="accent4"/>
            </a:solidFill>
            <a:ln w="0" cap="flat">
              <a:noFill/>
              <a:prstDash val="solid"/>
              <a:miter/>
            </a:ln>
          </p:spPr>
          <p:txBody>
            <a:bodyPr rtlCol="0" anchor="ctr"/>
            <a:lstStyle/>
            <a:p>
              <a:endParaRPr lang="en-GB" dirty="0"/>
            </a:p>
          </p:txBody>
        </p:sp>
      </p:grpSp>
      <p:sp>
        <p:nvSpPr>
          <p:cNvPr id="2" name="Freeform: Shape 1">
            <a:extLst>
              <a:ext uri="{FF2B5EF4-FFF2-40B4-BE49-F238E27FC236}">
                <a16:creationId xmlns:a16="http://schemas.microsoft.com/office/drawing/2014/main" id="{EA227D33-E390-8FA2-AC4A-C122950B5B61}"/>
              </a:ext>
            </a:extLst>
          </p:cNvPr>
          <p:cNvSpPr/>
          <p:nvPr userDrawn="1"/>
        </p:nvSpPr>
        <p:spPr>
          <a:xfrm>
            <a:off x="-8655" y="-2"/>
            <a:ext cx="4547320" cy="1418664"/>
          </a:xfrm>
          <a:custGeom>
            <a:avLst/>
            <a:gdLst>
              <a:gd name="connsiteX0" fmla="*/ 0 w 4547320"/>
              <a:gd name="connsiteY0" fmla="*/ 0 h 1418664"/>
              <a:gd name="connsiteX1" fmla="*/ 4547320 w 4547320"/>
              <a:gd name="connsiteY1" fmla="*/ 0 h 1418664"/>
              <a:gd name="connsiteX2" fmla="*/ 4547320 w 4547320"/>
              <a:gd name="connsiteY2" fmla="*/ 994061 h 1418664"/>
              <a:gd name="connsiteX3" fmla="*/ 4122717 w 4547320"/>
              <a:gd name="connsiteY3" fmla="*/ 1418664 h 1418664"/>
              <a:gd name="connsiteX4" fmla="*/ 0 w 4547320"/>
              <a:gd name="connsiteY4" fmla="*/ 1418664 h 1418664"/>
              <a:gd name="connsiteX5" fmla="*/ 0 w 4547320"/>
              <a:gd name="connsiteY5" fmla="*/ 0 h 14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47320" h="1418664">
                <a:moveTo>
                  <a:pt x="0" y="0"/>
                </a:moveTo>
                <a:lnTo>
                  <a:pt x="4547320" y="0"/>
                </a:lnTo>
                <a:lnTo>
                  <a:pt x="4547320" y="994061"/>
                </a:lnTo>
                <a:cubicBezTo>
                  <a:pt x="4547320" y="1228563"/>
                  <a:pt x="4357219" y="1418664"/>
                  <a:pt x="4122717" y="1418664"/>
                </a:cubicBezTo>
                <a:lnTo>
                  <a:pt x="0" y="1418664"/>
                </a:lnTo>
                <a:lnTo>
                  <a:pt x="0"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6" name="Picture 5">
            <a:extLst>
              <a:ext uri="{FF2B5EF4-FFF2-40B4-BE49-F238E27FC236}">
                <a16:creationId xmlns:a16="http://schemas.microsoft.com/office/drawing/2014/main" id="{D10C7D4A-6731-BC84-FF1F-B8D1858257F6}"/>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7710" r="-8470"/>
          <a:stretch/>
        </p:blipFill>
        <p:spPr>
          <a:xfrm>
            <a:off x="316269" y="407755"/>
            <a:ext cx="1709904" cy="746531"/>
          </a:xfrm>
          <a:prstGeom prst="rect">
            <a:avLst/>
          </a:prstGeom>
        </p:spPr>
      </p:pic>
      <p:sp>
        <p:nvSpPr>
          <p:cNvPr id="9" name="Picture Placeholder 13">
            <a:extLst>
              <a:ext uri="{FF2B5EF4-FFF2-40B4-BE49-F238E27FC236}">
                <a16:creationId xmlns:a16="http://schemas.microsoft.com/office/drawing/2014/main" id="{6B958079-1982-6661-A309-C510BD778009}"/>
              </a:ext>
            </a:extLst>
          </p:cNvPr>
          <p:cNvSpPr>
            <a:spLocks noGrp="1"/>
          </p:cNvSpPr>
          <p:nvPr>
            <p:ph type="pic" sz="quarter" idx="13" hasCustomPrompt="1"/>
          </p:nvPr>
        </p:nvSpPr>
        <p:spPr>
          <a:xfrm>
            <a:off x="2382509" y="547091"/>
            <a:ext cx="1613967" cy="498509"/>
          </a:xfrm>
        </p:spPr>
        <p:txBody>
          <a:bodyPr anchor="ctr" anchorCtr="0">
            <a:noAutofit/>
          </a:bodyPr>
          <a:lstStyle>
            <a:lvl1pPr marL="0" indent="0">
              <a:buNone/>
              <a:defRPr sz="1050"/>
            </a:lvl1pPr>
          </a:lstStyle>
          <a:p>
            <a:r>
              <a:rPr lang="en-GB" dirty="0"/>
              <a:t>Partner Logo:                     1.39 x 4.48cm</a:t>
            </a:r>
          </a:p>
        </p:txBody>
      </p:sp>
      <p:sp>
        <p:nvSpPr>
          <p:cNvPr id="3" name="Subtitle 2">
            <a:extLst>
              <a:ext uri="{FF2B5EF4-FFF2-40B4-BE49-F238E27FC236}">
                <a16:creationId xmlns:a16="http://schemas.microsoft.com/office/drawing/2014/main" id="{C0E01011-AA25-C875-A58D-C57DFF2801A6}"/>
              </a:ext>
            </a:extLst>
          </p:cNvPr>
          <p:cNvSpPr>
            <a:spLocks noGrp="1"/>
          </p:cNvSpPr>
          <p:nvPr>
            <p:ph type="subTitle" idx="1" hasCustomPrompt="1"/>
          </p:nvPr>
        </p:nvSpPr>
        <p:spPr>
          <a:xfrm>
            <a:off x="315105" y="6110477"/>
            <a:ext cx="1681632" cy="407955"/>
          </a:xfrm>
        </p:spPr>
        <p:txBody>
          <a:bodyPr wrap="square" anchor="ctr" anchorCtr="0">
            <a:noAutofit/>
          </a:bodyPr>
          <a:lstStyle>
            <a:lvl1pPr marL="0" indent="0" algn="l" defTabSz="914400" rtl="0" eaLnBrk="1" latinLnBrk="0" hangingPunct="1">
              <a:spcBef>
                <a:spcPts val="0"/>
              </a:spcBef>
              <a:buNone/>
              <a:defRPr lang="en-GB" sz="1600" kern="1200" dirty="0">
                <a:solidFill>
                  <a:schemeClr val="bg1"/>
                </a:solidFill>
                <a:latin typeface="Inter Light" panose="02000503000000020004" pitchFamily="2"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Date (Optional)</a:t>
            </a:r>
            <a:endParaRPr lang="en-GB" dirty="0"/>
          </a:p>
        </p:txBody>
      </p:sp>
      <p:sp>
        <p:nvSpPr>
          <p:cNvPr id="4" name="Text Placeholder 25">
            <a:extLst>
              <a:ext uri="{FF2B5EF4-FFF2-40B4-BE49-F238E27FC236}">
                <a16:creationId xmlns:a16="http://schemas.microsoft.com/office/drawing/2014/main" id="{8AEE1F18-D732-259C-ACD2-DD50015B5CE0}"/>
              </a:ext>
            </a:extLst>
          </p:cNvPr>
          <p:cNvSpPr>
            <a:spLocks noGrp="1"/>
          </p:cNvSpPr>
          <p:nvPr>
            <p:ph type="body" sz="quarter" idx="14" hasCustomPrompt="1"/>
          </p:nvPr>
        </p:nvSpPr>
        <p:spPr>
          <a:xfrm>
            <a:off x="2280014" y="6093771"/>
            <a:ext cx="2702828" cy="415041"/>
          </a:xfrm>
        </p:spPr>
        <p:txBody>
          <a:bodyPr anchor="ctr" anchorCtr="0">
            <a:noAutofit/>
          </a:bodyPr>
          <a:lstStyle>
            <a:lvl1pPr marL="0" indent="0">
              <a:lnSpc>
                <a:spcPct val="100000"/>
              </a:lnSpc>
              <a:spcBef>
                <a:spcPts val="0"/>
              </a:spcBef>
              <a:spcAft>
                <a:spcPts val="0"/>
              </a:spcAft>
              <a:buNone/>
              <a:defRPr sz="1200" b="0" i="0">
                <a:solidFill>
                  <a:schemeClr val="bg1"/>
                </a:solidFill>
                <a:latin typeface="+mn-lt"/>
              </a:defRPr>
            </a:lvl1pPr>
            <a:lvl5pPr marL="1828800" indent="0">
              <a:buNone/>
              <a:defRPr sz="1400"/>
            </a:lvl5pPr>
          </a:lstStyle>
          <a:p>
            <a:pPr lvl="0"/>
            <a:r>
              <a:rPr lang="en-US" dirty="0"/>
              <a:t>“Delete me” – Title page for assets with audience Publisher</a:t>
            </a:r>
          </a:p>
        </p:txBody>
      </p:sp>
      <p:sp>
        <p:nvSpPr>
          <p:cNvPr id="7" name="Title 1">
            <a:extLst>
              <a:ext uri="{FF2B5EF4-FFF2-40B4-BE49-F238E27FC236}">
                <a16:creationId xmlns:a16="http://schemas.microsoft.com/office/drawing/2014/main" id="{69D20A28-BBF4-8EE4-7EC7-3F34A2B97584}"/>
              </a:ext>
            </a:extLst>
          </p:cNvPr>
          <p:cNvSpPr>
            <a:spLocks noGrp="1"/>
          </p:cNvSpPr>
          <p:nvPr>
            <p:ph type="ctrTitle" hasCustomPrompt="1"/>
          </p:nvPr>
        </p:nvSpPr>
        <p:spPr>
          <a:xfrm>
            <a:off x="302735" y="2496160"/>
            <a:ext cx="5885704" cy="2132324"/>
          </a:xfrm>
        </p:spPr>
        <p:txBody>
          <a:bodyPr anchor="ctr" anchorCtr="0"/>
          <a:lstStyle>
            <a:lvl1pPr marL="0" algn="l" defTabSz="914400" rtl="0" eaLnBrk="1" latinLnBrk="0" hangingPunct="1">
              <a:lnSpc>
                <a:spcPct val="90000"/>
              </a:lnSpc>
              <a:spcBef>
                <a:spcPct val="0"/>
              </a:spcBef>
              <a:buNone/>
              <a:defRPr lang="en-GB" sz="4800" kern="1200" dirty="0">
                <a:solidFill>
                  <a:schemeClr val="bg1"/>
                </a:solidFill>
                <a:latin typeface="+mn-lt"/>
                <a:ea typeface="+mn-ea"/>
                <a:cs typeface="+mn-cs"/>
              </a:defRPr>
            </a:lvl1pPr>
          </a:lstStyle>
          <a:p>
            <a:r>
              <a:rPr lang="en-US" dirty="0"/>
              <a:t>Click to edit </a:t>
            </a:r>
            <a:br>
              <a:rPr lang="en-US" dirty="0"/>
            </a:br>
            <a:r>
              <a:rPr lang="en-US" dirty="0"/>
              <a:t>Master title style for bigger headings</a:t>
            </a:r>
            <a:endParaRPr lang="en-GB" dirty="0"/>
          </a:p>
        </p:txBody>
      </p:sp>
    </p:spTree>
    <p:extLst>
      <p:ext uri="{BB962C8B-B14F-4D97-AF65-F5344CB8AC3E}">
        <p14:creationId xmlns:p14="http://schemas.microsoft.com/office/powerpoint/2010/main" val="174502303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White Gradient - Agenc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23CFB6B-CAD0-41BD-BCF3-601ED3CF454F}"/>
              </a:ext>
            </a:extLst>
          </p:cNvPr>
          <p:cNvSpPr/>
          <p:nvPr userDrawn="1"/>
        </p:nvSpPr>
        <p:spPr>
          <a:xfrm>
            <a:off x="159657" y="5921829"/>
            <a:ext cx="11858172" cy="936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AutoShape 3"/>
          <p:cNvSpPr>
            <a:spLocks noChangeAspect="1" noChangeArrowheads="1" noTextEdit="1"/>
          </p:cNvSpPr>
          <p:nvPr/>
        </p:nvSpPr>
        <p:spPr bwMode="auto">
          <a:xfrm>
            <a:off x="4297363" y="0"/>
            <a:ext cx="79216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Rectangle 9">
            <a:extLst>
              <a:ext uri="{FF2B5EF4-FFF2-40B4-BE49-F238E27FC236}">
                <a16:creationId xmlns:a16="http://schemas.microsoft.com/office/drawing/2014/main" id="{4782FD19-A394-87E1-C74F-3BF58624E284}"/>
              </a:ext>
            </a:extLst>
          </p:cNvPr>
          <p:cNvSpPr/>
          <p:nvPr userDrawn="1"/>
        </p:nvSpPr>
        <p:spPr>
          <a:xfrm>
            <a:off x="6696075" y="0"/>
            <a:ext cx="5495926" cy="6858000"/>
          </a:xfrm>
          <a:prstGeom prst="rect">
            <a:avLst/>
          </a:prstGeom>
          <a:blipFill>
            <a:blip r:embed="rId2" cstate="print">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Rectangle 1">
            <a:extLst>
              <a:ext uri="{FF2B5EF4-FFF2-40B4-BE49-F238E27FC236}">
                <a16:creationId xmlns:a16="http://schemas.microsoft.com/office/drawing/2014/main" id="{23376973-F12A-55E5-AB12-75EC2D6ACA3F}"/>
              </a:ext>
            </a:extLst>
          </p:cNvPr>
          <p:cNvSpPr/>
          <p:nvPr userDrawn="1"/>
        </p:nvSpPr>
        <p:spPr>
          <a:xfrm>
            <a:off x="5791201" y="0"/>
            <a:ext cx="3233476" cy="6858000"/>
          </a:xfrm>
          <a:prstGeom prst="rect">
            <a:avLst/>
          </a:prstGeom>
          <a:gradFill>
            <a:gsLst>
              <a:gs pos="25424">
                <a:schemeClr val="bg1">
                  <a:alpha val="47000"/>
                </a:schemeClr>
              </a:gs>
              <a:gs pos="7000">
                <a:schemeClr val="bg1">
                  <a:alpha val="0"/>
                </a:schemeClr>
              </a:gs>
              <a:gs pos="63000">
                <a:schemeClr val="bg1">
                  <a:alpha val="92000"/>
                </a:schemeClr>
              </a:gs>
              <a:gs pos="77000">
                <a:schemeClr val="bg1"/>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a:extLst>
              <a:ext uri="{FF2B5EF4-FFF2-40B4-BE49-F238E27FC236}">
                <a16:creationId xmlns:a16="http://schemas.microsoft.com/office/drawing/2014/main" id="{C4CAC68B-B3F4-F970-220D-D56B1660E47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800000">
            <a:off x="10631705" y="-846453"/>
            <a:ext cx="534846" cy="2534496"/>
          </a:xfrm>
          <a:prstGeom prst="rect">
            <a:avLst/>
          </a:prstGeom>
        </p:spPr>
      </p:pic>
      <p:grpSp>
        <p:nvGrpSpPr>
          <p:cNvPr id="29" name="Group 28">
            <a:extLst>
              <a:ext uri="{FF2B5EF4-FFF2-40B4-BE49-F238E27FC236}">
                <a16:creationId xmlns:a16="http://schemas.microsoft.com/office/drawing/2014/main" id="{035F819C-027A-FC02-1A90-D3031BE4D1B4}"/>
              </a:ext>
            </a:extLst>
          </p:cNvPr>
          <p:cNvGrpSpPr/>
          <p:nvPr userDrawn="1"/>
        </p:nvGrpSpPr>
        <p:grpSpPr>
          <a:xfrm>
            <a:off x="11679053" y="-975250"/>
            <a:ext cx="649683" cy="1840019"/>
            <a:chOff x="6955918" y="2863488"/>
            <a:chExt cx="649683" cy="1840019"/>
          </a:xfrm>
        </p:grpSpPr>
        <p:sp>
          <p:nvSpPr>
            <p:cNvPr id="31" name="Freeform: Shape 30">
              <a:extLst>
                <a:ext uri="{FF2B5EF4-FFF2-40B4-BE49-F238E27FC236}">
                  <a16:creationId xmlns:a16="http://schemas.microsoft.com/office/drawing/2014/main" id="{A57F11D1-BE03-5E0B-186A-8E861C6D954A}"/>
                </a:ext>
              </a:extLst>
            </p:cNvPr>
            <p:cNvSpPr/>
            <p:nvPr/>
          </p:nvSpPr>
          <p:spPr>
            <a:xfrm rot="1800000">
              <a:off x="6955918" y="2863488"/>
              <a:ext cx="531157" cy="1840019"/>
            </a:xfrm>
            <a:custGeom>
              <a:avLst/>
              <a:gdLst>
                <a:gd name="connsiteX0" fmla="*/ 265603 w 531157"/>
                <a:gd name="connsiteY0" fmla="*/ 0 h 1840019"/>
                <a:gd name="connsiteX1" fmla="*/ 531157 w 531157"/>
                <a:gd name="connsiteY1" fmla="*/ 265555 h 1840019"/>
                <a:gd name="connsiteX2" fmla="*/ 531157 w 531157"/>
                <a:gd name="connsiteY2" fmla="*/ 1574465 h 1840019"/>
                <a:gd name="connsiteX3" fmla="*/ 265603 w 531157"/>
                <a:gd name="connsiteY3" fmla="*/ 1840020 h 1840019"/>
                <a:gd name="connsiteX4" fmla="*/ 265555 w 531157"/>
                <a:gd name="connsiteY4" fmla="*/ 1840020 h 1840019"/>
                <a:gd name="connsiteX5" fmla="*/ 0 w 531157"/>
                <a:gd name="connsiteY5" fmla="*/ 1574465 h 1840019"/>
                <a:gd name="connsiteX6" fmla="*/ 0 w 531157"/>
                <a:gd name="connsiteY6" fmla="*/ 265554 h 1840019"/>
                <a:gd name="connsiteX7" fmla="*/ 265555 w 531157"/>
                <a:gd name="connsiteY7" fmla="*/ 0 h 184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157" h="1840019">
                  <a:moveTo>
                    <a:pt x="265603" y="0"/>
                  </a:moveTo>
                  <a:cubicBezTo>
                    <a:pt x="412264" y="0"/>
                    <a:pt x="531157" y="118893"/>
                    <a:pt x="531157" y="265555"/>
                  </a:cubicBezTo>
                  <a:lnTo>
                    <a:pt x="531157" y="1574465"/>
                  </a:lnTo>
                  <a:cubicBezTo>
                    <a:pt x="531157" y="1721127"/>
                    <a:pt x="412264" y="1840020"/>
                    <a:pt x="265603" y="1840020"/>
                  </a:cubicBezTo>
                  <a:lnTo>
                    <a:pt x="265555" y="1840020"/>
                  </a:lnTo>
                  <a:cubicBezTo>
                    <a:pt x="118893" y="1840020"/>
                    <a:pt x="0" y="1721127"/>
                    <a:pt x="0" y="1574465"/>
                  </a:cubicBezTo>
                  <a:lnTo>
                    <a:pt x="0" y="265554"/>
                  </a:lnTo>
                  <a:cubicBezTo>
                    <a:pt x="0" y="118893"/>
                    <a:pt x="118893" y="0"/>
                    <a:pt x="265555" y="0"/>
                  </a:cubicBezTo>
                  <a:close/>
                </a:path>
              </a:pathLst>
            </a:custGeom>
            <a:solidFill>
              <a:schemeClr val="accent6"/>
            </a:solidFill>
            <a:ln w="0" cap="flat">
              <a:noFill/>
              <a:prstDash val="solid"/>
              <a:miter/>
            </a:ln>
          </p:spPr>
          <p:txBody>
            <a:bodyPr rtlCol="0" anchor="ctr"/>
            <a:lstStyle/>
            <a:p>
              <a:endParaRPr lang="en-GB" dirty="0"/>
            </a:p>
          </p:txBody>
        </p:sp>
        <p:sp>
          <p:nvSpPr>
            <p:cNvPr id="32" name="Freeform: Shape 31">
              <a:extLst>
                <a:ext uri="{FF2B5EF4-FFF2-40B4-BE49-F238E27FC236}">
                  <a16:creationId xmlns:a16="http://schemas.microsoft.com/office/drawing/2014/main" id="{AB3B60CD-C1C1-C877-7F2F-0A8246ED9348}"/>
                </a:ext>
              </a:extLst>
            </p:cNvPr>
            <p:cNvSpPr/>
            <p:nvPr/>
          </p:nvSpPr>
          <p:spPr>
            <a:xfrm rot="1800000">
              <a:off x="7453842" y="3173708"/>
              <a:ext cx="151759" cy="151759"/>
            </a:xfrm>
            <a:custGeom>
              <a:avLst/>
              <a:gdLst>
                <a:gd name="connsiteX0" fmla="*/ 151759 w 151759"/>
                <a:gd name="connsiteY0" fmla="*/ 75880 h 151759"/>
                <a:gd name="connsiteX1" fmla="*/ 75880 w 151759"/>
                <a:gd name="connsiteY1" fmla="*/ 151759 h 151759"/>
                <a:gd name="connsiteX2" fmla="*/ 0 w 151759"/>
                <a:gd name="connsiteY2" fmla="*/ 75880 h 151759"/>
                <a:gd name="connsiteX3" fmla="*/ 75880 w 151759"/>
                <a:gd name="connsiteY3" fmla="*/ 0 h 151759"/>
                <a:gd name="connsiteX4" fmla="*/ 151759 w 151759"/>
                <a:gd name="connsiteY4" fmla="*/ 75880 h 15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9" h="151759">
                  <a:moveTo>
                    <a:pt x="151759" y="75880"/>
                  </a:moveTo>
                  <a:cubicBezTo>
                    <a:pt x="151759" y="117787"/>
                    <a:pt x="117787" y="151759"/>
                    <a:pt x="75880" y="151759"/>
                  </a:cubicBezTo>
                  <a:cubicBezTo>
                    <a:pt x="33972" y="151759"/>
                    <a:pt x="0" y="117787"/>
                    <a:pt x="0" y="75880"/>
                  </a:cubicBezTo>
                  <a:cubicBezTo>
                    <a:pt x="0" y="33972"/>
                    <a:pt x="33972" y="0"/>
                    <a:pt x="75880" y="0"/>
                  </a:cubicBezTo>
                  <a:cubicBezTo>
                    <a:pt x="117787" y="0"/>
                    <a:pt x="151759" y="33972"/>
                    <a:pt x="151759" y="75880"/>
                  </a:cubicBezTo>
                  <a:close/>
                </a:path>
              </a:pathLst>
            </a:custGeom>
            <a:solidFill>
              <a:schemeClr val="bg1"/>
            </a:solidFill>
            <a:ln w="0" cap="flat">
              <a:noFill/>
              <a:prstDash val="solid"/>
              <a:miter/>
            </a:ln>
          </p:spPr>
          <p:txBody>
            <a:bodyPr rtlCol="0" anchor="ctr"/>
            <a:lstStyle/>
            <a:p>
              <a:endParaRPr lang="en-GB"/>
            </a:p>
          </p:txBody>
        </p:sp>
      </p:grpSp>
      <p:pic>
        <p:nvPicPr>
          <p:cNvPr id="33" name="Graphic 32">
            <a:extLst>
              <a:ext uri="{FF2B5EF4-FFF2-40B4-BE49-F238E27FC236}">
                <a16:creationId xmlns:a16="http://schemas.microsoft.com/office/drawing/2014/main" id="{D7067004-9BC9-6823-8B75-8AE3FF618B2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800000">
            <a:off x="10733938" y="4778157"/>
            <a:ext cx="534846" cy="3695736"/>
          </a:xfrm>
          <a:prstGeom prst="rect">
            <a:avLst/>
          </a:prstGeom>
        </p:spPr>
      </p:pic>
      <p:grpSp>
        <p:nvGrpSpPr>
          <p:cNvPr id="7" name="Group 6">
            <a:extLst>
              <a:ext uri="{FF2B5EF4-FFF2-40B4-BE49-F238E27FC236}">
                <a16:creationId xmlns:a16="http://schemas.microsoft.com/office/drawing/2014/main" id="{DA7C5707-FB1B-F550-E921-54C69976A834}"/>
              </a:ext>
            </a:extLst>
          </p:cNvPr>
          <p:cNvGrpSpPr/>
          <p:nvPr userDrawn="1"/>
        </p:nvGrpSpPr>
        <p:grpSpPr>
          <a:xfrm>
            <a:off x="9496617" y="5945117"/>
            <a:ext cx="817972" cy="2515434"/>
            <a:chOff x="9496617" y="5945117"/>
            <a:chExt cx="817972" cy="2515434"/>
          </a:xfrm>
        </p:grpSpPr>
        <p:sp>
          <p:nvSpPr>
            <p:cNvPr id="4" name="Freeform: Shape 3">
              <a:extLst>
                <a:ext uri="{FF2B5EF4-FFF2-40B4-BE49-F238E27FC236}">
                  <a16:creationId xmlns:a16="http://schemas.microsoft.com/office/drawing/2014/main" id="{52E89B28-6C39-0CCB-0F35-D204571F57AD}"/>
                </a:ext>
              </a:extLst>
            </p:cNvPr>
            <p:cNvSpPr/>
            <p:nvPr/>
          </p:nvSpPr>
          <p:spPr>
            <a:xfrm rot="1800000">
              <a:off x="9496617" y="5945117"/>
              <a:ext cx="529577" cy="2515434"/>
            </a:xfrm>
            <a:custGeom>
              <a:avLst/>
              <a:gdLst>
                <a:gd name="connsiteX0" fmla="*/ 264813 w 529577"/>
                <a:gd name="connsiteY0" fmla="*/ 0 h 2515434"/>
                <a:gd name="connsiteX1" fmla="*/ 529578 w 529577"/>
                <a:gd name="connsiteY1" fmla="*/ 264765 h 2515434"/>
                <a:gd name="connsiteX2" fmla="*/ 529578 w 529577"/>
                <a:gd name="connsiteY2" fmla="*/ 2250670 h 2515434"/>
                <a:gd name="connsiteX3" fmla="*/ 264813 w 529577"/>
                <a:gd name="connsiteY3" fmla="*/ 2515435 h 2515434"/>
                <a:gd name="connsiteX4" fmla="*/ 264765 w 529577"/>
                <a:gd name="connsiteY4" fmla="*/ 2515435 h 2515434"/>
                <a:gd name="connsiteX5" fmla="*/ 0 w 529577"/>
                <a:gd name="connsiteY5" fmla="*/ 2250670 h 2515434"/>
                <a:gd name="connsiteX6" fmla="*/ 0 w 529577"/>
                <a:gd name="connsiteY6" fmla="*/ 264765 h 2515434"/>
                <a:gd name="connsiteX7" fmla="*/ 264765 w 529577"/>
                <a:gd name="connsiteY7" fmla="*/ 0 h 251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9577" h="2515434">
                  <a:moveTo>
                    <a:pt x="264813" y="0"/>
                  </a:moveTo>
                  <a:cubicBezTo>
                    <a:pt x="411039" y="0"/>
                    <a:pt x="529578" y="118539"/>
                    <a:pt x="529578" y="264765"/>
                  </a:cubicBezTo>
                  <a:lnTo>
                    <a:pt x="529578" y="2250670"/>
                  </a:lnTo>
                  <a:cubicBezTo>
                    <a:pt x="529578" y="2396896"/>
                    <a:pt x="411039" y="2515435"/>
                    <a:pt x="264813" y="2515435"/>
                  </a:cubicBezTo>
                  <a:lnTo>
                    <a:pt x="264765" y="2515435"/>
                  </a:lnTo>
                  <a:cubicBezTo>
                    <a:pt x="118539" y="2515435"/>
                    <a:pt x="0" y="2396896"/>
                    <a:pt x="0" y="2250670"/>
                  </a:cubicBezTo>
                  <a:lnTo>
                    <a:pt x="0" y="264765"/>
                  </a:lnTo>
                  <a:cubicBezTo>
                    <a:pt x="0" y="118539"/>
                    <a:pt x="118539" y="0"/>
                    <a:pt x="264765" y="0"/>
                  </a:cubicBezTo>
                  <a:close/>
                </a:path>
              </a:pathLst>
            </a:custGeom>
            <a:solidFill>
              <a:schemeClr val="accent6"/>
            </a:solidFill>
            <a:ln w="0" cap="flat">
              <a:noFill/>
              <a:prstDash val="solid"/>
              <a:miter/>
            </a:ln>
          </p:spPr>
          <p:txBody>
            <a:bodyPr rtlCol="0" anchor="ctr"/>
            <a:lstStyle/>
            <a:p>
              <a:endParaRPr lang="en-GB" dirty="0"/>
            </a:p>
          </p:txBody>
        </p:sp>
        <p:sp>
          <p:nvSpPr>
            <p:cNvPr id="5" name="Freeform: Shape 4">
              <a:extLst>
                <a:ext uri="{FF2B5EF4-FFF2-40B4-BE49-F238E27FC236}">
                  <a16:creationId xmlns:a16="http://schemas.microsoft.com/office/drawing/2014/main" id="{64FDD09A-A34D-19D9-D056-B0DA0956D007}"/>
                </a:ext>
              </a:extLst>
            </p:cNvPr>
            <p:cNvSpPr/>
            <p:nvPr/>
          </p:nvSpPr>
          <p:spPr>
            <a:xfrm rot="1800000">
              <a:off x="10163282" y="6300025"/>
              <a:ext cx="151307" cy="151307"/>
            </a:xfrm>
            <a:custGeom>
              <a:avLst/>
              <a:gdLst>
                <a:gd name="connsiteX0" fmla="*/ 151308 w 151307"/>
                <a:gd name="connsiteY0" fmla="*/ 75654 h 151307"/>
                <a:gd name="connsiteX1" fmla="*/ 75654 w 151307"/>
                <a:gd name="connsiteY1" fmla="*/ 151308 h 151307"/>
                <a:gd name="connsiteX2" fmla="*/ 0 w 151307"/>
                <a:gd name="connsiteY2" fmla="*/ 75654 h 151307"/>
                <a:gd name="connsiteX3" fmla="*/ 75654 w 151307"/>
                <a:gd name="connsiteY3" fmla="*/ 0 h 151307"/>
                <a:gd name="connsiteX4" fmla="*/ 151308 w 151307"/>
                <a:gd name="connsiteY4" fmla="*/ 75654 h 151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07" h="151307">
                  <a:moveTo>
                    <a:pt x="151308" y="75654"/>
                  </a:moveTo>
                  <a:cubicBezTo>
                    <a:pt x="151308" y="117437"/>
                    <a:pt x="117437" y="151308"/>
                    <a:pt x="75654" y="151308"/>
                  </a:cubicBezTo>
                  <a:cubicBezTo>
                    <a:pt x="33871" y="151308"/>
                    <a:pt x="0" y="117437"/>
                    <a:pt x="0" y="75654"/>
                  </a:cubicBezTo>
                  <a:cubicBezTo>
                    <a:pt x="0" y="33871"/>
                    <a:pt x="33871" y="0"/>
                    <a:pt x="75654" y="0"/>
                  </a:cubicBezTo>
                  <a:cubicBezTo>
                    <a:pt x="117437" y="0"/>
                    <a:pt x="151308" y="33871"/>
                    <a:pt x="151308" y="75654"/>
                  </a:cubicBezTo>
                  <a:close/>
                </a:path>
              </a:pathLst>
            </a:custGeom>
            <a:solidFill>
              <a:srgbClr val="FFFFFF"/>
            </a:solidFill>
            <a:ln w="0" cap="flat">
              <a:noFill/>
              <a:prstDash val="solid"/>
              <a:miter/>
            </a:ln>
          </p:spPr>
          <p:txBody>
            <a:bodyPr rtlCol="0" anchor="ctr"/>
            <a:lstStyle/>
            <a:p>
              <a:endParaRPr lang="en-GB"/>
            </a:p>
          </p:txBody>
        </p:sp>
      </p:grpSp>
      <p:sp>
        <p:nvSpPr>
          <p:cNvPr id="3" name="Text Placeholder 25">
            <a:extLst>
              <a:ext uri="{FF2B5EF4-FFF2-40B4-BE49-F238E27FC236}">
                <a16:creationId xmlns:a16="http://schemas.microsoft.com/office/drawing/2014/main" id="{ECED8384-A586-9A60-3109-45DBEE2FC3FF}"/>
              </a:ext>
            </a:extLst>
          </p:cNvPr>
          <p:cNvSpPr>
            <a:spLocks noGrp="1"/>
          </p:cNvSpPr>
          <p:nvPr>
            <p:ph type="body" sz="quarter" idx="14" hasCustomPrompt="1"/>
          </p:nvPr>
        </p:nvSpPr>
        <p:spPr>
          <a:xfrm>
            <a:off x="316269" y="6093771"/>
            <a:ext cx="2702828" cy="415041"/>
          </a:xfrm>
        </p:spPr>
        <p:txBody>
          <a:bodyPr anchor="ctr" anchorCtr="0">
            <a:noAutofit/>
          </a:bodyPr>
          <a:lstStyle>
            <a:lvl1pPr marL="0" indent="0">
              <a:lnSpc>
                <a:spcPct val="100000"/>
              </a:lnSpc>
              <a:spcBef>
                <a:spcPts val="0"/>
              </a:spcBef>
              <a:spcAft>
                <a:spcPts val="0"/>
              </a:spcAft>
              <a:buNone/>
              <a:defRPr sz="1200" b="0" i="0">
                <a:solidFill>
                  <a:schemeClr val="tx2"/>
                </a:solidFill>
                <a:latin typeface="+mn-lt"/>
              </a:defRPr>
            </a:lvl1pPr>
            <a:lvl5pPr marL="1828800" indent="0">
              <a:buNone/>
              <a:defRPr sz="1400"/>
            </a:lvl5pPr>
          </a:lstStyle>
          <a:p>
            <a:pPr lvl="0"/>
            <a:r>
              <a:rPr lang="en-US" dirty="0"/>
              <a:t>“Delete me” – Title page for assets with audience Agency</a:t>
            </a:r>
          </a:p>
        </p:txBody>
      </p:sp>
      <p:sp>
        <p:nvSpPr>
          <p:cNvPr id="6" name="Title 1">
            <a:extLst>
              <a:ext uri="{FF2B5EF4-FFF2-40B4-BE49-F238E27FC236}">
                <a16:creationId xmlns:a16="http://schemas.microsoft.com/office/drawing/2014/main" id="{C9E61763-FC66-459F-943D-0B5670205D69}"/>
              </a:ext>
            </a:extLst>
          </p:cNvPr>
          <p:cNvSpPr>
            <a:spLocks noGrp="1"/>
          </p:cNvSpPr>
          <p:nvPr>
            <p:ph type="ctrTitle" hasCustomPrompt="1"/>
          </p:nvPr>
        </p:nvSpPr>
        <p:spPr>
          <a:xfrm>
            <a:off x="303180" y="2505168"/>
            <a:ext cx="5885705" cy="1495638"/>
          </a:xfrm>
        </p:spPr>
        <p:txBody>
          <a:bodyPr anchor="b" anchorCtr="0"/>
          <a:lstStyle>
            <a:lvl1pPr marL="0" algn="l" defTabSz="914400" rtl="0" eaLnBrk="1" latinLnBrk="0" hangingPunct="1">
              <a:lnSpc>
                <a:spcPct val="90000"/>
              </a:lnSpc>
              <a:spcBef>
                <a:spcPct val="0"/>
              </a:spcBef>
              <a:buNone/>
              <a:defRPr lang="en-GB" sz="4800" kern="1200" dirty="0">
                <a:solidFill>
                  <a:schemeClr val="tx2"/>
                </a:solidFill>
                <a:latin typeface="+mn-lt"/>
                <a:ea typeface="+mn-ea"/>
                <a:cs typeface="+mn-cs"/>
              </a:defRPr>
            </a:lvl1pPr>
          </a:lstStyle>
          <a:p>
            <a:r>
              <a:rPr lang="en-US" dirty="0"/>
              <a:t>Click to edit </a:t>
            </a:r>
            <a:br>
              <a:rPr lang="en-US" dirty="0"/>
            </a:br>
            <a:r>
              <a:rPr lang="en-US" dirty="0"/>
              <a:t>Master title style</a:t>
            </a:r>
            <a:endParaRPr lang="en-GB" dirty="0"/>
          </a:p>
        </p:txBody>
      </p:sp>
      <p:sp>
        <p:nvSpPr>
          <p:cNvPr id="8" name="Subtitle 2">
            <a:extLst>
              <a:ext uri="{FF2B5EF4-FFF2-40B4-BE49-F238E27FC236}">
                <a16:creationId xmlns:a16="http://schemas.microsoft.com/office/drawing/2014/main" id="{56C8005F-F871-FAC2-3400-077AF87BC03F}"/>
              </a:ext>
            </a:extLst>
          </p:cNvPr>
          <p:cNvSpPr>
            <a:spLocks noGrp="1"/>
          </p:cNvSpPr>
          <p:nvPr>
            <p:ph type="subTitle" idx="1"/>
          </p:nvPr>
        </p:nvSpPr>
        <p:spPr>
          <a:xfrm>
            <a:off x="303180" y="4093895"/>
            <a:ext cx="5885705" cy="480131"/>
          </a:xfrm>
        </p:spPr>
        <p:txBody>
          <a:bodyPr>
            <a:spAutoFit/>
          </a:bodyPr>
          <a:lstStyle>
            <a:lvl1pPr marL="0" indent="0" algn="l" defTabSz="914400" rtl="0" eaLnBrk="1" latinLnBrk="0" hangingPunct="1">
              <a:spcBef>
                <a:spcPts val="0"/>
              </a:spcBef>
              <a:buNone/>
              <a:defRPr lang="en-GB" sz="2800" kern="1200" dirty="0">
                <a:solidFill>
                  <a:schemeClr val="tx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pic>
        <p:nvPicPr>
          <p:cNvPr id="11" name="Picture 10">
            <a:extLst>
              <a:ext uri="{FF2B5EF4-FFF2-40B4-BE49-F238E27FC236}">
                <a16:creationId xmlns:a16="http://schemas.microsoft.com/office/drawing/2014/main" id="{7EA29909-3CD3-1AB6-23CC-B95D22A7DA5E}"/>
              </a:ext>
            </a:extLst>
          </p:cNvPr>
          <p:cNvPicPr>
            <a:picLocks noChangeAspect="1"/>
          </p:cNvPicPr>
          <p:nvPr userDrawn="1"/>
        </p:nvPicPr>
        <p:blipFill rotWithShape="1">
          <a:blip r:embed="rId7" cstate="print">
            <a:extLst>
              <a:ext uri="{28A0092B-C50C-407E-A947-70E740481C1C}">
                <a14:useLocalDpi xmlns:a14="http://schemas.microsoft.com/office/drawing/2010/main"/>
              </a:ext>
            </a:extLst>
          </a:blip>
          <a:srcRect l="-7710" r="-8470"/>
          <a:stretch/>
        </p:blipFill>
        <p:spPr>
          <a:xfrm>
            <a:off x="316269" y="407755"/>
            <a:ext cx="1709904" cy="746531"/>
          </a:xfrm>
          <a:prstGeom prst="rect">
            <a:avLst/>
          </a:prstGeom>
        </p:spPr>
      </p:pic>
      <p:sp>
        <p:nvSpPr>
          <p:cNvPr id="12" name="Picture Placeholder 13">
            <a:extLst>
              <a:ext uri="{FF2B5EF4-FFF2-40B4-BE49-F238E27FC236}">
                <a16:creationId xmlns:a16="http://schemas.microsoft.com/office/drawing/2014/main" id="{5934AB81-5A5C-D16B-A1C5-86061ABB7674}"/>
              </a:ext>
            </a:extLst>
          </p:cNvPr>
          <p:cNvSpPr>
            <a:spLocks noGrp="1"/>
          </p:cNvSpPr>
          <p:nvPr>
            <p:ph type="pic" sz="quarter" idx="13" hasCustomPrompt="1"/>
          </p:nvPr>
        </p:nvSpPr>
        <p:spPr>
          <a:xfrm>
            <a:off x="2382509" y="547091"/>
            <a:ext cx="1613967" cy="498509"/>
          </a:xfrm>
        </p:spPr>
        <p:txBody>
          <a:bodyPr anchor="ctr" anchorCtr="0">
            <a:noAutofit/>
          </a:bodyPr>
          <a:lstStyle>
            <a:lvl1pPr marL="0" indent="0">
              <a:buNone/>
              <a:defRPr sz="1050"/>
            </a:lvl1pPr>
          </a:lstStyle>
          <a:p>
            <a:r>
              <a:rPr lang="en-GB" dirty="0"/>
              <a:t>Partner Logo:                     1.39 x 4.48cm</a:t>
            </a:r>
          </a:p>
        </p:txBody>
      </p:sp>
    </p:spTree>
    <p:extLst>
      <p:ext uri="{BB962C8B-B14F-4D97-AF65-F5344CB8AC3E}">
        <p14:creationId xmlns:p14="http://schemas.microsoft.com/office/powerpoint/2010/main" val="176471233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Large Headings White Gradient - Awin &amp; MarTech">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23CFB6B-CAD0-41BD-BCF3-601ED3CF454F}"/>
              </a:ext>
            </a:extLst>
          </p:cNvPr>
          <p:cNvSpPr/>
          <p:nvPr userDrawn="1"/>
        </p:nvSpPr>
        <p:spPr>
          <a:xfrm>
            <a:off x="159657" y="5921829"/>
            <a:ext cx="11858172" cy="936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AutoShape 3"/>
          <p:cNvSpPr>
            <a:spLocks noChangeAspect="1" noChangeArrowheads="1" noTextEdit="1"/>
          </p:cNvSpPr>
          <p:nvPr/>
        </p:nvSpPr>
        <p:spPr bwMode="auto">
          <a:xfrm>
            <a:off x="4297363" y="0"/>
            <a:ext cx="79216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 name="Rectangle 5">
            <a:extLst>
              <a:ext uri="{FF2B5EF4-FFF2-40B4-BE49-F238E27FC236}">
                <a16:creationId xmlns:a16="http://schemas.microsoft.com/office/drawing/2014/main" id="{746B0495-8589-7338-3A70-004EE02D8C9B}"/>
              </a:ext>
            </a:extLst>
          </p:cNvPr>
          <p:cNvSpPr/>
          <p:nvPr userDrawn="1"/>
        </p:nvSpPr>
        <p:spPr>
          <a:xfrm>
            <a:off x="6696075" y="0"/>
            <a:ext cx="5495926" cy="6858000"/>
          </a:xfrm>
          <a:prstGeom prst="rect">
            <a:avLst/>
          </a:prstGeom>
          <a:blipFill>
            <a:blip r:embed="rId2" cstate="print">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8" name="Graphic 27">
            <a:extLst>
              <a:ext uri="{FF2B5EF4-FFF2-40B4-BE49-F238E27FC236}">
                <a16:creationId xmlns:a16="http://schemas.microsoft.com/office/drawing/2014/main" id="{C4CAC68B-B3F4-F970-220D-D56B1660E47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800000">
            <a:off x="10631705" y="-846453"/>
            <a:ext cx="534846" cy="2534496"/>
          </a:xfrm>
          <a:prstGeom prst="rect">
            <a:avLst/>
          </a:prstGeom>
        </p:spPr>
      </p:pic>
      <p:grpSp>
        <p:nvGrpSpPr>
          <p:cNvPr id="29" name="Group 28">
            <a:extLst>
              <a:ext uri="{FF2B5EF4-FFF2-40B4-BE49-F238E27FC236}">
                <a16:creationId xmlns:a16="http://schemas.microsoft.com/office/drawing/2014/main" id="{035F819C-027A-FC02-1A90-D3031BE4D1B4}"/>
              </a:ext>
            </a:extLst>
          </p:cNvPr>
          <p:cNvGrpSpPr/>
          <p:nvPr userDrawn="1"/>
        </p:nvGrpSpPr>
        <p:grpSpPr>
          <a:xfrm>
            <a:off x="11679053" y="-975250"/>
            <a:ext cx="649683" cy="1840019"/>
            <a:chOff x="6955918" y="2863488"/>
            <a:chExt cx="649683" cy="1840019"/>
          </a:xfrm>
        </p:grpSpPr>
        <p:sp>
          <p:nvSpPr>
            <p:cNvPr id="31" name="Freeform: Shape 30">
              <a:extLst>
                <a:ext uri="{FF2B5EF4-FFF2-40B4-BE49-F238E27FC236}">
                  <a16:creationId xmlns:a16="http://schemas.microsoft.com/office/drawing/2014/main" id="{A57F11D1-BE03-5E0B-186A-8E861C6D954A}"/>
                </a:ext>
              </a:extLst>
            </p:cNvPr>
            <p:cNvSpPr/>
            <p:nvPr/>
          </p:nvSpPr>
          <p:spPr>
            <a:xfrm rot="1800000">
              <a:off x="6955918" y="2863488"/>
              <a:ext cx="531157" cy="1840019"/>
            </a:xfrm>
            <a:custGeom>
              <a:avLst/>
              <a:gdLst>
                <a:gd name="connsiteX0" fmla="*/ 265603 w 531157"/>
                <a:gd name="connsiteY0" fmla="*/ 0 h 1840019"/>
                <a:gd name="connsiteX1" fmla="*/ 531157 w 531157"/>
                <a:gd name="connsiteY1" fmla="*/ 265555 h 1840019"/>
                <a:gd name="connsiteX2" fmla="*/ 531157 w 531157"/>
                <a:gd name="connsiteY2" fmla="*/ 1574465 h 1840019"/>
                <a:gd name="connsiteX3" fmla="*/ 265603 w 531157"/>
                <a:gd name="connsiteY3" fmla="*/ 1840020 h 1840019"/>
                <a:gd name="connsiteX4" fmla="*/ 265555 w 531157"/>
                <a:gd name="connsiteY4" fmla="*/ 1840020 h 1840019"/>
                <a:gd name="connsiteX5" fmla="*/ 0 w 531157"/>
                <a:gd name="connsiteY5" fmla="*/ 1574465 h 1840019"/>
                <a:gd name="connsiteX6" fmla="*/ 0 w 531157"/>
                <a:gd name="connsiteY6" fmla="*/ 265554 h 1840019"/>
                <a:gd name="connsiteX7" fmla="*/ 265555 w 531157"/>
                <a:gd name="connsiteY7" fmla="*/ 0 h 184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157" h="1840019">
                  <a:moveTo>
                    <a:pt x="265603" y="0"/>
                  </a:moveTo>
                  <a:cubicBezTo>
                    <a:pt x="412264" y="0"/>
                    <a:pt x="531157" y="118893"/>
                    <a:pt x="531157" y="265555"/>
                  </a:cubicBezTo>
                  <a:lnTo>
                    <a:pt x="531157" y="1574465"/>
                  </a:lnTo>
                  <a:cubicBezTo>
                    <a:pt x="531157" y="1721127"/>
                    <a:pt x="412264" y="1840020"/>
                    <a:pt x="265603" y="1840020"/>
                  </a:cubicBezTo>
                  <a:lnTo>
                    <a:pt x="265555" y="1840020"/>
                  </a:lnTo>
                  <a:cubicBezTo>
                    <a:pt x="118893" y="1840020"/>
                    <a:pt x="0" y="1721127"/>
                    <a:pt x="0" y="1574465"/>
                  </a:cubicBezTo>
                  <a:lnTo>
                    <a:pt x="0" y="265554"/>
                  </a:lnTo>
                  <a:cubicBezTo>
                    <a:pt x="0" y="118893"/>
                    <a:pt x="118893" y="0"/>
                    <a:pt x="265555" y="0"/>
                  </a:cubicBezTo>
                  <a:close/>
                </a:path>
              </a:pathLst>
            </a:custGeom>
            <a:solidFill>
              <a:schemeClr val="accent1"/>
            </a:solidFill>
            <a:ln w="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AB3B60CD-C1C1-C877-7F2F-0A8246ED9348}"/>
                </a:ext>
              </a:extLst>
            </p:cNvPr>
            <p:cNvSpPr/>
            <p:nvPr/>
          </p:nvSpPr>
          <p:spPr>
            <a:xfrm rot="1800000">
              <a:off x="7453842" y="3173708"/>
              <a:ext cx="151759" cy="151759"/>
            </a:xfrm>
            <a:custGeom>
              <a:avLst/>
              <a:gdLst>
                <a:gd name="connsiteX0" fmla="*/ 151759 w 151759"/>
                <a:gd name="connsiteY0" fmla="*/ 75880 h 151759"/>
                <a:gd name="connsiteX1" fmla="*/ 75880 w 151759"/>
                <a:gd name="connsiteY1" fmla="*/ 151759 h 151759"/>
                <a:gd name="connsiteX2" fmla="*/ 0 w 151759"/>
                <a:gd name="connsiteY2" fmla="*/ 75880 h 151759"/>
                <a:gd name="connsiteX3" fmla="*/ 75880 w 151759"/>
                <a:gd name="connsiteY3" fmla="*/ 0 h 151759"/>
                <a:gd name="connsiteX4" fmla="*/ 151759 w 151759"/>
                <a:gd name="connsiteY4" fmla="*/ 75880 h 15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9" h="151759">
                  <a:moveTo>
                    <a:pt x="151759" y="75880"/>
                  </a:moveTo>
                  <a:cubicBezTo>
                    <a:pt x="151759" y="117787"/>
                    <a:pt x="117787" y="151759"/>
                    <a:pt x="75880" y="151759"/>
                  </a:cubicBezTo>
                  <a:cubicBezTo>
                    <a:pt x="33972" y="151759"/>
                    <a:pt x="0" y="117787"/>
                    <a:pt x="0" y="75880"/>
                  </a:cubicBezTo>
                  <a:cubicBezTo>
                    <a:pt x="0" y="33972"/>
                    <a:pt x="33972" y="0"/>
                    <a:pt x="75880" y="0"/>
                  </a:cubicBezTo>
                  <a:cubicBezTo>
                    <a:pt x="117787" y="0"/>
                    <a:pt x="151759" y="33972"/>
                    <a:pt x="151759" y="75880"/>
                  </a:cubicBezTo>
                  <a:close/>
                </a:path>
              </a:pathLst>
            </a:custGeom>
            <a:solidFill>
              <a:schemeClr val="bg1"/>
            </a:solidFill>
            <a:ln w="0" cap="flat">
              <a:noFill/>
              <a:prstDash val="solid"/>
              <a:miter/>
            </a:ln>
          </p:spPr>
          <p:txBody>
            <a:bodyPr rtlCol="0" anchor="ctr"/>
            <a:lstStyle/>
            <a:p>
              <a:endParaRPr lang="en-GB"/>
            </a:p>
          </p:txBody>
        </p:sp>
      </p:grpSp>
      <p:pic>
        <p:nvPicPr>
          <p:cNvPr id="33" name="Graphic 32">
            <a:extLst>
              <a:ext uri="{FF2B5EF4-FFF2-40B4-BE49-F238E27FC236}">
                <a16:creationId xmlns:a16="http://schemas.microsoft.com/office/drawing/2014/main" id="{D7067004-9BC9-6823-8B75-8AE3FF618B2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800000">
            <a:off x="10733938" y="4778157"/>
            <a:ext cx="534846" cy="3695736"/>
          </a:xfrm>
          <a:prstGeom prst="rect">
            <a:avLst/>
          </a:prstGeom>
        </p:spPr>
      </p:pic>
      <p:grpSp>
        <p:nvGrpSpPr>
          <p:cNvPr id="7" name="Group 6">
            <a:extLst>
              <a:ext uri="{FF2B5EF4-FFF2-40B4-BE49-F238E27FC236}">
                <a16:creationId xmlns:a16="http://schemas.microsoft.com/office/drawing/2014/main" id="{DA7C5707-FB1B-F550-E921-54C69976A834}"/>
              </a:ext>
            </a:extLst>
          </p:cNvPr>
          <p:cNvGrpSpPr/>
          <p:nvPr userDrawn="1"/>
        </p:nvGrpSpPr>
        <p:grpSpPr>
          <a:xfrm>
            <a:off x="9496617" y="5945117"/>
            <a:ext cx="817972" cy="2515434"/>
            <a:chOff x="9496617" y="5945117"/>
            <a:chExt cx="817972" cy="2515434"/>
          </a:xfrm>
        </p:grpSpPr>
        <p:sp>
          <p:nvSpPr>
            <p:cNvPr id="4" name="Freeform: Shape 3">
              <a:extLst>
                <a:ext uri="{FF2B5EF4-FFF2-40B4-BE49-F238E27FC236}">
                  <a16:creationId xmlns:a16="http://schemas.microsoft.com/office/drawing/2014/main" id="{52E89B28-6C39-0CCB-0F35-D204571F57AD}"/>
                </a:ext>
              </a:extLst>
            </p:cNvPr>
            <p:cNvSpPr/>
            <p:nvPr/>
          </p:nvSpPr>
          <p:spPr>
            <a:xfrm rot="1800000">
              <a:off x="9496617" y="5945117"/>
              <a:ext cx="529577" cy="2515434"/>
            </a:xfrm>
            <a:custGeom>
              <a:avLst/>
              <a:gdLst>
                <a:gd name="connsiteX0" fmla="*/ 264813 w 529577"/>
                <a:gd name="connsiteY0" fmla="*/ 0 h 2515434"/>
                <a:gd name="connsiteX1" fmla="*/ 529578 w 529577"/>
                <a:gd name="connsiteY1" fmla="*/ 264765 h 2515434"/>
                <a:gd name="connsiteX2" fmla="*/ 529578 w 529577"/>
                <a:gd name="connsiteY2" fmla="*/ 2250670 h 2515434"/>
                <a:gd name="connsiteX3" fmla="*/ 264813 w 529577"/>
                <a:gd name="connsiteY3" fmla="*/ 2515435 h 2515434"/>
                <a:gd name="connsiteX4" fmla="*/ 264765 w 529577"/>
                <a:gd name="connsiteY4" fmla="*/ 2515435 h 2515434"/>
                <a:gd name="connsiteX5" fmla="*/ 0 w 529577"/>
                <a:gd name="connsiteY5" fmla="*/ 2250670 h 2515434"/>
                <a:gd name="connsiteX6" fmla="*/ 0 w 529577"/>
                <a:gd name="connsiteY6" fmla="*/ 264765 h 2515434"/>
                <a:gd name="connsiteX7" fmla="*/ 264765 w 529577"/>
                <a:gd name="connsiteY7" fmla="*/ 0 h 251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9577" h="2515434">
                  <a:moveTo>
                    <a:pt x="264813" y="0"/>
                  </a:moveTo>
                  <a:cubicBezTo>
                    <a:pt x="411039" y="0"/>
                    <a:pt x="529578" y="118539"/>
                    <a:pt x="529578" y="264765"/>
                  </a:cubicBezTo>
                  <a:lnTo>
                    <a:pt x="529578" y="2250670"/>
                  </a:lnTo>
                  <a:cubicBezTo>
                    <a:pt x="529578" y="2396896"/>
                    <a:pt x="411039" y="2515435"/>
                    <a:pt x="264813" y="2515435"/>
                  </a:cubicBezTo>
                  <a:lnTo>
                    <a:pt x="264765" y="2515435"/>
                  </a:lnTo>
                  <a:cubicBezTo>
                    <a:pt x="118539" y="2515435"/>
                    <a:pt x="0" y="2396896"/>
                    <a:pt x="0" y="2250670"/>
                  </a:cubicBezTo>
                  <a:lnTo>
                    <a:pt x="0" y="264765"/>
                  </a:lnTo>
                  <a:cubicBezTo>
                    <a:pt x="0" y="118539"/>
                    <a:pt x="118539" y="0"/>
                    <a:pt x="264765" y="0"/>
                  </a:cubicBezTo>
                  <a:close/>
                </a:path>
              </a:pathLst>
            </a:custGeom>
            <a:solidFill>
              <a:schemeClr val="accent1"/>
            </a:solidFill>
            <a:ln w="0" cap="flat">
              <a:noFill/>
              <a:prstDash val="solid"/>
              <a:miter/>
            </a:ln>
          </p:spPr>
          <p:txBody>
            <a:bodyPr rtlCol="0" anchor="ctr"/>
            <a:lstStyle/>
            <a:p>
              <a:endParaRPr lang="en-GB"/>
            </a:p>
          </p:txBody>
        </p:sp>
        <p:sp>
          <p:nvSpPr>
            <p:cNvPr id="5" name="Freeform: Shape 4">
              <a:extLst>
                <a:ext uri="{FF2B5EF4-FFF2-40B4-BE49-F238E27FC236}">
                  <a16:creationId xmlns:a16="http://schemas.microsoft.com/office/drawing/2014/main" id="{64FDD09A-A34D-19D9-D056-B0DA0956D007}"/>
                </a:ext>
              </a:extLst>
            </p:cNvPr>
            <p:cNvSpPr/>
            <p:nvPr/>
          </p:nvSpPr>
          <p:spPr>
            <a:xfrm rot="1800000">
              <a:off x="10163282" y="6300025"/>
              <a:ext cx="151307" cy="151307"/>
            </a:xfrm>
            <a:custGeom>
              <a:avLst/>
              <a:gdLst>
                <a:gd name="connsiteX0" fmla="*/ 151308 w 151307"/>
                <a:gd name="connsiteY0" fmla="*/ 75654 h 151307"/>
                <a:gd name="connsiteX1" fmla="*/ 75654 w 151307"/>
                <a:gd name="connsiteY1" fmla="*/ 151308 h 151307"/>
                <a:gd name="connsiteX2" fmla="*/ 0 w 151307"/>
                <a:gd name="connsiteY2" fmla="*/ 75654 h 151307"/>
                <a:gd name="connsiteX3" fmla="*/ 75654 w 151307"/>
                <a:gd name="connsiteY3" fmla="*/ 0 h 151307"/>
                <a:gd name="connsiteX4" fmla="*/ 151308 w 151307"/>
                <a:gd name="connsiteY4" fmla="*/ 75654 h 151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07" h="151307">
                  <a:moveTo>
                    <a:pt x="151308" y="75654"/>
                  </a:moveTo>
                  <a:cubicBezTo>
                    <a:pt x="151308" y="117437"/>
                    <a:pt x="117437" y="151308"/>
                    <a:pt x="75654" y="151308"/>
                  </a:cubicBezTo>
                  <a:cubicBezTo>
                    <a:pt x="33871" y="151308"/>
                    <a:pt x="0" y="117437"/>
                    <a:pt x="0" y="75654"/>
                  </a:cubicBezTo>
                  <a:cubicBezTo>
                    <a:pt x="0" y="33871"/>
                    <a:pt x="33871" y="0"/>
                    <a:pt x="75654" y="0"/>
                  </a:cubicBezTo>
                  <a:cubicBezTo>
                    <a:pt x="117437" y="0"/>
                    <a:pt x="151308" y="33871"/>
                    <a:pt x="151308" y="75654"/>
                  </a:cubicBezTo>
                  <a:close/>
                </a:path>
              </a:pathLst>
            </a:custGeom>
            <a:solidFill>
              <a:srgbClr val="FFFFFF"/>
            </a:solidFill>
            <a:ln w="0" cap="flat">
              <a:noFill/>
              <a:prstDash val="solid"/>
              <a:miter/>
            </a:ln>
          </p:spPr>
          <p:txBody>
            <a:bodyPr rtlCol="0" anchor="ctr"/>
            <a:lstStyle/>
            <a:p>
              <a:endParaRPr lang="en-GB"/>
            </a:p>
          </p:txBody>
        </p:sp>
      </p:grpSp>
      <p:sp>
        <p:nvSpPr>
          <p:cNvPr id="18" name="Subtitle 2">
            <a:extLst>
              <a:ext uri="{FF2B5EF4-FFF2-40B4-BE49-F238E27FC236}">
                <a16:creationId xmlns:a16="http://schemas.microsoft.com/office/drawing/2014/main" id="{E6923CDD-0105-B494-6240-75C0C2F4834D}"/>
              </a:ext>
            </a:extLst>
          </p:cNvPr>
          <p:cNvSpPr>
            <a:spLocks noGrp="1"/>
          </p:cNvSpPr>
          <p:nvPr>
            <p:ph type="subTitle" idx="1" hasCustomPrompt="1"/>
          </p:nvPr>
        </p:nvSpPr>
        <p:spPr>
          <a:xfrm>
            <a:off x="315105" y="6110477"/>
            <a:ext cx="1681632" cy="407955"/>
          </a:xfrm>
        </p:spPr>
        <p:txBody>
          <a:bodyPr wrap="square" anchor="ctr" anchorCtr="0">
            <a:noAutofit/>
          </a:bodyPr>
          <a:lstStyle>
            <a:lvl1pPr marL="0" indent="0" algn="l" defTabSz="914400" rtl="0" eaLnBrk="1" latinLnBrk="0" hangingPunct="1">
              <a:spcBef>
                <a:spcPts val="0"/>
              </a:spcBef>
              <a:buNone/>
              <a:defRPr lang="en-GB" sz="1600" kern="1200" dirty="0">
                <a:solidFill>
                  <a:schemeClr val="tx2"/>
                </a:solidFill>
                <a:latin typeface="Inter Light" panose="02000503000000020004" pitchFamily="2"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Date (Optional)</a:t>
            </a:r>
            <a:endParaRPr lang="en-GB" dirty="0"/>
          </a:p>
        </p:txBody>
      </p:sp>
      <p:sp>
        <p:nvSpPr>
          <p:cNvPr id="11" name="Rectangle 10">
            <a:extLst>
              <a:ext uri="{FF2B5EF4-FFF2-40B4-BE49-F238E27FC236}">
                <a16:creationId xmlns:a16="http://schemas.microsoft.com/office/drawing/2014/main" id="{94D9F9C7-B613-41ED-ACE0-41F1AEFEFEE3}"/>
              </a:ext>
            </a:extLst>
          </p:cNvPr>
          <p:cNvSpPr/>
          <p:nvPr userDrawn="1"/>
        </p:nvSpPr>
        <p:spPr>
          <a:xfrm>
            <a:off x="5970119" y="0"/>
            <a:ext cx="3093062" cy="6858000"/>
          </a:xfrm>
          <a:prstGeom prst="rect">
            <a:avLst/>
          </a:prstGeom>
          <a:gradFill>
            <a:gsLst>
              <a:gs pos="25424">
                <a:schemeClr val="bg1">
                  <a:alpha val="47000"/>
                </a:schemeClr>
              </a:gs>
              <a:gs pos="7000">
                <a:schemeClr val="bg1">
                  <a:alpha val="0"/>
                </a:schemeClr>
              </a:gs>
              <a:gs pos="63000">
                <a:schemeClr val="bg1">
                  <a:alpha val="92000"/>
                </a:schemeClr>
              </a:gs>
              <a:gs pos="77000">
                <a:schemeClr val="bg1"/>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Picture Placeholder 13">
            <a:extLst>
              <a:ext uri="{FF2B5EF4-FFF2-40B4-BE49-F238E27FC236}">
                <a16:creationId xmlns:a16="http://schemas.microsoft.com/office/drawing/2014/main" id="{FB996124-994D-9664-718C-AEC09573FCD4}"/>
              </a:ext>
            </a:extLst>
          </p:cNvPr>
          <p:cNvSpPr>
            <a:spLocks noGrp="1"/>
          </p:cNvSpPr>
          <p:nvPr>
            <p:ph type="pic" sz="quarter" idx="12" hasCustomPrompt="1"/>
          </p:nvPr>
        </p:nvSpPr>
        <p:spPr>
          <a:xfrm>
            <a:off x="2382509" y="547091"/>
            <a:ext cx="1613967" cy="498509"/>
          </a:xfrm>
        </p:spPr>
        <p:txBody>
          <a:bodyPr anchor="ctr" anchorCtr="0">
            <a:noAutofit/>
          </a:bodyPr>
          <a:lstStyle>
            <a:lvl1pPr marL="0" indent="0">
              <a:buNone/>
              <a:defRPr sz="1050"/>
            </a:lvl1pPr>
          </a:lstStyle>
          <a:p>
            <a:r>
              <a:rPr lang="en-GB" dirty="0"/>
              <a:t>Partner Logo:                     1.39 x 4.48cm</a:t>
            </a:r>
          </a:p>
        </p:txBody>
      </p:sp>
      <p:pic>
        <p:nvPicPr>
          <p:cNvPr id="3" name="Picture 2">
            <a:extLst>
              <a:ext uri="{FF2B5EF4-FFF2-40B4-BE49-F238E27FC236}">
                <a16:creationId xmlns:a16="http://schemas.microsoft.com/office/drawing/2014/main" id="{42D22156-EE39-17F4-922D-72106268E5B7}"/>
              </a:ext>
            </a:extLst>
          </p:cNvPr>
          <p:cNvPicPr>
            <a:picLocks noChangeAspect="1"/>
          </p:cNvPicPr>
          <p:nvPr userDrawn="1"/>
        </p:nvPicPr>
        <p:blipFill rotWithShape="1">
          <a:blip r:embed="rId7" cstate="print">
            <a:extLst>
              <a:ext uri="{28A0092B-C50C-407E-A947-70E740481C1C}">
                <a14:useLocalDpi xmlns:a14="http://schemas.microsoft.com/office/drawing/2010/main"/>
              </a:ext>
            </a:extLst>
          </a:blip>
          <a:srcRect l="-7710" r="-8470"/>
          <a:stretch/>
        </p:blipFill>
        <p:spPr>
          <a:xfrm>
            <a:off x="316269" y="407755"/>
            <a:ext cx="1709904" cy="746531"/>
          </a:xfrm>
          <a:prstGeom prst="rect">
            <a:avLst/>
          </a:prstGeom>
        </p:spPr>
      </p:pic>
      <p:sp>
        <p:nvSpPr>
          <p:cNvPr id="9" name="Title 1">
            <a:extLst>
              <a:ext uri="{FF2B5EF4-FFF2-40B4-BE49-F238E27FC236}">
                <a16:creationId xmlns:a16="http://schemas.microsoft.com/office/drawing/2014/main" id="{60D58362-BE5A-472C-29F3-F462D10E7F39}"/>
              </a:ext>
            </a:extLst>
          </p:cNvPr>
          <p:cNvSpPr>
            <a:spLocks noGrp="1"/>
          </p:cNvSpPr>
          <p:nvPr>
            <p:ph type="ctrTitle" hasCustomPrompt="1"/>
          </p:nvPr>
        </p:nvSpPr>
        <p:spPr>
          <a:xfrm>
            <a:off x="302735" y="2496160"/>
            <a:ext cx="5885704" cy="2132324"/>
          </a:xfrm>
          <a:prstGeom prst="rect">
            <a:avLst/>
          </a:prstGeom>
        </p:spPr>
        <p:txBody>
          <a:bodyPr anchor="ctr" anchorCtr="0"/>
          <a:lstStyle>
            <a:lvl1pPr marL="0" algn="l" defTabSz="914400" rtl="0" eaLnBrk="1" latinLnBrk="0" hangingPunct="1">
              <a:lnSpc>
                <a:spcPct val="90000"/>
              </a:lnSpc>
              <a:spcBef>
                <a:spcPct val="0"/>
              </a:spcBef>
              <a:buNone/>
              <a:defRPr lang="en-GB" sz="4800" kern="1200" dirty="0">
                <a:solidFill>
                  <a:schemeClr val="tx2"/>
                </a:solidFill>
                <a:latin typeface="+mn-lt"/>
                <a:ea typeface="+mn-ea"/>
                <a:cs typeface="+mn-cs"/>
              </a:defRPr>
            </a:lvl1pPr>
          </a:lstStyle>
          <a:p>
            <a:r>
              <a:rPr lang="en-US" dirty="0"/>
              <a:t>Click to edit </a:t>
            </a:r>
            <a:br>
              <a:rPr lang="en-US" dirty="0"/>
            </a:br>
            <a:r>
              <a:rPr lang="en-US" dirty="0"/>
              <a:t>Master title style for bigger headings</a:t>
            </a:r>
            <a:endParaRPr lang="en-GB" dirty="0"/>
          </a:p>
        </p:txBody>
      </p:sp>
      <p:sp>
        <p:nvSpPr>
          <p:cNvPr id="8" name="Text Placeholder 25">
            <a:extLst>
              <a:ext uri="{FF2B5EF4-FFF2-40B4-BE49-F238E27FC236}">
                <a16:creationId xmlns:a16="http://schemas.microsoft.com/office/drawing/2014/main" id="{D94EDAA3-7F49-675D-995C-CAC2CE473DBB}"/>
              </a:ext>
            </a:extLst>
          </p:cNvPr>
          <p:cNvSpPr>
            <a:spLocks noGrp="1"/>
          </p:cNvSpPr>
          <p:nvPr>
            <p:ph type="body" sz="quarter" idx="14" hasCustomPrompt="1"/>
          </p:nvPr>
        </p:nvSpPr>
        <p:spPr>
          <a:xfrm>
            <a:off x="317266" y="5115713"/>
            <a:ext cx="3023708" cy="936171"/>
          </a:xfrm>
        </p:spPr>
        <p:txBody>
          <a:bodyPr anchor="ctr" anchorCtr="0">
            <a:noAutofit/>
          </a:bodyPr>
          <a:lstStyle>
            <a:lvl1pPr marL="0" indent="0">
              <a:lnSpc>
                <a:spcPct val="100000"/>
              </a:lnSpc>
              <a:spcBef>
                <a:spcPts val="0"/>
              </a:spcBef>
              <a:spcAft>
                <a:spcPts val="0"/>
              </a:spcAft>
              <a:buNone/>
              <a:defRPr sz="1200" b="0" i="0">
                <a:solidFill>
                  <a:schemeClr val="tx2"/>
                </a:solidFill>
                <a:latin typeface="+mn-lt"/>
              </a:defRPr>
            </a:lvl1pPr>
            <a:lvl5pPr marL="1828800" indent="0">
              <a:buNone/>
              <a:defRPr sz="1400"/>
            </a:lvl5pPr>
          </a:lstStyle>
          <a:p>
            <a:pPr lvl="0"/>
            <a:r>
              <a:rPr lang="en-US" dirty="0"/>
              <a:t>“Delete me” – Title page for assets with audience </a:t>
            </a:r>
            <a:r>
              <a:rPr lang="en-US" dirty="0" err="1"/>
              <a:t>Awin</a:t>
            </a:r>
            <a:r>
              <a:rPr lang="en-US" dirty="0"/>
              <a:t> &amp; MarTech, or multiple audiences combined (advertiser, agency, publisher etc.)</a:t>
            </a:r>
          </a:p>
        </p:txBody>
      </p:sp>
    </p:spTree>
    <p:extLst>
      <p:ext uri="{BB962C8B-B14F-4D97-AF65-F5344CB8AC3E}">
        <p14:creationId xmlns:p14="http://schemas.microsoft.com/office/powerpoint/2010/main" val="159385208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Large Headings White Gradient - Agenc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23CFB6B-CAD0-41BD-BCF3-601ED3CF454F}"/>
              </a:ext>
            </a:extLst>
          </p:cNvPr>
          <p:cNvSpPr/>
          <p:nvPr userDrawn="1"/>
        </p:nvSpPr>
        <p:spPr>
          <a:xfrm>
            <a:off x="159657" y="5921829"/>
            <a:ext cx="11858172" cy="936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AutoShape 3"/>
          <p:cNvSpPr>
            <a:spLocks noChangeAspect="1" noChangeArrowheads="1" noTextEdit="1"/>
          </p:cNvSpPr>
          <p:nvPr/>
        </p:nvSpPr>
        <p:spPr bwMode="auto">
          <a:xfrm>
            <a:off x="4297363" y="0"/>
            <a:ext cx="79216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 name="Rectangle 7">
            <a:extLst>
              <a:ext uri="{FF2B5EF4-FFF2-40B4-BE49-F238E27FC236}">
                <a16:creationId xmlns:a16="http://schemas.microsoft.com/office/drawing/2014/main" id="{40FD4F06-1DE3-2BE7-490A-35EEE1B8B025}"/>
              </a:ext>
            </a:extLst>
          </p:cNvPr>
          <p:cNvSpPr/>
          <p:nvPr userDrawn="1"/>
        </p:nvSpPr>
        <p:spPr>
          <a:xfrm>
            <a:off x="6696075" y="0"/>
            <a:ext cx="5495926" cy="6858000"/>
          </a:xfrm>
          <a:prstGeom prst="rect">
            <a:avLst/>
          </a:prstGeom>
          <a:blipFill>
            <a:blip r:embed="rId2" cstate="print">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Rectangle 1">
            <a:extLst>
              <a:ext uri="{FF2B5EF4-FFF2-40B4-BE49-F238E27FC236}">
                <a16:creationId xmlns:a16="http://schemas.microsoft.com/office/drawing/2014/main" id="{23376973-F12A-55E5-AB12-75EC2D6ACA3F}"/>
              </a:ext>
            </a:extLst>
          </p:cNvPr>
          <p:cNvSpPr/>
          <p:nvPr userDrawn="1"/>
        </p:nvSpPr>
        <p:spPr>
          <a:xfrm>
            <a:off x="5791201" y="0"/>
            <a:ext cx="3233476" cy="6858000"/>
          </a:xfrm>
          <a:prstGeom prst="rect">
            <a:avLst/>
          </a:prstGeom>
          <a:gradFill>
            <a:gsLst>
              <a:gs pos="25424">
                <a:schemeClr val="bg1">
                  <a:alpha val="47000"/>
                </a:schemeClr>
              </a:gs>
              <a:gs pos="7000">
                <a:schemeClr val="bg1">
                  <a:alpha val="0"/>
                </a:schemeClr>
              </a:gs>
              <a:gs pos="63000">
                <a:schemeClr val="bg1">
                  <a:alpha val="92000"/>
                </a:schemeClr>
              </a:gs>
              <a:gs pos="77000">
                <a:schemeClr val="bg1"/>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a:extLst>
              <a:ext uri="{FF2B5EF4-FFF2-40B4-BE49-F238E27FC236}">
                <a16:creationId xmlns:a16="http://schemas.microsoft.com/office/drawing/2014/main" id="{C4CAC68B-B3F4-F970-220D-D56B1660E47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800000">
            <a:off x="10631705" y="-846453"/>
            <a:ext cx="534846" cy="2534496"/>
          </a:xfrm>
          <a:prstGeom prst="rect">
            <a:avLst/>
          </a:prstGeom>
        </p:spPr>
      </p:pic>
      <p:grpSp>
        <p:nvGrpSpPr>
          <p:cNvPr id="29" name="Group 28">
            <a:extLst>
              <a:ext uri="{FF2B5EF4-FFF2-40B4-BE49-F238E27FC236}">
                <a16:creationId xmlns:a16="http://schemas.microsoft.com/office/drawing/2014/main" id="{035F819C-027A-FC02-1A90-D3031BE4D1B4}"/>
              </a:ext>
            </a:extLst>
          </p:cNvPr>
          <p:cNvGrpSpPr/>
          <p:nvPr userDrawn="1"/>
        </p:nvGrpSpPr>
        <p:grpSpPr>
          <a:xfrm>
            <a:off x="11679053" y="-975250"/>
            <a:ext cx="649683" cy="1840019"/>
            <a:chOff x="6955918" y="2863488"/>
            <a:chExt cx="649683" cy="1840019"/>
          </a:xfrm>
        </p:grpSpPr>
        <p:sp>
          <p:nvSpPr>
            <p:cNvPr id="31" name="Freeform: Shape 30">
              <a:extLst>
                <a:ext uri="{FF2B5EF4-FFF2-40B4-BE49-F238E27FC236}">
                  <a16:creationId xmlns:a16="http://schemas.microsoft.com/office/drawing/2014/main" id="{A57F11D1-BE03-5E0B-186A-8E861C6D954A}"/>
                </a:ext>
              </a:extLst>
            </p:cNvPr>
            <p:cNvSpPr/>
            <p:nvPr/>
          </p:nvSpPr>
          <p:spPr>
            <a:xfrm rot="1800000">
              <a:off x="6955918" y="2863488"/>
              <a:ext cx="531157" cy="1840019"/>
            </a:xfrm>
            <a:custGeom>
              <a:avLst/>
              <a:gdLst>
                <a:gd name="connsiteX0" fmla="*/ 265603 w 531157"/>
                <a:gd name="connsiteY0" fmla="*/ 0 h 1840019"/>
                <a:gd name="connsiteX1" fmla="*/ 531157 w 531157"/>
                <a:gd name="connsiteY1" fmla="*/ 265555 h 1840019"/>
                <a:gd name="connsiteX2" fmla="*/ 531157 w 531157"/>
                <a:gd name="connsiteY2" fmla="*/ 1574465 h 1840019"/>
                <a:gd name="connsiteX3" fmla="*/ 265603 w 531157"/>
                <a:gd name="connsiteY3" fmla="*/ 1840020 h 1840019"/>
                <a:gd name="connsiteX4" fmla="*/ 265555 w 531157"/>
                <a:gd name="connsiteY4" fmla="*/ 1840020 h 1840019"/>
                <a:gd name="connsiteX5" fmla="*/ 0 w 531157"/>
                <a:gd name="connsiteY5" fmla="*/ 1574465 h 1840019"/>
                <a:gd name="connsiteX6" fmla="*/ 0 w 531157"/>
                <a:gd name="connsiteY6" fmla="*/ 265554 h 1840019"/>
                <a:gd name="connsiteX7" fmla="*/ 265555 w 531157"/>
                <a:gd name="connsiteY7" fmla="*/ 0 h 184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157" h="1840019">
                  <a:moveTo>
                    <a:pt x="265603" y="0"/>
                  </a:moveTo>
                  <a:cubicBezTo>
                    <a:pt x="412264" y="0"/>
                    <a:pt x="531157" y="118893"/>
                    <a:pt x="531157" y="265555"/>
                  </a:cubicBezTo>
                  <a:lnTo>
                    <a:pt x="531157" y="1574465"/>
                  </a:lnTo>
                  <a:cubicBezTo>
                    <a:pt x="531157" y="1721127"/>
                    <a:pt x="412264" y="1840020"/>
                    <a:pt x="265603" y="1840020"/>
                  </a:cubicBezTo>
                  <a:lnTo>
                    <a:pt x="265555" y="1840020"/>
                  </a:lnTo>
                  <a:cubicBezTo>
                    <a:pt x="118893" y="1840020"/>
                    <a:pt x="0" y="1721127"/>
                    <a:pt x="0" y="1574465"/>
                  </a:cubicBezTo>
                  <a:lnTo>
                    <a:pt x="0" y="265554"/>
                  </a:lnTo>
                  <a:cubicBezTo>
                    <a:pt x="0" y="118893"/>
                    <a:pt x="118893" y="0"/>
                    <a:pt x="265555" y="0"/>
                  </a:cubicBezTo>
                  <a:close/>
                </a:path>
              </a:pathLst>
            </a:custGeom>
            <a:solidFill>
              <a:schemeClr val="accent6"/>
            </a:solidFill>
            <a:ln w="0" cap="flat">
              <a:noFill/>
              <a:prstDash val="solid"/>
              <a:miter/>
            </a:ln>
          </p:spPr>
          <p:txBody>
            <a:bodyPr rtlCol="0" anchor="ctr"/>
            <a:lstStyle/>
            <a:p>
              <a:endParaRPr lang="en-GB" dirty="0"/>
            </a:p>
          </p:txBody>
        </p:sp>
        <p:sp>
          <p:nvSpPr>
            <p:cNvPr id="32" name="Freeform: Shape 31">
              <a:extLst>
                <a:ext uri="{FF2B5EF4-FFF2-40B4-BE49-F238E27FC236}">
                  <a16:creationId xmlns:a16="http://schemas.microsoft.com/office/drawing/2014/main" id="{AB3B60CD-C1C1-C877-7F2F-0A8246ED9348}"/>
                </a:ext>
              </a:extLst>
            </p:cNvPr>
            <p:cNvSpPr/>
            <p:nvPr/>
          </p:nvSpPr>
          <p:spPr>
            <a:xfrm rot="1800000">
              <a:off x="7453842" y="3173708"/>
              <a:ext cx="151759" cy="151759"/>
            </a:xfrm>
            <a:custGeom>
              <a:avLst/>
              <a:gdLst>
                <a:gd name="connsiteX0" fmla="*/ 151759 w 151759"/>
                <a:gd name="connsiteY0" fmla="*/ 75880 h 151759"/>
                <a:gd name="connsiteX1" fmla="*/ 75880 w 151759"/>
                <a:gd name="connsiteY1" fmla="*/ 151759 h 151759"/>
                <a:gd name="connsiteX2" fmla="*/ 0 w 151759"/>
                <a:gd name="connsiteY2" fmla="*/ 75880 h 151759"/>
                <a:gd name="connsiteX3" fmla="*/ 75880 w 151759"/>
                <a:gd name="connsiteY3" fmla="*/ 0 h 151759"/>
                <a:gd name="connsiteX4" fmla="*/ 151759 w 151759"/>
                <a:gd name="connsiteY4" fmla="*/ 75880 h 15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9" h="151759">
                  <a:moveTo>
                    <a:pt x="151759" y="75880"/>
                  </a:moveTo>
                  <a:cubicBezTo>
                    <a:pt x="151759" y="117787"/>
                    <a:pt x="117787" y="151759"/>
                    <a:pt x="75880" y="151759"/>
                  </a:cubicBezTo>
                  <a:cubicBezTo>
                    <a:pt x="33972" y="151759"/>
                    <a:pt x="0" y="117787"/>
                    <a:pt x="0" y="75880"/>
                  </a:cubicBezTo>
                  <a:cubicBezTo>
                    <a:pt x="0" y="33972"/>
                    <a:pt x="33972" y="0"/>
                    <a:pt x="75880" y="0"/>
                  </a:cubicBezTo>
                  <a:cubicBezTo>
                    <a:pt x="117787" y="0"/>
                    <a:pt x="151759" y="33972"/>
                    <a:pt x="151759" y="75880"/>
                  </a:cubicBezTo>
                  <a:close/>
                </a:path>
              </a:pathLst>
            </a:custGeom>
            <a:solidFill>
              <a:schemeClr val="bg1"/>
            </a:solidFill>
            <a:ln w="0" cap="flat">
              <a:noFill/>
              <a:prstDash val="solid"/>
              <a:miter/>
            </a:ln>
          </p:spPr>
          <p:txBody>
            <a:bodyPr rtlCol="0" anchor="ctr"/>
            <a:lstStyle/>
            <a:p>
              <a:endParaRPr lang="en-GB"/>
            </a:p>
          </p:txBody>
        </p:sp>
      </p:grpSp>
      <p:pic>
        <p:nvPicPr>
          <p:cNvPr id="33" name="Graphic 32">
            <a:extLst>
              <a:ext uri="{FF2B5EF4-FFF2-40B4-BE49-F238E27FC236}">
                <a16:creationId xmlns:a16="http://schemas.microsoft.com/office/drawing/2014/main" id="{D7067004-9BC9-6823-8B75-8AE3FF618B2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800000">
            <a:off x="10733938" y="4778157"/>
            <a:ext cx="534846" cy="3695736"/>
          </a:xfrm>
          <a:prstGeom prst="rect">
            <a:avLst/>
          </a:prstGeom>
        </p:spPr>
      </p:pic>
      <p:grpSp>
        <p:nvGrpSpPr>
          <p:cNvPr id="7" name="Group 6">
            <a:extLst>
              <a:ext uri="{FF2B5EF4-FFF2-40B4-BE49-F238E27FC236}">
                <a16:creationId xmlns:a16="http://schemas.microsoft.com/office/drawing/2014/main" id="{DA7C5707-FB1B-F550-E921-54C69976A834}"/>
              </a:ext>
            </a:extLst>
          </p:cNvPr>
          <p:cNvGrpSpPr/>
          <p:nvPr userDrawn="1"/>
        </p:nvGrpSpPr>
        <p:grpSpPr>
          <a:xfrm>
            <a:off x="9496617" y="5945117"/>
            <a:ext cx="817972" cy="2515434"/>
            <a:chOff x="9496617" y="5945117"/>
            <a:chExt cx="817972" cy="2515434"/>
          </a:xfrm>
        </p:grpSpPr>
        <p:sp>
          <p:nvSpPr>
            <p:cNvPr id="4" name="Freeform: Shape 3">
              <a:extLst>
                <a:ext uri="{FF2B5EF4-FFF2-40B4-BE49-F238E27FC236}">
                  <a16:creationId xmlns:a16="http://schemas.microsoft.com/office/drawing/2014/main" id="{52E89B28-6C39-0CCB-0F35-D204571F57AD}"/>
                </a:ext>
              </a:extLst>
            </p:cNvPr>
            <p:cNvSpPr/>
            <p:nvPr/>
          </p:nvSpPr>
          <p:spPr>
            <a:xfrm rot="1800000">
              <a:off x="9496617" y="5945117"/>
              <a:ext cx="529577" cy="2515434"/>
            </a:xfrm>
            <a:custGeom>
              <a:avLst/>
              <a:gdLst>
                <a:gd name="connsiteX0" fmla="*/ 264813 w 529577"/>
                <a:gd name="connsiteY0" fmla="*/ 0 h 2515434"/>
                <a:gd name="connsiteX1" fmla="*/ 529578 w 529577"/>
                <a:gd name="connsiteY1" fmla="*/ 264765 h 2515434"/>
                <a:gd name="connsiteX2" fmla="*/ 529578 w 529577"/>
                <a:gd name="connsiteY2" fmla="*/ 2250670 h 2515434"/>
                <a:gd name="connsiteX3" fmla="*/ 264813 w 529577"/>
                <a:gd name="connsiteY3" fmla="*/ 2515435 h 2515434"/>
                <a:gd name="connsiteX4" fmla="*/ 264765 w 529577"/>
                <a:gd name="connsiteY4" fmla="*/ 2515435 h 2515434"/>
                <a:gd name="connsiteX5" fmla="*/ 0 w 529577"/>
                <a:gd name="connsiteY5" fmla="*/ 2250670 h 2515434"/>
                <a:gd name="connsiteX6" fmla="*/ 0 w 529577"/>
                <a:gd name="connsiteY6" fmla="*/ 264765 h 2515434"/>
                <a:gd name="connsiteX7" fmla="*/ 264765 w 529577"/>
                <a:gd name="connsiteY7" fmla="*/ 0 h 251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9577" h="2515434">
                  <a:moveTo>
                    <a:pt x="264813" y="0"/>
                  </a:moveTo>
                  <a:cubicBezTo>
                    <a:pt x="411039" y="0"/>
                    <a:pt x="529578" y="118539"/>
                    <a:pt x="529578" y="264765"/>
                  </a:cubicBezTo>
                  <a:lnTo>
                    <a:pt x="529578" y="2250670"/>
                  </a:lnTo>
                  <a:cubicBezTo>
                    <a:pt x="529578" y="2396896"/>
                    <a:pt x="411039" y="2515435"/>
                    <a:pt x="264813" y="2515435"/>
                  </a:cubicBezTo>
                  <a:lnTo>
                    <a:pt x="264765" y="2515435"/>
                  </a:lnTo>
                  <a:cubicBezTo>
                    <a:pt x="118539" y="2515435"/>
                    <a:pt x="0" y="2396896"/>
                    <a:pt x="0" y="2250670"/>
                  </a:cubicBezTo>
                  <a:lnTo>
                    <a:pt x="0" y="264765"/>
                  </a:lnTo>
                  <a:cubicBezTo>
                    <a:pt x="0" y="118539"/>
                    <a:pt x="118539" y="0"/>
                    <a:pt x="264765" y="0"/>
                  </a:cubicBezTo>
                  <a:close/>
                </a:path>
              </a:pathLst>
            </a:custGeom>
            <a:solidFill>
              <a:schemeClr val="accent6"/>
            </a:solidFill>
            <a:ln w="0" cap="flat">
              <a:noFill/>
              <a:prstDash val="solid"/>
              <a:miter/>
            </a:ln>
          </p:spPr>
          <p:txBody>
            <a:bodyPr rtlCol="0" anchor="ctr"/>
            <a:lstStyle/>
            <a:p>
              <a:endParaRPr lang="en-GB" dirty="0"/>
            </a:p>
          </p:txBody>
        </p:sp>
        <p:sp>
          <p:nvSpPr>
            <p:cNvPr id="5" name="Freeform: Shape 4">
              <a:extLst>
                <a:ext uri="{FF2B5EF4-FFF2-40B4-BE49-F238E27FC236}">
                  <a16:creationId xmlns:a16="http://schemas.microsoft.com/office/drawing/2014/main" id="{64FDD09A-A34D-19D9-D056-B0DA0956D007}"/>
                </a:ext>
              </a:extLst>
            </p:cNvPr>
            <p:cNvSpPr/>
            <p:nvPr/>
          </p:nvSpPr>
          <p:spPr>
            <a:xfrm rot="1800000">
              <a:off x="10163282" y="6300025"/>
              <a:ext cx="151307" cy="151307"/>
            </a:xfrm>
            <a:custGeom>
              <a:avLst/>
              <a:gdLst>
                <a:gd name="connsiteX0" fmla="*/ 151308 w 151307"/>
                <a:gd name="connsiteY0" fmla="*/ 75654 h 151307"/>
                <a:gd name="connsiteX1" fmla="*/ 75654 w 151307"/>
                <a:gd name="connsiteY1" fmla="*/ 151308 h 151307"/>
                <a:gd name="connsiteX2" fmla="*/ 0 w 151307"/>
                <a:gd name="connsiteY2" fmla="*/ 75654 h 151307"/>
                <a:gd name="connsiteX3" fmla="*/ 75654 w 151307"/>
                <a:gd name="connsiteY3" fmla="*/ 0 h 151307"/>
                <a:gd name="connsiteX4" fmla="*/ 151308 w 151307"/>
                <a:gd name="connsiteY4" fmla="*/ 75654 h 151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07" h="151307">
                  <a:moveTo>
                    <a:pt x="151308" y="75654"/>
                  </a:moveTo>
                  <a:cubicBezTo>
                    <a:pt x="151308" y="117437"/>
                    <a:pt x="117437" y="151308"/>
                    <a:pt x="75654" y="151308"/>
                  </a:cubicBezTo>
                  <a:cubicBezTo>
                    <a:pt x="33871" y="151308"/>
                    <a:pt x="0" y="117437"/>
                    <a:pt x="0" y="75654"/>
                  </a:cubicBezTo>
                  <a:cubicBezTo>
                    <a:pt x="0" y="33871"/>
                    <a:pt x="33871" y="0"/>
                    <a:pt x="75654" y="0"/>
                  </a:cubicBezTo>
                  <a:cubicBezTo>
                    <a:pt x="117437" y="0"/>
                    <a:pt x="151308" y="33871"/>
                    <a:pt x="151308" y="75654"/>
                  </a:cubicBezTo>
                  <a:close/>
                </a:path>
              </a:pathLst>
            </a:custGeom>
            <a:solidFill>
              <a:srgbClr val="FFFFFF"/>
            </a:solidFill>
            <a:ln w="0" cap="flat">
              <a:noFill/>
              <a:prstDash val="solid"/>
              <a:miter/>
            </a:ln>
          </p:spPr>
          <p:txBody>
            <a:bodyPr rtlCol="0" anchor="ctr"/>
            <a:lstStyle/>
            <a:p>
              <a:endParaRPr lang="en-GB"/>
            </a:p>
          </p:txBody>
        </p:sp>
      </p:grpSp>
      <p:pic>
        <p:nvPicPr>
          <p:cNvPr id="11" name="Picture 10">
            <a:extLst>
              <a:ext uri="{FF2B5EF4-FFF2-40B4-BE49-F238E27FC236}">
                <a16:creationId xmlns:a16="http://schemas.microsoft.com/office/drawing/2014/main" id="{7EA29909-3CD3-1AB6-23CC-B95D22A7DA5E}"/>
              </a:ext>
            </a:extLst>
          </p:cNvPr>
          <p:cNvPicPr>
            <a:picLocks noChangeAspect="1"/>
          </p:cNvPicPr>
          <p:nvPr userDrawn="1"/>
        </p:nvPicPr>
        <p:blipFill rotWithShape="1">
          <a:blip r:embed="rId7" cstate="print">
            <a:extLst>
              <a:ext uri="{28A0092B-C50C-407E-A947-70E740481C1C}">
                <a14:useLocalDpi xmlns:a14="http://schemas.microsoft.com/office/drawing/2010/main"/>
              </a:ext>
            </a:extLst>
          </a:blip>
          <a:srcRect l="-7710" r="-8470"/>
          <a:stretch/>
        </p:blipFill>
        <p:spPr>
          <a:xfrm>
            <a:off x="316269" y="407755"/>
            <a:ext cx="1709904" cy="746531"/>
          </a:xfrm>
          <a:prstGeom prst="rect">
            <a:avLst/>
          </a:prstGeom>
        </p:spPr>
      </p:pic>
      <p:sp>
        <p:nvSpPr>
          <p:cNvPr id="12" name="Picture Placeholder 13">
            <a:extLst>
              <a:ext uri="{FF2B5EF4-FFF2-40B4-BE49-F238E27FC236}">
                <a16:creationId xmlns:a16="http://schemas.microsoft.com/office/drawing/2014/main" id="{5934AB81-5A5C-D16B-A1C5-86061ABB7674}"/>
              </a:ext>
            </a:extLst>
          </p:cNvPr>
          <p:cNvSpPr>
            <a:spLocks noGrp="1"/>
          </p:cNvSpPr>
          <p:nvPr>
            <p:ph type="pic" sz="quarter" idx="13" hasCustomPrompt="1"/>
          </p:nvPr>
        </p:nvSpPr>
        <p:spPr>
          <a:xfrm>
            <a:off x="2382509" y="547091"/>
            <a:ext cx="1613967" cy="498509"/>
          </a:xfrm>
        </p:spPr>
        <p:txBody>
          <a:bodyPr anchor="ctr" anchorCtr="0">
            <a:noAutofit/>
          </a:bodyPr>
          <a:lstStyle>
            <a:lvl1pPr marL="0" indent="0">
              <a:buNone/>
              <a:defRPr sz="1050"/>
            </a:lvl1pPr>
          </a:lstStyle>
          <a:p>
            <a:r>
              <a:rPr lang="en-GB" dirty="0"/>
              <a:t>Partner Logo:                     1.39 x 4.48cm</a:t>
            </a:r>
          </a:p>
        </p:txBody>
      </p:sp>
      <p:sp>
        <p:nvSpPr>
          <p:cNvPr id="9" name="Subtitle 2">
            <a:extLst>
              <a:ext uri="{FF2B5EF4-FFF2-40B4-BE49-F238E27FC236}">
                <a16:creationId xmlns:a16="http://schemas.microsoft.com/office/drawing/2014/main" id="{43233DFE-AD6E-0FB9-EF82-8816B7FACF77}"/>
              </a:ext>
            </a:extLst>
          </p:cNvPr>
          <p:cNvSpPr>
            <a:spLocks noGrp="1"/>
          </p:cNvSpPr>
          <p:nvPr>
            <p:ph type="subTitle" idx="1" hasCustomPrompt="1"/>
          </p:nvPr>
        </p:nvSpPr>
        <p:spPr>
          <a:xfrm>
            <a:off x="315105" y="6110477"/>
            <a:ext cx="1681632" cy="407955"/>
          </a:xfrm>
        </p:spPr>
        <p:txBody>
          <a:bodyPr wrap="square" anchor="ctr" anchorCtr="0">
            <a:noAutofit/>
          </a:bodyPr>
          <a:lstStyle>
            <a:lvl1pPr marL="0" indent="0" algn="l" defTabSz="914400" rtl="0" eaLnBrk="1" latinLnBrk="0" hangingPunct="1">
              <a:spcBef>
                <a:spcPts val="0"/>
              </a:spcBef>
              <a:buNone/>
              <a:defRPr lang="en-GB" sz="1600" kern="1200" dirty="0">
                <a:solidFill>
                  <a:schemeClr val="tx2"/>
                </a:solidFill>
                <a:latin typeface="Inter Light" panose="02000503000000020004" pitchFamily="2"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Date (Optional)</a:t>
            </a:r>
            <a:endParaRPr lang="en-GB" dirty="0"/>
          </a:p>
        </p:txBody>
      </p:sp>
      <p:sp>
        <p:nvSpPr>
          <p:cNvPr id="10" name="Text Placeholder 25">
            <a:extLst>
              <a:ext uri="{FF2B5EF4-FFF2-40B4-BE49-F238E27FC236}">
                <a16:creationId xmlns:a16="http://schemas.microsoft.com/office/drawing/2014/main" id="{18ECFDA2-401F-714D-84AC-13D346C0F3A3}"/>
              </a:ext>
            </a:extLst>
          </p:cNvPr>
          <p:cNvSpPr>
            <a:spLocks noGrp="1"/>
          </p:cNvSpPr>
          <p:nvPr>
            <p:ph type="body" sz="quarter" idx="14" hasCustomPrompt="1"/>
          </p:nvPr>
        </p:nvSpPr>
        <p:spPr>
          <a:xfrm>
            <a:off x="2280014" y="6093771"/>
            <a:ext cx="2702828" cy="415041"/>
          </a:xfrm>
        </p:spPr>
        <p:txBody>
          <a:bodyPr anchor="ctr" anchorCtr="0">
            <a:noAutofit/>
          </a:bodyPr>
          <a:lstStyle>
            <a:lvl1pPr marL="0" indent="0">
              <a:lnSpc>
                <a:spcPct val="100000"/>
              </a:lnSpc>
              <a:spcBef>
                <a:spcPts val="0"/>
              </a:spcBef>
              <a:spcAft>
                <a:spcPts val="0"/>
              </a:spcAft>
              <a:buNone/>
              <a:defRPr sz="1200" b="0" i="0">
                <a:solidFill>
                  <a:schemeClr val="tx2"/>
                </a:solidFill>
                <a:latin typeface="+mn-lt"/>
              </a:defRPr>
            </a:lvl1pPr>
            <a:lvl5pPr marL="1828800" indent="0">
              <a:buNone/>
              <a:defRPr sz="1400"/>
            </a:lvl5pPr>
          </a:lstStyle>
          <a:p>
            <a:pPr lvl="0"/>
            <a:r>
              <a:rPr lang="en-US" dirty="0"/>
              <a:t>“Delete me” – Title page for assets with audience Agency</a:t>
            </a:r>
          </a:p>
        </p:txBody>
      </p:sp>
      <p:sp>
        <p:nvSpPr>
          <p:cNvPr id="6" name="Title 1">
            <a:extLst>
              <a:ext uri="{FF2B5EF4-FFF2-40B4-BE49-F238E27FC236}">
                <a16:creationId xmlns:a16="http://schemas.microsoft.com/office/drawing/2014/main" id="{883465FF-6A73-8BEE-03C2-DE5CB743F5E2}"/>
              </a:ext>
            </a:extLst>
          </p:cNvPr>
          <p:cNvSpPr>
            <a:spLocks noGrp="1"/>
          </p:cNvSpPr>
          <p:nvPr>
            <p:ph type="ctrTitle" hasCustomPrompt="1"/>
          </p:nvPr>
        </p:nvSpPr>
        <p:spPr>
          <a:xfrm>
            <a:off x="302735" y="2496160"/>
            <a:ext cx="5885704" cy="2132324"/>
          </a:xfrm>
        </p:spPr>
        <p:txBody>
          <a:bodyPr anchor="ctr" anchorCtr="0"/>
          <a:lstStyle>
            <a:lvl1pPr marL="0" algn="l" defTabSz="914400" rtl="0" eaLnBrk="1" latinLnBrk="0" hangingPunct="1">
              <a:lnSpc>
                <a:spcPct val="90000"/>
              </a:lnSpc>
              <a:spcBef>
                <a:spcPct val="0"/>
              </a:spcBef>
              <a:buNone/>
              <a:defRPr lang="en-GB" sz="4800" kern="1200" dirty="0">
                <a:solidFill>
                  <a:schemeClr val="tx2"/>
                </a:solidFill>
                <a:latin typeface="+mn-lt"/>
                <a:ea typeface="+mn-ea"/>
                <a:cs typeface="+mn-cs"/>
              </a:defRPr>
            </a:lvl1pPr>
          </a:lstStyle>
          <a:p>
            <a:r>
              <a:rPr lang="en-US" dirty="0"/>
              <a:t>Click to edit </a:t>
            </a:r>
            <a:br>
              <a:rPr lang="en-US" dirty="0"/>
            </a:br>
            <a:r>
              <a:rPr lang="en-US" dirty="0"/>
              <a:t>Master title style for bigger headings</a:t>
            </a:r>
            <a:endParaRPr lang="en-GB" dirty="0"/>
          </a:p>
        </p:txBody>
      </p:sp>
    </p:spTree>
    <p:extLst>
      <p:ext uri="{BB962C8B-B14F-4D97-AF65-F5344CB8AC3E}">
        <p14:creationId xmlns:p14="http://schemas.microsoft.com/office/powerpoint/2010/main" val="283258952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Gradient - Agenc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058C29-2316-849B-1DAA-6A7DFF30737A}"/>
              </a:ext>
            </a:extLst>
          </p:cNvPr>
          <p:cNvSpPr/>
          <p:nvPr userDrawn="1"/>
        </p:nvSpPr>
        <p:spPr>
          <a:xfrm>
            <a:off x="0" y="0"/>
            <a:ext cx="12192000" cy="6858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EB10770B-49E9-546E-3B38-F9FD4477055F}"/>
              </a:ext>
            </a:extLst>
          </p:cNvPr>
          <p:cNvSpPr/>
          <p:nvPr userDrawn="1"/>
        </p:nvSpPr>
        <p:spPr>
          <a:xfrm>
            <a:off x="6696075" y="0"/>
            <a:ext cx="5495926" cy="6858000"/>
          </a:xfrm>
          <a:prstGeom prst="rect">
            <a:avLst/>
          </a:prstGeom>
          <a:blipFill>
            <a:blip r:embed="rId2" cstate="print">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AutoShape 3"/>
          <p:cNvSpPr>
            <a:spLocks noChangeAspect="1" noChangeArrowheads="1" noTextEdit="1"/>
          </p:cNvSpPr>
          <p:nvPr/>
        </p:nvSpPr>
        <p:spPr bwMode="auto">
          <a:xfrm>
            <a:off x="4297363" y="0"/>
            <a:ext cx="79216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 name="Rectangle 6">
            <a:extLst>
              <a:ext uri="{FF2B5EF4-FFF2-40B4-BE49-F238E27FC236}">
                <a16:creationId xmlns:a16="http://schemas.microsoft.com/office/drawing/2014/main" id="{F3457C47-9E8E-EF0F-08CF-63A24D94B517}"/>
              </a:ext>
            </a:extLst>
          </p:cNvPr>
          <p:cNvSpPr/>
          <p:nvPr userDrawn="1"/>
        </p:nvSpPr>
        <p:spPr>
          <a:xfrm>
            <a:off x="6105539" y="0"/>
            <a:ext cx="2919137" cy="6858000"/>
          </a:xfrm>
          <a:prstGeom prst="rect">
            <a:avLst/>
          </a:prstGeom>
          <a:gradFill>
            <a:gsLst>
              <a:gs pos="25424">
                <a:schemeClr val="accent6">
                  <a:alpha val="16000"/>
                </a:schemeClr>
              </a:gs>
              <a:gs pos="7000">
                <a:schemeClr val="accent6">
                  <a:alpha val="0"/>
                </a:schemeClr>
              </a:gs>
              <a:gs pos="63000">
                <a:schemeClr val="accent6">
                  <a:alpha val="84000"/>
                </a:schemeClr>
              </a:gs>
              <a:gs pos="77000">
                <a:schemeClr val="accent6"/>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9" name="Group 28">
            <a:extLst>
              <a:ext uri="{FF2B5EF4-FFF2-40B4-BE49-F238E27FC236}">
                <a16:creationId xmlns:a16="http://schemas.microsoft.com/office/drawing/2014/main" id="{035F819C-027A-FC02-1A90-D3031BE4D1B4}"/>
              </a:ext>
            </a:extLst>
          </p:cNvPr>
          <p:cNvGrpSpPr/>
          <p:nvPr userDrawn="1"/>
        </p:nvGrpSpPr>
        <p:grpSpPr>
          <a:xfrm>
            <a:off x="10250917" y="5939874"/>
            <a:ext cx="649683" cy="1840019"/>
            <a:chOff x="6955918" y="2863488"/>
            <a:chExt cx="649683" cy="1840019"/>
          </a:xfrm>
        </p:grpSpPr>
        <p:sp>
          <p:nvSpPr>
            <p:cNvPr id="31" name="Freeform: Shape 30">
              <a:extLst>
                <a:ext uri="{FF2B5EF4-FFF2-40B4-BE49-F238E27FC236}">
                  <a16:creationId xmlns:a16="http://schemas.microsoft.com/office/drawing/2014/main" id="{A57F11D1-BE03-5E0B-186A-8E861C6D954A}"/>
                </a:ext>
              </a:extLst>
            </p:cNvPr>
            <p:cNvSpPr/>
            <p:nvPr/>
          </p:nvSpPr>
          <p:spPr>
            <a:xfrm rot="1800000">
              <a:off x="6955918" y="2863488"/>
              <a:ext cx="531157" cy="1840019"/>
            </a:xfrm>
            <a:custGeom>
              <a:avLst/>
              <a:gdLst>
                <a:gd name="connsiteX0" fmla="*/ 265603 w 531157"/>
                <a:gd name="connsiteY0" fmla="*/ 0 h 1840019"/>
                <a:gd name="connsiteX1" fmla="*/ 531157 w 531157"/>
                <a:gd name="connsiteY1" fmla="*/ 265555 h 1840019"/>
                <a:gd name="connsiteX2" fmla="*/ 531157 w 531157"/>
                <a:gd name="connsiteY2" fmla="*/ 1574465 h 1840019"/>
                <a:gd name="connsiteX3" fmla="*/ 265603 w 531157"/>
                <a:gd name="connsiteY3" fmla="*/ 1840020 h 1840019"/>
                <a:gd name="connsiteX4" fmla="*/ 265555 w 531157"/>
                <a:gd name="connsiteY4" fmla="*/ 1840020 h 1840019"/>
                <a:gd name="connsiteX5" fmla="*/ 0 w 531157"/>
                <a:gd name="connsiteY5" fmla="*/ 1574465 h 1840019"/>
                <a:gd name="connsiteX6" fmla="*/ 0 w 531157"/>
                <a:gd name="connsiteY6" fmla="*/ 265554 h 1840019"/>
                <a:gd name="connsiteX7" fmla="*/ 265555 w 531157"/>
                <a:gd name="connsiteY7" fmla="*/ 0 h 184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157" h="1840019">
                  <a:moveTo>
                    <a:pt x="265603" y="0"/>
                  </a:moveTo>
                  <a:cubicBezTo>
                    <a:pt x="412264" y="0"/>
                    <a:pt x="531157" y="118893"/>
                    <a:pt x="531157" y="265555"/>
                  </a:cubicBezTo>
                  <a:lnTo>
                    <a:pt x="531157" y="1574465"/>
                  </a:lnTo>
                  <a:cubicBezTo>
                    <a:pt x="531157" y="1721127"/>
                    <a:pt x="412264" y="1840020"/>
                    <a:pt x="265603" y="1840020"/>
                  </a:cubicBezTo>
                  <a:lnTo>
                    <a:pt x="265555" y="1840020"/>
                  </a:lnTo>
                  <a:cubicBezTo>
                    <a:pt x="118893" y="1840020"/>
                    <a:pt x="0" y="1721127"/>
                    <a:pt x="0" y="1574465"/>
                  </a:cubicBezTo>
                  <a:lnTo>
                    <a:pt x="0" y="265554"/>
                  </a:lnTo>
                  <a:cubicBezTo>
                    <a:pt x="0" y="118893"/>
                    <a:pt x="118893" y="0"/>
                    <a:pt x="265555" y="0"/>
                  </a:cubicBezTo>
                  <a:close/>
                </a:path>
              </a:pathLst>
            </a:custGeom>
            <a:solidFill>
              <a:schemeClr val="bg1"/>
            </a:solidFill>
            <a:ln w="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AB3B60CD-C1C1-C877-7F2F-0A8246ED9348}"/>
                </a:ext>
              </a:extLst>
            </p:cNvPr>
            <p:cNvSpPr/>
            <p:nvPr/>
          </p:nvSpPr>
          <p:spPr>
            <a:xfrm rot="1800000">
              <a:off x="7453842" y="3173708"/>
              <a:ext cx="151759" cy="151759"/>
            </a:xfrm>
            <a:custGeom>
              <a:avLst/>
              <a:gdLst>
                <a:gd name="connsiteX0" fmla="*/ 151759 w 151759"/>
                <a:gd name="connsiteY0" fmla="*/ 75880 h 151759"/>
                <a:gd name="connsiteX1" fmla="*/ 75880 w 151759"/>
                <a:gd name="connsiteY1" fmla="*/ 151759 h 151759"/>
                <a:gd name="connsiteX2" fmla="*/ 0 w 151759"/>
                <a:gd name="connsiteY2" fmla="*/ 75880 h 151759"/>
                <a:gd name="connsiteX3" fmla="*/ 75880 w 151759"/>
                <a:gd name="connsiteY3" fmla="*/ 0 h 151759"/>
                <a:gd name="connsiteX4" fmla="*/ 151759 w 151759"/>
                <a:gd name="connsiteY4" fmla="*/ 75880 h 15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9" h="151759">
                  <a:moveTo>
                    <a:pt x="151759" y="75880"/>
                  </a:moveTo>
                  <a:cubicBezTo>
                    <a:pt x="151759" y="117787"/>
                    <a:pt x="117787" y="151759"/>
                    <a:pt x="75880" y="151759"/>
                  </a:cubicBezTo>
                  <a:cubicBezTo>
                    <a:pt x="33972" y="151759"/>
                    <a:pt x="0" y="117787"/>
                    <a:pt x="0" y="75880"/>
                  </a:cubicBezTo>
                  <a:cubicBezTo>
                    <a:pt x="0" y="33972"/>
                    <a:pt x="33972" y="0"/>
                    <a:pt x="75880" y="0"/>
                  </a:cubicBezTo>
                  <a:cubicBezTo>
                    <a:pt x="117787" y="0"/>
                    <a:pt x="151759" y="33972"/>
                    <a:pt x="151759" y="75880"/>
                  </a:cubicBezTo>
                  <a:close/>
                </a:path>
              </a:pathLst>
            </a:custGeom>
            <a:solidFill>
              <a:schemeClr val="accent6"/>
            </a:solidFill>
            <a:ln w="0" cap="flat">
              <a:noFill/>
              <a:prstDash val="solid"/>
              <a:miter/>
            </a:ln>
          </p:spPr>
          <p:txBody>
            <a:bodyPr rtlCol="0" anchor="ctr"/>
            <a:lstStyle/>
            <a:p>
              <a:endParaRPr lang="en-GB" dirty="0"/>
            </a:p>
          </p:txBody>
        </p:sp>
      </p:grpSp>
      <p:grpSp>
        <p:nvGrpSpPr>
          <p:cNvPr id="2" name="Group 1">
            <a:extLst>
              <a:ext uri="{FF2B5EF4-FFF2-40B4-BE49-F238E27FC236}">
                <a16:creationId xmlns:a16="http://schemas.microsoft.com/office/drawing/2014/main" id="{F2C43391-45E7-729E-BF9A-0B23780300A6}"/>
              </a:ext>
            </a:extLst>
          </p:cNvPr>
          <p:cNvGrpSpPr/>
          <p:nvPr userDrawn="1"/>
        </p:nvGrpSpPr>
        <p:grpSpPr>
          <a:xfrm>
            <a:off x="11054152" y="-1322188"/>
            <a:ext cx="649683" cy="1840019"/>
            <a:chOff x="6955918" y="2863488"/>
            <a:chExt cx="649683" cy="1840019"/>
          </a:xfrm>
        </p:grpSpPr>
        <p:sp>
          <p:nvSpPr>
            <p:cNvPr id="3" name="Freeform: Shape 2">
              <a:extLst>
                <a:ext uri="{FF2B5EF4-FFF2-40B4-BE49-F238E27FC236}">
                  <a16:creationId xmlns:a16="http://schemas.microsoft.com/office/drawing/2014/main" id="{B20E594E-4AD8-1A5D-615D-59576EF94ABC}"/>
                </a:ext>
              </a:extLst>
            </p:cNvPr>
            <p:cNvSpPr/>
            <p:nvPr/>
          </p:nvSpPr>
          <p:spPr>
            <a:xfrm rot="1800000">
              <a:off x="6955918" y="2863488"/>
              <a:ext cx="531157" cy="1840019"/>
            </a:xfrm>
            <a:custGeom>
              <a:avLst/>
              <a:gdLst>
                <a:gd name="connsiteX0" fmla="*/ 265603 w 531157"/>
                <a:gd name="connsiteY0" fmla="*/ 0 h 1840019"/>
                <a:gd name="connsiteX1" fmla="*/ 531157 w 531157"/>
                <a:gd name="connsiteY1" fmla="*/ 265555 h 1840019"/>
                <a:gd name="connsiteX2" fmla="*/ 531157 w 531157"/>
                <a:gd name="connsiteY2" fmla="*/ 1574465 h 1840019"/>
                <a:gd name="connsiteX3" fmla="*/ 265603 w 531157"/>
                <a:gd name="connsiteY3" fmla="*/ 1840020 h 1840019"/>
                <a:gd name="connsiteX4" fmla="*/ 265555 w 531157"/>
                <a:gd name="connsiteY4" fmla="*/ 1840020 h 1840019"/>
                <a:gd name="connsiteX5" fmla="*/ 0 w 531157"/>
                <a:gd name="connsiteY5" fmla="*/ 1574465 h 1840019"/>
                <a:gd name="connsiteX6" fmla="*/ 0 w 531157"/>
                <a:gd name="connsiteY6" fmla="*/ 265554 h 1840019"/>
                <a:gd name="connsiteX7" fmla="*/ 265555 w 531157"/>
                <a:gd name="connsiteY7" fmla="*/ 0 h 184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157" h="1840019">
                  <a:moveTo>
                    <a:pt x="265603" y="0"/>
                  </a:moveTo>
                  <a:cubicBezTo>
                    <a:pt x="412264" y="0"/>
                    <a:pt x="531157" y="118893"/>
                    <a:pt x="531157" y="265555"/>
                  </a:cubicBezTo>
                  <a:lnTo>
                    <a:pt x="531157" y="1574465"/>
                  </a:lnTo>
                  <a:cubicBezTo>
                    <a:pt x="531157" y="1721127"/>
                    <a:pt x="412264" y="1840020"/>
                    <a:pt x="265603" y="1840020"/>
                  </a:cubicBezTo>
                  <a:lnTo>
                    <a:pt x="265555" y="1840020"/>
                  </a:lnTo>
                  <a:cubicBezTo>
                    <a:pt x="118893" y="1840020"/>
                    <a:pt x="0" y="1721127"/>
                    <a:pt x="0" y="1574465"/>
                  </a:cubicBezTo>
                  <a:lnTo>
                    <a:pt x="0" y="265554"/>
                  </a:lnTo>
                  <a:cubicBezTo>
                    <a:pt x="0" y="118893"/>
                    <a:pt x="118893" y="0"/>
                    <a:pt x="265555" y="0"/>
                  </a:cubicBezTo>
                  <a:close/>
                </a:path>
              </a:pathLst>
            </a:custGeom>
            <a:solidFill>
              <a:schemeClr val="bg1"/>
            </a:solidFill>
            <a:ln w="0" cap="flat">
              <a:noFill/>
              <a:prstDash val="solid"/>
              <a:miter/>
            </a:ln>
          </p:spPr>
          <p:txBody>
            <a:bodyPr rtlCol="0" anchor="ctr"/>
            <a:lstStyle/>
            <a:p>
              <a:endParaRPr lang="en-GB" dirty="0"/>
            </a:p>
          </p:txBody>
        </p:sp>
        <p:sp>
          <p:nvSpPr>
            <p:cNvPr id="4" name="Freeform: Shape 3">
              <a:extLst>
                <a:ext uri="{FF2B5EF4-FFF2-40B4-BE49-F238E27FC236}">
                  <a16:creationId xmlns:a16="http://schemas.microsoft.com/office/drawing/2014/main" id="{FA7CEED0-C9A7-9E70-E806-428C61D74294}"/>
                </a:ext>
              </a:extLst>
            </p:cNvPr>
            <p:cNvSpPr/>
            <p:nvPr/>
          </p:nvSpPr>
          <p:spPr>
            <a:xfrm rot="1800000">
              <a:off x="7453842" y="3173708"/>
              <a:ext cx="151759" cy="151759"/>
            </a:xfrm>
            <a:custGeom>
              <a:avLst/>
              <a:gdLst>
                <a:gd name="connsiteX0" fmla="*/ 151759 w 151759"/>
                <a:gd name="connsiteY0" fmla="*/ 75880 h 151759"/>
                <a:gd name="connsiteX1" fmla="*/ 75880 w 151759"/>
                <a:gd name="connsiteY1" fmla="*/ 151759 h 151759"/>
                <a:gd name="connsiteX2" fmla="*/ 0 w 151759"/>
                <a:gd name="connsiteY2" fmla="*/ 75880 h 151759"/>
                <a:gd name="connsiteX3" fmla="*/ 75880 w 151759"/>
                <a:gd name="connsiteY3" fmla="*/ 0 h 151759"/>
                <a:gd name="connsiteX4" fmla="*/ 151759 w 151759"/>
                <a:gd name="connsiteY4" fmla="*/ 75880 h 15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9" h="151759">
                  <a:moveTo>
                    <a:pt x="151759" y="75880"/>
                  </a:moveTo>
                  <a:cubicBezTo>
                    <a:pt x="151759" y="117787"/>
                    <a:pt x="117787" y="151759"/>
                    <a:pt x="75880" y="151759"/>
                  </a:cubicBezTo>
                  <a:cubicBezTo>
                    <a:pt x="33972" y="151759"/>
                    <a:pt x="0" y="117787"/>
                    <a:pt x="0" y="75880"/>
                  </a:cubicBezTo>
                  <a:cubicBezTo>
                    <a:pt x="0" y="33972"/>
                    <a:pt x="33972" y="0"/>
                    <a:pt x="75880" y="0"/>
                  </a:cubicBezTo>
                  <a:cubicBezTo>
                    <a:pt x="117787" y="0"/>
                    <a:pt x="151759" y="33972"/>
                    <a:pt x="151759" y="75880"/>
                  </a:cubicBezTo>
                  <a:close/>
                </a:path>
              </a:pathLst>
            </a:custGeom>
            <a:solidFill>
              <a:schemeClr val="accent6"/>
            </a:solidFill>
            <a:ln w="0" cap="flat">
              <a:noFill/>
              <a:prstDash val="solid"/>
              <a:miter/>
            </a:ln>
          </p:spPr>
          <p:txBody>
            <a:bodyPr rtlCol="0" anchor="ctr"/>
            <a:lstStyle/>
            <a:p>
              <a:endParaRPr lang="en-GB" dirty="0"/>
            </a:p>
          </p:txBody>
        </p:sp>
      </p:grpSp>
      <p:grpSp>
        <p:nvGrpSpPr>
          <p:cNvPr id="17" name="Group 16">
            <a:extLst>
              <a:ext uri="{FF2B5EF4-FFF2-40B4-BE49-F238E27FC236}">
                <a16:creationId xmlns:a16="http://schemas.microsoft.com/office/drawing/2014/main" id="{9362872C-CCE5-E4F3-273A-8EB76593C107}"/>
              </a:ext>
            </a:extLst>
          </p:cNvPr>
          <p:cNvGrpSpPr/>
          <p:nvPr userDrawn="1"/>
        </p:nvGrpSpPr>
        <p:grpSpPr>
          <a:xfrm rot="1800000">
            <a:off x="11795465" y="4243347"/>
            <a:ext cx="533652" cy="3049347"/>
            <a:chOff x="2614612" y="419100"/>
            <a:chExt cx="1054131" cy="6023419"/>
          </a:xfrm>
        </p:grpSpPr>
        <p:sp>
          <p:nvSpPr>
            <p:cNvPr id="12" name="Freeform: Shape 11">
              <a:extLst>
                <a:ext uri="{FF2B5EF4-FFF2-40B4-BE49-F238E27FC236}">
                  <a16:creationId xmlns:a16="http://schemas.microsoft.com/office/drawing/2014/main" id="{94B8918B-97C3-DD7F-20D8-4F652AD7D545}"/>
                </a:ext>
              </a:extLst>
            </p:cNvPr>
            <p:cNvSpPr/>
            <p:nvPr/>
          </p:nvSpPr>
          <p:spPr>
            <a:xfrm>
              <a:off x="2614612" y="419100"/>
              <a:ext cx="1054131" cy="6023419"/>
            </a:xfrm>
            <a:custGeom>
              <a:avLst/>
              <a:gdLst>
                <a:gd name="connsiteX0" fmla="*/ 527114 w 1054131"/>
                <a:gd name="connsiteY0" fmla="*/ 0 h 6023419"/>
                <a:gd name="connsiteX1" fmla="*/ 1054132 w 1054131"/>
                <a:gd name="connsiteY1" fmla="*/ 527018 h 6023419"/>
                <a:gd name="connsiteX2" fmla="*/ 1054132 w 1054131"/>
                <a:gd name="connsiteY2" fmla="*/ 5496401 h 6023419"/>
                <a:gd name="connsiteX3" fmla="*/ 527113 w 1054131"/>
                <a:gd name="connsiteY3" fmla="*/ 6023420 h 6023419"/>
                <a:gd name="connsiteX4" fmla="*/ 527018 w 1054131"/>
                <a:gd name="connsiteY4" fmla="*/ 6023420 h 6023419"/>
                <a:gd name="connsiteX5" fmla="*/ 0 w 1054131"/>
                <a:gd name="connsiteY5" fmla="*/ 5496401 h 6023419"/>
                <a:gd name="connsiteX6" fmla="*/ 0 w 1054131"/>
                <a:gd name="connsiteY6" fmla="*/ 527018 h 6023419"/>
                <a:gd name="connsiteX7" fmla="*/ 527018 w 1054131"/>
                <a:gd name="connsiteY7" fmla="*/ 0 h 602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4131" h="6023419">
                  <a:moveTo>
                    <a:pt x="527114" y="0"/>
                  </a:moveTo>
                  <a:cubicBezTo>
                    <a:pt x="818178" y="0"/>
                    <a:pt x="1054132" y="235954"/>
                    <a:pt x="1054132" y="527018"/>
                  </a:cubicBezTo>
                  <a:lnTo>
                    <a:pt x="1054132" y="5496401"/>
                  </a:lnTo>
                  <a:cubicBezTo>
                    <a:pt x="1054132" y="5787466"/>
                    <a:pt x="818178" y="6023420"/>
                    <a:pt x="527113" y="6023420"/>
                  </a:cubicBezTo>
                  <a:lnTo>
                    <a:pt x="527018" y="6023420"/>
                  </a:lnTo>
                  <a:cubicBezTo>
                    <a:pt x="235954" y="6023420"/>
                    <a:pt x="0" y="5787466"/>
                    <a:pt x="0" y="5496401"/>
                  </a:cubicBezTo>
                  <a:lnTo>
                    <a:pt x="0" y="527018"/>
                  </a:lnTo>
                  <a:cubicBezTo>
                    <a:pt x="0" y="235954"/>
                    <a:pt x="235954" y="0"/>
                    <a:pt x="527018" y="0"/>
                  </a:cubicBezTo>
                  <a:close/>
                </a:path>
              </a:pathLst>
            </a:custGeom>
            <a:solidFill>
              <a:srgbClr val="FFFFFF">
                <a:alpha val="40000"/>
              </a:srgbClr>
            </a:solidFill>
            <a:ln w="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55295903-3463-F10F-6892-B4877C7FA00D}"/>
                </a:ext>
              </a:extLst>
            </p:cNvPr>
            <p:cNvSpPr/>
            <p:nvPr/>
          </p:nvSpPr>
          <p:spPr>
            <a:xfrm>
              <a:off x="2991040" y="870870"/>
              <a:ext cx="301180" cy="301180"/>
            </a:xfrm>
            <a:custGeom>
              <a:avLst/>
              <a:gdLst>
                <a:gd name="connsiteX0" fmla="*/ 301181 w 301180"/>
                <a:gd name="connsiteY0" fmla="*/ 150590 h 301180"/>
                <a:gd name="connsiteX1" fmla="*/ 150590 w 301180"/>
                <a:gd name="connsiteY1" fmla="*/ 301181 h 301180"/>
                <a:gd name="connsiteX2" fmla="*/ 0 w 301180"/>
                <a:gd name="connsiteY2" fmla="*/ 150590 h 301180"/>
                <a:gd name="connsiteX3" fmla="*/ 150590 w 301180"/>
                <a:gd name="connsiteY3" fmla="*/ 0 h 301180"/>
                <a:gd name="connsiteX4" fmla="*/ 301181 w 301180"/>
                <a:gd name="connsiteY4" fmla="*/ 150590 h 301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180" h="301180">
                  <a:moveTo>
                    <a:pt x="301181" y="150590"/>
                  </a:moveTo>
                  <a:cubicBezTo>
                    <a:pt x="301181" y="233759"/>
                    <a:pt x="233759" y="301181"/>
                    <a:pt x="150590" y="301181"/>
                  </a:cubicBezTo>
                  <a:cubicBezTo>
                    <a:pt x="67422" y="301181"/>
                    <a:pt x="0" y="233759"/>
                    <a:pt x="0" y="150590"/>
                  </a:cubicBezTo>
                  <a:cubicBezTo>
                    <a:pt x="0" y="67422"/>
                    <a:pt x="67422" y="0"/>
                    <a:pt x="150590" y="0"/>
                  </a:cubicBezTo>
                  <a:cubicBezTo>
                    <a:pt x="233759" y="0"/>
                    <a:pt x="301181" y="67422"/>
                    <a:pt x="301181" y="150590"/>
                  </a:cubicBezTo>
                  <a:close/>
                </a:path>
              </a:pathLst>
            </a:custGeom>
            <a:solidFill>
              <a:srgbClr val="FFFFFF"/>
            </a:solidFill>
            <a:ln w="0" cap="flat">
              <a:noFill/>
              <a:prstDash val="solid"/>
              <a:miter/>
            </a:ln>
          </p:spPr>
          <p:txBody>
            <a:bodyPr rtlCol="0" anchor="ctr"/>
            <a:lstStyle/>
            <a:p>
              <a:endParaRPr lang="en-GB"/>
            </a:p>
          </p:txBody>
        </p:sp>
      </p:grpSp>
      <p:grpSp>
        <p:nvGrpSpPr>
          <p:cNvPr id="20" name="Group 19">
            <a:extLst>
              <a:ext uri="{FF2B5EF4-FFF2-40B4-BE49-F238E27FC236}">
                <a16:creationId xmlns:a16="http://schemas.microsoft.com/office/drawing/2014/main" id="{812DE62C-21EC-8CE8-DF8D-A225A2CBED20}"/>
              </a:ext>
            </a:extLst>
          </p:cNvPr>
          <p:cNvGrpSpPr/>
          <p:nvPr userDrawn="1"/>
        </p:nvGrpSpPr>
        <p:grpSpPr>
          <a:xfrm rot="1800000">
            <a:off x="11646795" y="-1322867"/>
            <a:ext cx="533652" cy="3049347"/>
            <a:chOff x="2614612" y="419100"/>
            <a:chExt cx="1054131" cy="6023419"/>
          </a:xfrm>
        </p:grpSpPr>
        <p:sp>
          <p:nvSpPr>
            <p:cNvPr id="21" name="Freeform: Shape 20">
              <a:extLst>
                <a:ext uri="{FF2B5EF4-FFF2-40B4-BE49-F238E27FC236}">
                  <a16:creationId xmlns:a16="http://schemas.microsoft.com/office/drawing/2014/main" id="{6AFC621E-CA07-C4C8-64B0-A6AFA5E01AFE}"/>
                </a:ext>
              </a:extLst>
            </p:cNvPr>
            <p:cNvSpPr/>
            <p:nvPr/>
          </p:nvSpPr>
          <p:spPr>
            <a:xfrm>
              <a:off x="2614612" y="419100"/>
              <a:ext cx="1054131" cy="6023419"/>
            </a:xfrm>
            <a:custGeom>
              <a:avLst/>
              <a:gdLst>
                <a:gd name="connsiteX0" fmla="*/ 527114 w 1054131"/>
                <a:gd name="connsiteY0" fmla="*/ 0 h 6023419"/>
                <a:gd name="connsiteX1" fmla="*/ 1054132 w 1054131"/>
                <a:gd name="connsiteY1" fmla="*/ 527018 h 6023419"/>
                <a:gd name="connsiteX2" fmla="*/ 1054132 w 1054131"/>
                <a:gd name="connsiteY2" fmla="*/ 5496401 h 6023419"/>
                <a:gd name="connsiteX3" fmla="*/ 527113 w 1054131"/>
                <a:gd name="connsiteY3" fmla="*/ 6023420 h 6023419"/>
                <a:gd name="connsiteX4" fmla="*/ 527018 w 1054131"/>
                <a:gd name="connsiteY4" fmla="*/ 6023420 h 6023419"/>
                <a:gd name="connsiteX5" fmla="*/ 0 w 1054131"/>
                <a:gd name="connsiteY5" fmla="*/ 5496401 h 6023419"/>
                <a:gd name="connsiteX6" fmla="*/ 0 w 1054131"/>
                <a:gd name="connsiteY6" fmla="*/ 527018 h 6023419"/>
                <a:gd name="connsiteX7" fmla="*/ 527018 w 1054131"/>
                <a:gd name="connsiteY7" fmla="*/ 0 h 602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4131" h="6023419">
                  <a:moveTo>
                    <a:pt x="527114" y="0"/>
                  </a:moveTo>
                  <a:cubicBezTo>
                    <a:pt x="818178" y="0"/>
                    <a:pt x="1054132" y="235954"/>
                    <a:pt x="1054132" y="527018"/>
                  </a:cubicBezTo>
                  <a:lnTo>
                    <a:pt x="1054132" y="5496401"/>
                  </a:lnTo>
                  <a:cubicBezTo>
                    <a:pt x="1054132" y="5787466"/>
                    <a:pt x="818178" y="6023420"/>
                    <a:pt x="527113" y="6023420"/>
                  </a:cubicBezTo>
                  <a:lnTo>
                    <a:pt x="527018" y="6023420"/>
                  </a:lnTo>
                  <a:cubicBezTo>
                    <a:pt x="235954" y="6023420"/>
                    <a:pt x="0" y="5787466"/>
                    <a:pt x="0" y="5496401"/>
                  </a:cubicBezTo>
                  <a:lnTo>
                    <a:pt x="0" y="527018"/>
                  </a:lnTo>
                  <a:cubicBezTo>
                    <a:pt x="0" y="235954"/>
                    <a:pt x="235954" y="0"/>
                    <a:pt x="527018" y="0"/>
                  </a:cubicBezTo>
                  <a:close/>
                </a:path>
              </a:pathLst>
            </a:custGeom>
            <a:solidFill>
              <a:srgbClr val="FFFFFF">
                <a:alpha val="40000"/>
              </a:srgbClr>
            </a:solidFill>
            <a:ln w="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65D3AC07-73FF-7BBB-D368-854AF7F525FF}"/>
                </a:ext>
              </a:extLst>
            </p:cNvPr>
            <p:cNvSpPr/>
            <p:nvPr/>
          </p:nvSpPr>
          <p:spPr>
            <a:xfrm>
              <a:off x="2991040" y="870870"/>
              <a:ext cx="301180" cy="301180"/>
            </a:xfrm>
            <a:custGeom>
              <a:avLst/>
              <a:gdLst>
                <a:gd name="connsiteX0" fmla="*/ 301181 w 301180"/>
                <a:gd name="connsiteY0" fmla="*/ 150590 h 301180"/>
                <a:gd name="connsiteX1" fmla="*/ 150590 w 301180"/>
                <a:gd name="connsiteY1" fmla="*/ 301181 h 301180"/>
                <a:gd name="connsiteX2" fmla="*/ 0 w 301180"/>
                <a:gd name="connsiteY2" fmla="*/ 150590 h 301180"/>
                <a:gd name="connsiteX3" fmla="*/ 150590 w 301180"/>
                <a:gd name="connsiteY3" fmla="*/ 0 h 301180"/>
                <a:gd name="connsiteX4" fmla="*/ 301181 w 301180"/>
                <a:gd name="connsiteY4" fmla="*/ 150590 h 301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180" h="301180">
                  <a:moveTo>
                    <a:pt x="301181" y="150590"/>
                  </a:moveTo>
                  <a:cubicBezTo>
                    <a:pt x="301181" y="233759"/>
                    <a:pt x="233759" y="301181"/>
                    <a:pt x="150590" y="301181"/>
                  </a:cubicBezTo>
                  <a:cubicBezTo>
                    <a:pt x="67422" y="301181"/>
                    <a:pt x="0" y="233759"/>
                    <a:pt x="0" y="150590"/>
                  </a:cubicBezTo>
                  <a:cubicBezTo>
                    <a:pt x="0" y="67422"/>
                    <a:pt x="67422" y="0"/>
                    <a:pt x="150590" y="0"/>
                  </a:cubicBezTo>
                  <a:cubicBezTo>
                    <a:pt x="233759" y="0"/>
                    <a:pt x="301181" y="67422"/>
                    <a:pt x="301181" y="150590"/>
                  </a:cubicBezTo>
                  <a:close/>
                </a:path>
              </a:pathLst>
            </a:custGeom>
            <a:solidFill>
              <a:srgbClr val="FFFFFF"/>
            </a:solidFill>
            <a:ln w="0" cap="flat">
              <a:noFill/>
              <a:prstDash val="solid"/>
              <a:miter/>
            </a:ln>
          </p:spPr>
          <p:txBody>
            <a:bodyPr rtlCol="0" anchor="ctr"/>
            <a:lstStyle/>
            <a:p>
              <a:endParaRPr lang="en-GB"/>
            </a:p>
          </p:txBody>
        </p:sp>
      </p:grpSp>
      <p:sp>
        <p:nvSpPr>
          <p:cNvPr id="11" name="Freeform: Shape 10">
            <a:extLst>
              <a:ext uri="{FF2B5EF4-FFF2-40B4-BE49-F238E27FC236}">
                <a16:creationId xmlns:a16="http://schemas.microsoft.com/office/drawing/2014/main" id="{B133C3D2-E62C-4D2A-83DF-9D204617F49E}"/>
              </a:ext>
            </a:extLst>
          </p:cNvPr>
          <p:cNvSpPr/>
          <p:nvPr userDrawn="1"/>
        </p:nvSpPr>
        <p:spPr>
          <a:xfrm>
            <a:off x="0" y="-2"/>
            <a:ext cx="2545820" cy="1418664"/>
          </a:xfrm>
          <a:custGeom>
            <a:avLst/>
            <a:gdLst>
              <a:gd name="connsiteX0" fmla="*/ 0 w 2545820"/>
              <a:gd name="connsiteY0" fmla="*/ 0 h 1418664"/>
              <a:gd name="connsiteX1" fmla="*/ 2545820 w 2545820"/>
              <a:gd name="connsiteY1" fmla="*/ 0 h 1418664"/>
              <a:gd name="connsiteX2" fmla="*/ 2545820 w 2545820"/>
              <a:gd name="connsiteY2" fmla="*/ 994061 h 1418664"/>
              <a:gd name="connsiteX3" fmla="*/ 2121217 w 2545820"/>
              <a:gd name="connsiteY3" fmla="*/ 1418664 h 1418664"/>
              <a:gd name="connsiteX4" fmla="*/ 0 w 2545820"/>
              <a:gd name="connsiteY4" fmla="*/ 1418664 h 1418664"/>
              <a:gd name="connsiteX5" fmla="*/ 0 w 2545820"/>
              <a:gd name="connsiteY5" fmla="*/ 0 h 14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820" h="1418664">
                <a:moveTo>
                  <a:pt x="0" y="0"/>
                </a:moveTo>
                <a:lnTo>
                  <a:pt x="2545820" y="0"/>
                </a:lnTo>
                <a:lnTo>
                  <a:pt x="2545820" y="994061"/>
                </a:lnTo>
                <a:cubicBezTo>
                  <a:pt x="2545820" y="1228563"/>
                  <a:pt x="2355719" y="1418664"/>
                  <a:pt x="2121217" y="1418664"/>
                </a:cubicBezTo>
                <a:lnTo>
                  <a:pt x="0" y="1418664"/>
                </a:lnTo>
                <a:lnTo>
                  <a:pt x="0"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3" name="Picture 12">
            <a:extLst>
              <a:ext uri="{FF2B5EF4-FFF2-40B4-BE49-F238E27FC236}">
                <a16:creationId xmlns:a16="http://schemas.microsoft.com/office/drawing/2014/main" id="{53484536-2C9C-7F61-33C0-BB023C95DC8D}"/>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7710" r="-8470"/>
          <a:stretch/>
        </p:blipFill>
        <p:spPr>
          <a:xfrm>
            <a:off x="316269" y="407755"/>
            <a:ext cx="1709904" cy="746531"/>
          </a:xfrm>
          <a:prstGeom prst="rect">
            <a:avLst/>
          </a:prstGeom>
        </p:spPr>
      </p:pic>
      <p:sp>
        <p:nvSpPr>
          <p:cNvPr id="15" name="Text Placeholder 25">
            <a:extLst>
              <a:ext uri="{FF2B5EF4-FFF2-40B4-BE49-F238E27FC236}">
                <a16:creationId xmlns:a16="http://schemas.microsoft.com/office/drawing/2014/main" id="{527F34E0-F4B0-2C44-05FA-C8391593DBFA}"/>
              </a:ext>
            </a:extLst>
          </p:cNvPr>
          <p:cNvSpPr>
            <a:spLocks noGrp="1"/>
          </p:cNvSpPr>
          <p:nvPr>
            <p:ph type="body" sz="quarter" idx="13" hasCustomPrompt="1"/>
          </p:nvPr>
        </p:nvSpPr>
        <p:spPr>
          <a:xfrm>
            <a:off x="316269" y="6093771"/>
            <a:ext cx="2702828" cy="415041"/>
          </a:xfrm>
        </p:spPr>
        <p:txBody>
          <a:bodyPr anchor="ctr" anchorCtr="0">
            <a:noAutofit/>
          </a:bodyPr>
          <a:lstStyle>
            <a:lvl1pPr marL="0" indent="0">
              <a:lnSpc>
                <a:spcPct val="100000"/>
              </a:lnSpc>
              <a:spcBef>
                <a:spcPts val="0"/>
              </a:spcBef>
              <a:spcAft>
                <a:spcPts val="0"/>
              </a:spcAft>
              <a:buNone/>
              <a:defRPr sz="1200" b="0" i="0">
                <a:solidFill>
                  <a:schemeClr val="tx2"/>
                </a:solidFill>
                <a:latin typeface="+mn-lt"/>
              </a:defRPr>
            </a:lvl1pPr>
            <a:lvl5pPr marL="1828800" indent="0">
              <a:buNone/>
              <a:defRPr sz="1400"/>
            </a:lvl5pPr>
          </a:lstStyle>
          <a:p>
            <a:pPr lvl="0"/>
            <a:r>
              <a:rPr lang="en-US" dirty="0"/>
              <a:t>“Delete me” – Title page for assets with audience Agency</a:t>
            </a:r>
          </a:p>
        </p:txBody>
      </p:sp>
      <p:sp>
        <p:nvSpPr>
          <p:cNvPr id="16" name="Title 1">
            <a:extLst>
              <a:ext uri="{FF2B5EF4-FFF2-40B4-BE49-F238E27FC236}">
                <a16:creationId xmlns:a16="http://schemas.microsoft.com/office/drawing/2014/main" id="{C2D7CEB4-A75E-9458-3523-78E168F9809B}"/>
              </a:ext>
            </a:extLst>
          </p:cNvPr>
          <p:cNvSpPr>
            <a:spLocks noGrp="1"/>
          </p:cNvSpPr>
          <p:nvPr>
            <p:ph type="ctrTitle" hasCustomPrompt="1"/>
          </p:nvPr>
        </p:nvSpPr>
        <p:spPr>
          <a:xfrm>
            <a:off x="303180" y="2505168"/>
            <a:ext cx="5885705" cy="1495638"/>
          </a:xfrm>
        </p:spPr>
        <p:txBody>
          <a:bodyPr anchor="b" anchorCtr="0"/>
          <a:lstStyle>
            <a:lvl1pPr marL="0" algn="l" defTabSz="914400" rtl="0" eaLnBrk="1" latinLnBrk="0" hangingPunct="1">
              <a:lnSpc>
                <a:spcPct val="90000"/>
              </a:lnSpc>
              <a:spcBef>
                <a:spcPct val="0"/>
              </a:spcBef>
              <a:buNone/>
              <a:defRPr lang="en-GB" sz="4800" kern="1200" dirty="0">
                <a:solidFill>
                  <a:schemeClr val="tx2"/>
                </a:solidFill>
                <a:latin typeface="+mn-lt"/>
                <a:ea typeface="+mn-ea"/>
                <a:cs typeface="+mn-cs"/>
              </a:defRPr>
            </a:lvl1pPr>
          </a:lstStyle>
          <a:p>
            <a:r>
              <a:rPr lang="en-US" dirty="0"/>
              <a:t>Click to edit </a:t>
            </a:r>
            <a:br>
              <a:rPr lang="en-US" dirty="0"/>
            </a:br>
            <a:r>
              <a:rPr lang="en-US" dirty="0"/>
              <a:t>Master title style</a:t>
            </a:r>
            <a:endParaRPr lang="en-GB" dirty="0"/>
          </a:p>
        </p:txBody>
      </p:sp>
      <p:sp>
        <p:nvSpPr>
          <p:cNvPr id="18" name="Subtitle 2">
            <a:extLst>
              <a:ext uri="{FF2B5EF4-FFF2-40B4-BE49-F238E27FC236}">
                <a16:creationId xmlns:a16="http://schemas.microsoft.com/office/drawing/2014/main" id="{6BA59B2B-1495-865A-4E82-61551EA73797}"/>
              </a:ext>
            </a:extLst>
          </p:cNvPr>
          <p:cNvSpPr>
            <a:spLocks noGrp="1"/>
          </p:cNvSpPr>
          <p:nvPr>
            <p:ph type="subTitle" idx="1"/>
          </p:nvPr>
        </p:nvSpPr>
        <p:spPr>
          <a:xfrm>
            <a:off x="303180" y="4093895"/>
            <a:ext cx="5885705" cy="480131"/>
          </a:xfrm>
        </p:spPr>
        <p:txBody>
          <a:bodyPr>
            <a:spAutoFit/>
          </a:bodyPr>
          <a:lstStyle>
            <a:lvl1pPr marL="0" indent="0" algn="l" defTabSz="914400" rtl="0" eaLnBrk="1" latinLnBrk="0" hangingPunct="1">
              <a:spcBef>
                <a:spcPts val="0"/>
              </a:spcBef>
              <a:buNone/>
              <a:defRPr lang="en-GB" sz="2800" kern="1200" dirty="0">
                <a:solidFill>
                  <a:schemeClr val="tx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Tree>
    <p:extLst>
      <p:ext uri="{BB962C8B-B14F-4D97-AF65-F5344CB8AC3E}">
        <p14:creationId xmlns:p14="http://schemas.microsoft.com/office/powerpoint/2010/main" val="30251713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Large Headings Gradient - Agenc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058C29-2316-849B-1DAA-6A7DFF30737A}"/>
              </a:ext>
            </a:extLst>
          </p:cNvPr>
          <p:cNvSpPr/>
          <p:nvPr userDrawn="1"/>
        </p:nvSpPr>
        <p:spPr>
          <a:xfrm>
            <a:off x="0" y="0"/>
            <a:ext cx="12192000" cy="6858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AutoShape 3"/>
          <p:cNvSpPr>
            <a:spLocks noChangeAspect="1" noChangeArrowheads="1" noTextEdit="1"/>
          </p:cNvSpPr>
          <p:nvPr/>
        </p:nvSpPr>
        <p:spPr bwMode="auto">
          <a:xfrm>
            <a:off x="4297363" y="0"/>
            <a:ext cx="79216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Rectangle 8">
            <a:extLst>
              <a:ext uri="{FF2B5EF4-FFF2-40B4-BE49-F238E27FC236}">
                <a16:creationId xmlns:a16="http://schemas.microsoft.com/office/drawing/2014/main" id="{F6F682A2-95BA-1738-03C9-175EB0E398EE}"/>
              </a:ext>
            </a:extLst>
          </p:cNvPr>
          <p:cNvSpPr/>
          <p:nvPr userDrawn="1"/>
        </p:nvSpPr>
        <p:spPr>
          <a:xfrm>
            <a:off x="6696075" y="0"/>
            <a:ext cx="5495926" cy="6858000"/>
          </a:xfrm>
          <a:prstGeom prst="rect">
            <a:avLst/>
          </a:prstGeom>
          <a:blipFill>
            <a:blip r:embed="rId2" cstate="print">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F3457C47-9E8E-EF0F-08CF-63A24D94B517}"/>
              </a:ext>
            </a:extLst>
          </p:cNvPr>
          <p:cNvSpPr/>
          <p:nvPr userDrawn="1"/>
        </p:nvSpPr>
        <p:spPr>
          <a:xfrm>
            <a:off x="6105539" y="0"/>
            <a:ext cx="2919137" cy="6858000"/>
          </a:xfrm>
          <a:prstGeom prst="rect">
            <a:avLst/>
          </a:prstGeom>
          <a:gradFill>
            <a:gsLst>
              <a:gs pos="25424">
                <a:schemeClr val="accent6">
                  <a:alpha val="16000"/>
                </a:schemeClr>
              </a:gs>
              <a:gs pos="7000">
                <a:schemeClr val="accent6">
                  <a:alpha val="0"/>
                </a:schemeClr>
              </a:gs>
              <a:gs pos="63000">
                <a:schemeClr val="accent6">
                  <a:alpha val="84000"/>
                </a:schemeClr>
              </a:gs>
              <a:gs pos="77000">
                <a:schemeClr val="accent6"/>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9" name="Group 28">
            <a:extLst>
              <a:ext uri="{FF2B5EF4-FFF2-40B4-BE49-F238E27FC236}">
                <a16:creationId xmlns:a16="http://schemas.microsoft.com/office/drawing/2014/main" id="{035F819C-027A-FC02-1A90-D3031BE4D1B4}"/>
              </a:ext>
            </a:extLst>
          </p:cNvPr>
          <p:cNvGrpSpPr/>
          <p:nvPr userDrawn="1"/>
        </p:nvGrpSpPr>
        <p:grpSpPr>
          <a:xfrm>
            <a:off x="10250917" y="5939874"/>
            <a:ext cx="649683" cy="1840019"/>
            <a:chOff x="6955918" y="2863488"/>
            <a:chExt cx="649683" cy="1840019"/>
          </a:xfrm>
        </p:grpSpPr>
        <p:sp>
          <p:nvSpPr>
            <p:cNvPr id="31" name="Freeform: Shape 30">
              <a:extLst>
                <a:ext uri="{FF2B5EF4-FFF2-40B4-BE49-F238E27FC236}">
                  <a16:creationId xmlns:a16="http://schemas.microsoft.com/office/drawing/2014/main" id="{A57F11D1-BE03-5E0B-186A-8E861C6D954A}"/>
                </a:ext>
              </a:extLst>
            </p:cNvPr>
            <p:cNvSpPr/>
            <p:nvPr/>
          </p:nvSpPr>
          <p:spPr>
            <a:xfrm rot="1800000">
              <a:off x="6955918" y="2863488"/>
              <a:ext cx="531157" cy="1840019"/>
            </a:xfrm>
            <a:custGeom>
              <a:avLst/>
              <a:gdLst>
                <a:gd name="connsiteX0" fmla="*/ 265603 w 531157"/>
                <a:gd name="connsiteY0" fmla="*/ 0 h 1840019"/>
                <a:gd name="connsiteX1" fmla="*/ 531157 w 531157"/>
                <a:gd name="connsiteY1" fmla="*/ 265555 h 1840019"/>
                <a:gd name="connsiteX2" fmla="*/ 531157 w 531157"/>
                <a:gd name="connsiteY2" fmla="*/ 1574465 h 1840019"/>
                <a:gd name="connsiteX3" fmla="*/ 265603 w 531157"/>
                <a:gd name="connsiteY3" fmla="*/ 1840020 h 1840019"/>
                <a:gd name="connsiteX4" fmla="*/ 265555 w 531157"/>
                <a:gd name="connsiteY4" fmla="*/ 1840020 h 1840019"/>
                <a:gd name="connsiteX5" fmla="*/ 0 w 531157"/>
                <a:gd name="connsiteY5" fmla="*/ 1574465 h 1840019"/>
                <a:gd name="connsiteX6" fmla="*/ 0 w 531157"/>
                <a:gd name="connsiteY6" fmla="*/ 265554 h 1840019"/>
                <a:gd name="connsiteX7" fmla="*/ 265555 w 531157"/>
                <a:gd name="connsiteY7" fmla="*/ 0 h 184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157" h="1840019">
                  <a:moveTo>
                    <a:pt x="265603" y="0"/>
                  </a:moveTo>
                  <a:cubicBezTo>
                    <a:pt x="412264" y="0"/>
                    <a:pt x="531157" y="118893"/>
                    <a:pt x="531157" y="265555"/>
                  </a:cubicBezTo>
                  <a:lnTo>
                    <a:pt x="531157" y="1574465"/>
                  </a:lnTo>
                  <a:cubicBezTo>
                    <a:pt x="531157" y="1721127"/>
                    <a:pt x="412264" y="1840020"/>
                    <a:pt x="265603" y="1840020"/>
                  </a:cubicBezTo>
                  <a:lnTo>
                    <a:pt x="265555" y="1840020"/>
                  </a:lnTo>
                  <a:cubicBezTo>
                    <a:pt x="118893" y="1840020"/>
                    <a:pt x="0" y="1721127"/>
                    <a:pt x="0" y="1574465"/>
                  </a:cubicBezTo>
                  <a:lnTo>
                    <a:pt x="0" y="265554"/>
                  </a:lnTo>
                  <a:cubicBezTo>
                    <a:pt x="0" y="118893"/>
                    <a:pt x="118893" y="0"/>
                    <a:pt x="265555" y="0"/>
                  </a:cubicBezTo>
                  <a:close/>
                </a:path>
              </a:pathLst>
            </a:custGeom>
            <a:solidFill>
              <a:schemeClr val="bg1"/>
            </a:solidFill>
            <a:ln w="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AB3B60CD-C1C1-C877-7F2F-0A8246ED9348}"/>
                </a:ext>
              </a:extLst>
            </p:cNvPr>
            <p:cNvSpPr/>
            <p:nvPr/>
          </p:nvSpPr>
          <p:spPr>
            <a:xfrm rot="1800000">
              <a:off x="7453842" y="3173708"/>
              <a:ext cx="151759" cy="151759"/>
            </a:xfrm>
            <a:custGeom>
              <a:avLst/>
              <a:gdLst>
                <a:gd name="connsiteX0" fmla="*/ 151759 w 151759"/>
                <a:gd name="connsiteY0" fmla="*/ 75880 h 151759"/>
                <a:gd name="connsiteX1" fmla="*/ 75880 w 151759"/>
                <a:gd name="connsiteY1" fmla="*/ 151759 h 151759"/>
                <a:gd name="connsiteX2" fmla="*/ 0 w 151759"/>
                <a:gd name="connsiteY2" fmla="*/ 75880 h 151759"/>
                <a:gd name="connsiteX3" fmla="*/ 75880 w 151759"/>
                <a:gd name="connsiteY3" fmla="*/ 0 h 151759"/>
                <a:gd name="connsiteX4" fmla="*/ 151759 w 151759"/>
                <a:gd name="connsiteY4" fmla="*/ 75880 h 15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9" h="151759">
                  <a:moveTo>
                    <a:pt x="151759" y="75880"/>
                  </a:moveTo>
                  <a:cubicBezTo>
                    <a:pt x="151759" y="117787"/>
                    <a:pt x="117787" y="151759"/>
                    <a:pt x="75880" y="151759"/>
                  </a:cubicBezTo>
                  <a:cubicBezTo>
                    <a:pt x="33972" y="151759"/>
                    <a:pt x="0" y="117787"/>
                    <a:pt x="0" y="75880"/>
                  </a:cubicBezTo>
                  <a:cubicBezTo>
                    <a:pt x="0" y="33972"/>
                    <a:pt x="33972" y="0"/>
                    <a:pt x="75880" y="0"/>
                  </a:cubicBezTo>
                  <a:cubicBezTo>
                    <a:pt x="117787" y="0"/>
                    <a:pt x="151759" y="33972"/>
                    <a:pt x="151759" y="75880"/>
                  </a:cubicBezTo>
                  <a:close/>
                </a:path>
              </a:pathLst>
            </a:custGeom>
            <a:solidFill>
              <a:schemeClr val="accent6"/>
            </a:solidFill>
            <a:ln w="0" cap="flat">
              <a:noFill/>
              <a:prstDash val="solid"/>
              <a:miter/>
            </a:ln>
          </p:spPr>
          <p:txBody>
            <a:bodyPr rtlCol="0" anchor="ctr"/>
            <a:lstStyle/>
            <a:p>
              <a:endParaRPr lang="en-GB" dirty="0"/>
            </a:p>
          </p:txBody>
        </p:sp>
      </p:grpSp>
      <p:grpSp>
        <p:nvGrpSpPr>
          <p:cNvPr id="2" name="Group 1">
            <a:extLst>
              <a:ext uri="{FF2B5EF4-FFF2-40B4-BE49-F238E27FC236}">
                <a16:creationId xmlns:a16="http://schemas.microsoft.com/office/drawing/2014/main" id="{F2C43391-45E7-729E-BF9A-0B23780300A6}"/>
              </a:ext>
            </a:extLst>
          </p:cNvPr>
          <p:cNvGrpSpPr/>
          <p:nvPr userDrawn="1"/>
        </p:nvGrpSpPr>
        <p:grpSpPr>
          <a:xfrm>
            <a:off x="11054152" y="-1322188"/>
            <a:ext cx="649683" cy="1840019"/>
            <a:chOff x="6955918" y="2863488"/>
            <a:chExt cx="649683" cy="1840019"/>
          </a:xfrm>
        </p:grpSpPr>
        <p:sp>
          <p:nvSpPr>
            <p:cNvPr id="3" name="Freeform: Shape 2">
              <a:extLst>
                <a:ext uri="{FF2B5EF4-FFF2-40B4-BE49-F238E27FC236}">
                  <a16:creationId xmlns:a16="http://schemas.microsoft.com/office/drawing/2014/main" id="{B20E594E-4AD8-1A5D-615D-59576EF94ABC}"/>
                </a:ext>
              </a:extLst>
            </p:cNvPr>
            <p:cNvSpPr/>
            <p:nvPr/>
          </p:nvSpPr>
          <p:spPr>
            <a:xfrm rot="1800000">
              <a:off x="6955918" y="2863488"/>
              <a:ext cx="531157" cy="1840019"/>
            </a:xfrm>
            <a:custGeom>
              <a:avLst/>
              <a:gdLst>
                <a:gd name="connsiteX0" fmla="*/ 265603 w 531157"/>
                <a:gd name="connsiteY0" fmla="*/ 0 h 1840019"/>
                <a:gd name="connsiteX1" fmla="*/ 531157 w 531157"/>
                <a:gd name="connsiteY1" fmla="*/ 265555 h 1840019"/>
                <a:gd name="connsiteX2" fmla="*/ 531157 w 531157"/>
                <a:gd name="connsiteY2" fmla="*/ 1574465 h 1840019"/>
                <a:gd name="connsiteX3" fmla="*/ 265603 w 531157"/>
                <a:gd name="connsiteY3" fmla="*/ 1840020 h 1840019"/>
                <a:gd name="connsiteX4" fmla="*/ 265555 w 531157"/>
                <a:gd name="connsiteY4" fmla="*/ 1840020 h 1840019"/>
                <a:gd name="connsiteX5" fmla="*/ 0 w 531157"/>
                <a:gd name="connsiteY5" fmla="*/ 1574465 h 1840019"/>
                <a:gd name="connsiteX6" fmla="*/ 0 w 531157"/>
                <a:gd name="connsiteY6" fmla="*/ 265554 h 1840019"/>
                <a:gd name="connsiteX7" fmla="*/ 265555 w 531157"/>
                <a:gd name="connsiteY7" fmla="*/ 0 h 184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157" h="1840019">
                  <a:moveTo>
                    <a:pt x="265603" y="0"/>
                  </a:moveTo>
                  <a:cubicBezTo>
                    <a:pt x="412264" y="0"/>
                    <a:pt x="531157" y="118893"/>
                    <a:pt x="531157" y="265555"/>
                  </a:cubicBezTo>
                  <a:lnTo>
                    <a:pt x="531157" y="1574465"/>
                  </a:lnTo>
                  <a:cubicBezTo>
                    <a:pt x="531157" y="1721127"/>
                    <a:pt x="412264" y="1840020"/>
                    <a:pt x="265603" y="1840020"/>
                  </a:cubicBezTo>
                  <a:lnTo>
                    <a:pt x="265555" y="1840020"/>
                  </a:lnTo>
                  <a:cubicBezTo>
                    <a:pt x="118893" y="1840020"/>
                    <a:pt x="0" y="1721127"/>
                    <a:pt x="0" y="1574465"/>
                  </a:cubicBezTo>
                  <a:lnTo>
                    <a:pt x="0" y="265554"/>
                  </a:lnTo>
                  <a:cubicBezTo>
                    <a:pt x="0" y="118893"/>
                    <a:pt x="118893" y="0"/>
                    <a:pt x="265555" y="0"/>
                  </a:cubicBezTo>
                  <a:close/>
                </a:path>
              </a:pathLst>
            </a:custGeom>
            <a:solidFill>
              <a:schemeClr val="bg1"/>
            </a:solidFill>
            <a:ln w="0" cap="flat">
              <a:noFill/>
              <a:prstDash val="solid"/>
              <a:miter/>
            </a:ln>
          </p:spPr>
          <p:txBody>
            <a:bodyPr rtlCol="0" anchor="ctr"/>
            <a:lstStyle/>
            <a:p>
              <a:endParaRPr lang="en-GB" dirty="0"/>
            </a:p>
          </p:txBody>
        </p:sp>
        <p:sp>
          <p:nvSpPr>
            <p:cNvPr id="4" name="Freeform: Shape 3">
              <a:extLst>
                <a:ext uri="{FF2B5EF4-FFF2-40B4-BE49-F238E27FC236}">
                  <a16:creationId xmlns:a16="http://schemas.microsoft.com/office/drawing/2014/main" id="{FA7CEED0-C9A7-9E70-E806-428C61D74294}"/>
                </a:ext>
              </a:extLst>
            </p:cNvPr>
            <p:cNvSpPr/>
            <p:nvPr/>
          </p:nvSpPr>
          <p:spPr>
            <a:xfrm rot="1800000">
              <a:off x="7453842" y="3173708"/>
              <a:ext cx="151759" cy="151759"/>
            </a:xfrm>
            <a:custGeom>
              <a:avLst/>
              <a:gdLst>
                <a:gd name="connsiteX0" fmla="*/ 151759 w 151759"/>
                <a:gd name="connsiteY0" fmla="*/ 75880 h 151759"/>
                <a:gd name="connsiteX1" fmla="*/ 75880 w 151759"/>
                <a:gd name="connsiteY1" fmla="*/ 151759 h 151759"/>
                <a:gd name="connsiteX2" fmla="*/ 0 w 151759"/>
                <a:gd name="connsiteY2" fmla="*/ 75880 h 151759"/>
                <a:gd name="connsiteX3" fmla="*/ 75880 w 151759"/>
                <a:gd name="connsiteY3" fmla="*/ 0 h 151759"/>
                <a:gd name="connsiteX4" fmla="*/ 151759 w 151759"/>
                <a:gd name="connsiteY4" fmla="*/ 75880 h 15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9" h="151759">
                  <a:moveTo>
                    <a:pt x="151759" y="75880"/>
                  </a:moveTo>
                  <a:cubicBezTo>
                    <a:pt x="151759" y="117787"/>
                    <a:pt x="117787" y="151759"/>
                    <a:pt x="75880" y="151759"/>
                  </a:cubicBezTo>
                  <a:cubicBezTo>
                    <a:pt x="33972" y="151759"/>
                    <a:pt x="0" y="117787"/>
                    <a:pt x="0" y="75880"/>
                  </a:cubicBezTo>
                  <a:cubicBezTo>
                    <a:pt x="0" y="33972"/>
                    <a:pt x="33972" y="0"/>
                    <a:pt x="75880" y="0"/>
                  </a:cubicBezTo>
                  <a:cubicBezTo>
                    <a:pt x="117787" y="0"/>
                    <a:pt x="151759" y="33972"/>
                    <a:pt x="151759" y="75880"/>
                  </a:cubicBezTo>
                  <a:close/>
                </a:path>
              </a:pathLst>
            </a:custGeom>
            <a:solidFill>
              <a:schemeClr val="accent6"/>
            </a:solidFill>
            <a:ln w="0" cap="flat">
              <a:noFill/>
              <a:prstDash val="solid"/>
              <a:miter/>
            </a:ln>
          </p:spPr>
          <p:txBody>
            <a:bodyPr rtlCol="0" anchor="ctr"/>
            <a:lstStyle/>
            <a:p>
              <a:endParaRPr lang="en-GB" dirty="0"/>
            </a:p>
          </p:txBody>
        </p:sp>
      </p:grpSp>
      <p:grpSp>
        <p:nvGrpSpPr>
          <p:cNvPr id="17" name="Group 16">
            <a:extLst>
              <a:ext uri="{FF2B5EF4-FFF2-40B4-BE49-F238E27FC236}">
                <a16:creationId xmlns:a16="http://schemas.microsoft.com/office/drawing/2014/main" id="{9362872C-CCE5-E4F3-273A-8EB76593C107}"/>
              </a:ext>
            </a:extLst>
          </p:cNvPr>
          <p:cNvGrpSpPr/>
          <p:nvPr userDrawn="1"/>
        </p:nvGrpSpPr>
        <p:grpSpPr>
          <a:xfrm rot="1800000">
            <a:off x="11795465" y="4243347"/>
            <a:ext cx="533652" cy="3049347"/>
            <a:chOff x="2614612" y="419100"/>
            <a:chExt cx="1054131" cy="6023419"/>
          </a:xfrm>
        </p:grpSpPr>
        <p:sp>
          <p:nvSpPr>
            <p:cNvPr id="12" name="Freeform: Shape 11">
              <a:extLst>
                <a:ext uri="{FF2B5EF4-FFF2-40B4-BE49-F238E27FC236}">
                  <a16:creationId xmlns:a16="http://schemas.microsoft.com/office/drawing/2014/main" id="{94B8918B-97C3-DD7F-20D8-4F652AD7D545}"/>
                </a:ext>
              </a:extLst>
            </p:cNvPr>
            <p:cNvSpPr/>
            <p:nvPr/>
          </p:nvSpPr>
          <p:spPr>
            <a:xfrm>
              <a:off x="2614612" y="419100"/>
              <a:ext cx="1054131" cy="6023419"/>
            </a:xfrm>
            <a:custGeom>
              <a:avLst/>
              <a:gdLst>
                <a:gd name="connsiteX0" fmla="*/ 527114 w 1054131"/>
                <a:gd name="connsiteY0" fmla="*/ 0 h 6023419"/>
                <a:gd name="connsiteX1" fmla="*/ 1054132 w 1054131"/>
                <a:gd name="connsiteY1" fmla="*/ 527018 h 6023419"/>
                <a:gd name="connsiteX2" fmla="*/ 1054132 w 1054131"/>
                <a:gd name="connsiteY2" fmla="*/ 5496401 h 6023419"/>
                <a:gd name="connsiteX3" fmla="*/ 527113 w 1054131"/>
                <a:gd name="connsiteY3" fmla="*/ 6023420 h 6023419"/>
                <a:gd name="connsiteX4" fmla="*/ 527018 w 1054131"/>
                <a:gd name="connsiteY4" fmla="*/ 6023420 h 6023419"/>
                <a:gd name="connsiteX5" fmla="*/ 0 w 1054131"/>
                <a:gd name="connsiteY5" fmla="*/ 5496401 h 6023419"/>
                <a:gd name="connsiteX6" fmla="*/ 0 w 1054131"/>
                <a:gd name="connsiteY6" fmla="*/ 527018 h 6023419"/>
                <a:gd name="connsiteX7" fmla="*/ 527018 w 1054131"/>
                <a:gd name="connsiteY7" fmla="*/ 0 h 602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4131" h="6023419">
                  <a:moveTo>
                    <a:pt x="527114" y="0"/>
                  </a:moveTo>
                  <a:cubicBezTo>
                    <a:pt x="818178" y="0"/>
                    <a:pt x="1054132" y="235954"/>
                    <a:pt x="1054132" y="527018"/>
                  </a:cubicBezTo>
                  <a:lnTo>
                    <a:pt x="1054132" y="5496401"/>
                  </a:lnTo>
                  <a:cubicBezTo>
                    <a:pt x="1054132" y="5787466"/>
                    <a:pt x="818178" y="6023420"/>
                    <a:pt x="527113" y="6023420"/>
                  </a:cubicBezTo>
                  <a:lnTo>
                    <a:pt x="527018" y="6023420"/>
                  </a:lnTo>
                  <a:cubicBezTo>
                    <a:pt x="235954" y="6023420"/>
                    <a:pt x="0" y="5787466"/>
                    <a:pt x="0" y="5496401"/>
                  </a:cubicBezTo>
                  <a:lnTo>
                    <a:pt x="0" y="527018"/>
                  </a:lnTo>
                  <a:cubicBezTo>
                    <a:pt x="0" y="235954"/>
                    <a:pt x="235954" y="0"/>
                    <a:pt x="527018" y="0"/>
                  </a:cubicBezTo>
                  <a:close/>
                </a:path>
              </a:pathLst>
            </a:custGeom>
            <a:solidFill>
              <a:srgbClr val="FFFFFF">
                <a:alpha val="40000"/>
              </a:srgbClr>
            </a:solidFill>
            <a:ln w="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55295903-3463-F10F-6892-B4877C7FA00D}"/>
                </a:ext>
              </a:extLst>
            </p:cNvPr>
            <p:cNvSpPr/>
            <p:nvPr/>
          </p:nvSpPr>
          <p:spPr>
            <a:xfrm>
              <a:off x="2991040" y="870870"/>
              <a:ext cx="301180" cy="301180"/>
            </a:xfrm>
            <a:custGeom>
              <a:avLst/>
              <a:gdLst>
                <a:gd name="connsiteX0" fmla="*/ 301181 w 301180"/>
                <a:gd name="connsiteY0" fmla="*/ 150590 h 301180"/>
                <a:gd name="connsiteX1" fmla="*/ 150590 w 301180"/>
                <a:gd name="connsiteY1" fmla="*/ 301181 h 301180"/>
                <a:gd name="connsiteX2" fmla="*/ 0 w 301180"/>
                <a:gd name="connsiteY2" fmla="*/ 150590 h 301180"/>
                <a:gd name="connsiteX3" fmla="*/ 150590 w 301180"/>
                <a:gd name="connsiteY3" fmla="*/ 0 h 301180"/>
                <a:gd name="connsiteX4" fmla="*/ 301181 w 301180"/>
                <a:gd name="connsiteY4" fmla="*/ 150590 h 301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180" h="301180">
                  <a:moveTo>
                    <a:pt x="301181" y="150590"/>
                  </a:moveTo>
                  <a:cubicBezTo>
                    <a:pt x="301181" y="233759"/>
                    <a:pt x="233759" y="301181"/>
                    <a:pt x="150590" y="301181"/>
                  </a:cubicBezTo>
                  <a:cubicBezTo>
                    <a:pt x="67422" y="301181"/>
                    <a:pt x="0" y="233759"/>
                    <a:pt x="0" y="150590"/>
                  </a:cubicBezTo>
                  <a:cubicBezTo>
                    <a:pt x="0" y="67422"/>
                    <a:pt x="67422" y="0"/>
                    <a:pt x="150590" y="0"/>
                  </a:cubicBezTo>
                  <a:cubicBezTo>
                    <a:pt x="233759" y="0"/>
                    <a:pt x="301181" y="67422"/>
                    <a:pt x="301181" y="150590"/>
                  </a:cubicBezTo>
                  <a:close/>
                </a:path>
              </a:pathLst>
            </a:custGeom>
            <a:solidFill>
              <a:srgbClr val="FFFFFF"/>
            </a:solidFill>
            <a:ln w="0" cap="flat">
              <a:noFill/>
              <a:prstDash val="solid"/>
              <a:miter/>
            </a:ln>
          </p:spPr>
          <p:txBody>
            <a:bodyPr rtlCol="0" anchor="ctr"/>
            <a:lstStyle/>
            <a:p>
              <a:endParaRPr lang="en-GB"/>
            </a:p>
          </p:txBody>
        </p:sp>
      </p:grpSp>
      <p:grpSp>
        <p:nvGrpSpPr>
          <p:cNvPr id="20" name="Group 19">
            <a:extLst>
              <a:ext uri="{FF2B5EF4-FFF2-40B4-BE49-F238E27FC236}">
                <a16:creationId xmlns:a16="http://schemas.microsoft.com/office/drawing/2014/main" id="{812DE62C-21EC-8CE8-DF8D-A225A2CBED20}"/>
              </a:ext>
            </a:extLst>
          </p:cNvPr>
          <p:cNvGrpSpPr/>
          <p:nvPr userDrawn="1"/>
        </p:nvGrpSpPr>
        <p:grpSpPr>
          <a:xfrm rot="1800000">
            <a:off x="11646795" y="-1322867"/>
            <a:ext cx="533652" cy="3049347"/>
            <a:chOff x="2614612" y="419100"/>
            <a:chExt cx="1054131" cy="6023419"/>
          </a:xfrm>
        </p:grpSpPr>
        <p:sp>
          <p:nvSpPr>
            <p:cNvPr id="21" name="Freeform: Shape 20">
              <a:extLst>
                <a:ext uri="{FF2B5EF4-FFF2-40B4-BE49-F238E27FC236}">
                  <a16:creationId xmlns:a16="http://schemas.microsoft.com/office/drawing/2014/main" id="{6AFC621E-CA07-C4C8-64B0-A6AFA5E01AFE}"/>
                </a:ext>
              </a:extLst>
            </p:cNvPr>
            <p:cNvSpPr/>
            <p:nvPr/>
          </p:nvSpPr>
          <p:spPr>
            <a:xfrm>
              <a:off x="2614612" y="419100"/>
              <a:ext cx="1054131" cy="6023419"/>
            </a:xfrm>
            <a:custGeom>
              <a:avLst/>
              <a:gdLst>
                <a:gd name="connsiteX0" fmla="*/ 527114 w 1054131"/>
                <a:gd name="connsiteY0" fmla="*/ 0 h 6023419"/>
                <a:gd name="connsiteX1" fmla="*/ 1054132 w 1054131"/>
                <a:gd name="connsiteY1" fmla="*/ 527018 h 6023419"/>
                <a:gd name="connsiteX2" fmla="*/ 1054132 w 1054131"/>
                <a:gd name="connsiteY2" fmla="*/ 5496401 h 6023419"/>
                <a:gd name="connsiteX3" fmla="*/ 527113 w 1054131"/>
                <a:gd name="connsiteY3" fmla="*/ 6023420 h 6023419"/>
                <a:gd name="connsiteX4" fmla="*/ 527018 w 1054131"/>
                <a:gd name="connsiteY4" fmla="*/ 6023420 h 6023419"/>
                <a:gd name="connsiteX5" fmla="*/ 0 w 1054131"/>
                <a:gd name="connsiteY5" fmla="*/ 5496401 h 6023419"/>
                <a:gd name="connsiteX6" fmla="*/ 0 w 1054131"/>
                <a:gd name="connsiteY6" fmla="*/ 527018 h 6023419"/>
                <a:gd name="connsiteX7" fmla="*/ 527018 w 1054131"/>
                <a:gd name="connsiteY7" fmla="*/ 0 h 602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4131" h="6023419">
                  <a:moveTo>
                    <a:pt x="527114" y="0"/>
                  </a:moveTo>
                  <a:cubicBezTo>
                    <a:pt x="818178" y="0"/>
                    <a:pt x="1054132" y="235954"/>
                    <a:pt x="1054132" y="527018"/>
                  </a:cubicBezTo>
                  <a:lnTo>
                    <a:pt x="1054132" y="5496401"/>
                  </a:lnTo>
                  <a:cubicBezTo>
                    <a:pt x="1054132" y="5787466"/>
                    <a:pt x="818178" y="6023420"/>
                    <a:pt x="527113" y="6023420"/>
                  </a:cubicBezTo>
                  <a:lnTo>
                    <a:pt x="527018" y="6023420"/>
                  </a:lnTo>
                  <a:cubicBezTo>
                    <a:pt x="235954" y="6023420"/>
                    <a:pt x="0" y="5787466"/>
                    <a:pt x="0" y="5496401"/>
                  </a:cubicBezTo>
                  <a:lnTo>
                    <a:pt x="0" y="527018"/>
                  </a:lnTo>
                  <a:cubicBezTo>
                    <a:pt x="0" y="235954"/>
                    <a:pt x="235954" y="0"/>
                    <a:pt x="527018" y="0"/>
                  </a:cubicBezTo>
                  <a:close/>
                </a:path>
              </a:pathLst>
            </a:custGeom>
            <a:solidFill>
              <a:srgbClr val="FFFFFF">
                <a:alpha val="40000"/>
              </a:srgbClr>
            </a:solidFill>
            <a:ln w="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65D3AC07-73FF-7BBB-D368-854AF7F525FF}"/>
                </a:ext>
              </a:extLst>
            </p:cNvPr>
            <p:cNvSpPr/>
            <p:nvPr/>
          </p:nvSpPr>
          <p:spPr>
            <a:xfrm>
              <a:off x="2991040" y="870870"/>
              <a:ext cx="301180" cy="301180"/>
            </a:xfrm>
            <a:custGeom>
              <a:avLst/>
              <a:gdLst>
                <a:gd name="connsiteX0" fmla="*/ 301181 w 301180"/>
                <a:gd name="connsiteY0" fmla="*/ 150590 h 301180"/>
                <a:gd name="connsiteX1" fmla="*/ 150590 w 301180"/>
                <a:gd name="connsiteY1" fmla="*/ 301181 h 301180"/>
                <a:gd name="connsiteX2" fmla="*/ 0 w 301180"/>
                <a:gd name="connsiteY2" fmla="*/ 150590 h 301180"/>
                <a:gd name="connsiteX3" fmla="*/ 150590 w 301180"/>
                <a:gd name="connsiteY3" fmla="*/ 0 h 301180"/>
                <a:gd name="connsiteX4" fmla="*/ 301181 w 301180"/>
                <a:gd name="connsiteY4" fmla="*/ 150590 h 301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180" h="301180">
                  <a:moveTo>
                    <a:pt x="301181" y="150590"/>
                  </a:moveTo>
                  <a:cubicBezTo>
                    <a:pt x="301181" y="233759"/>
                    <a:pt x="233759" y="301181"/>
                    <a:pt x="150590" y="301181"/>
                  </a:cubicBezTo>
                  <a:cubicBezTo>
                    <a:pt x="67422" y="301181"/>
                    <a:pt x="0" y="233759"/>
                    <a:pt x="0" y="150590"/>
                  </a:cubicBezTo>
                  <a:cubicBezTo>
                    <a:pt x="0" y="67422"/>
                    <a:pt x="67422" y="0"/>
                    <a:pt x="150590" y="0"/>
                  </a:cubicBezTo>
                  <a:cubicBezTo>
                    <a:pt x="233759" y="0"/>
                    <a:pt x="301181" y="67422"/>
                    <a:pt x="301181" y="150590"/>
                  </a:cubicBezTo>
                  <a:close/>
                </a:path>
              </a:pathLst>
            </a:custGeom>
            <a:solidFill>
              <a:srgbClr val="FFFFFF"/>
            </a:solidFill>
            <a:ln w="0" cap="flat">
              <a:noFill/>
              <a:prstDash val="solid"/>
              <a:miter/>
            </a:ln>
          </p:spPr>
          <p:txBody>
            <a:bodyPr rtlCol="0" anchor="ctr"/>
            <a:lstStyle/>
            <a:p>
              <a:endParaRPr lang="en-GB"/>
            </a:p>
          </p:txBody>
        </p:sp>
      </p:grpSp>
      <p:sp>
        <p:nvSpPr>
          <p:cNvPr id="11" name="Freeform: Shape 10">
            <a:extLst>
              <a:ext uri="{FF2B5EF4-FFF2-40B4-BE49-F238E27FC236}">
                <a16:creationId xmlns:a16="http://schemas.microsoft.com/office/drawing/2014/main" id="{B133C3D2-E62C-4D2A-83DF-9D204617F49E}"/>
              </a:ext>
            </a:extLst>
          </p:cNvPr>
          <p:cNvSpPr/>
          <p:nvPr userDrawn="1"/>
        </p:nvSpPr>
        <p:spPr>
          <a:xfrm>
            <a:off x="0" y="-2"/>
            <a:ext cx="2545820" cy="1418664"/>
          </a:xfrm>
          <a:custGeom>
            <a:avLst/>
            <a:gdLst>
              <a:gd name="connsiteX0" fmla="*/ 0 w 2545820"/>
              <a:gd name="connsiteY0" fmla="*/ 0 h 1418664"/>
              <a:gd name="connsiteX1" fmla="*/ 2545820 w 2545820"/>
              <a:gd name="connsiteY1" fmla="*/ 0 h 1418664"/>
              <a:gd name="connsiteX2" fmla="*/ 2545820 w 2545820"/>
              <a:gd name="connsiteY2" fmla="*/ 994061 h 1418664"/>
              <a:gd name="connsiteX3" fmla="*/ 2121217 w 2545820"/>
              <a:gd name="connsiteY3" fmla="*/ 1418664 h 1418664"/>
              <a:gd name="connsiteX4" fmla="*/ 0 w 2545820"/>
              <a:gd name="connsiteY4" fmla="*/ 1418664 h 1418664"/>
              <a:gd name="connsiteX5" fmla="*/ 0 w 2545820"/>
              <a:gd name="connsiteY5" fmla="*/ 0 h 14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820" h="1418664">
                <a:moveTo>
                  <a:pt x="0" y="0"/>
                </a:moveTo>
                <a:lnTo>
                  <a:pt x="2545820" y="0"/>
                </a:lnTo>
                <a:lnTo>
                  <a:pt x="2545820" y="994061"/>
                </a:lnTo>
                <a:cubicBezTo>
                  <a:pt x="2545820" y="1228563"/>
                  <a:pt x="2355719" y="1418664"/>
                  <a:pt x="2121217" y="1418664"/>
                </a:cubicBezTo>
                <a:lnTo>
                  <a:pt x="0" y="1418664"/>
                </a:lnTo>
                <a:lnTo>
                  <a:pt x="0"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3" name="Picture 12">
            <a:extLst>
              <a:ext uri="{FF2B5EF4-FFF2-40B4-BE49-F238E27FC236}">
                <a16:creationId xmlns:a16="http://schemas.microsoft.com/office/drawing/2014/main" id="{53484536-2C9C-7F61-33C0-BB023C95DC8D}"/>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7710" r="-8470"/>
          <a:stretch/>
        </p:blipFill>
        <p:spPr>
          <a:xfrm>
            <a:off x="316269" y="407755"/>
            <a:ext cx="1709904" cy="746531"/>
          </a:xfrm>
          <a:prstGeom prst="rect">
            <a:avLst/>
          </a:prstGeom>
        </p:spPr>
      </p:pic>
      <p:sp>
        <p:nvSpPr>
          <p:cNvPr id="6" name="Subtitle 2">
            <a:extLst>
              <a:ext uri="{FF2B5EF4-FFF2-40B4-BE49-F238E27FC236}">
                <a16:creationId xmlns:a16="http://schemas.microsoft.com/office/drawing/2014/main" id="{3BD49982-AD47-C5CE-ADA4-423A50E6748E}"/>
              </a:ext>
            </a:extLst>
          </p:cNvPr>
          <p:cNvSpPr>
            <a:spLocks noGrp="1"/>
          </p:cNvSpPr>
          <p:nvPr>
            <p:ph type="subTitle" idx="1" hasCustomPrompt="1"/>
          </p:nvPr>
        </p:nvSpPr>
        <p:spPr>
          <a:xfrm>
            <a:off x="315105" y="6110477"/>
            <a:ext cx="1681632" cy="407955"/>
          </a:xfrm>
        </p:spPr>
        <p:txBody>
          <a:bodyPr wrap="square" anchor="ctr" anchorCtr="0">
            <a:noAutofit/>
          </a:bodyPr>
          <a:lstStyle>
            <a:lvl1pPr marL="0" indent="0" algn="l" defTabSz="914400" rtl="0" eaLnBrk="1" latinLnBrk="0" hangingPunct="1">
              <a:spcBef>
                <a:spcPts val="0"/>
              </a:spcBef>
              <a:buNone/>
              <a:defRPr lang="en-GB" sz="1600" kern="1200" dirty="0">
                <a:solidFill>
                  <a:schemeClr val="tx2"/>
                </a:solidFill>
                <a:latin typeface="Inter Light" panose="02000503000000020004" pitchFamily="2"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Date (Optional)</a:t>
            </a:r>
            <a:endParaRPr lang="en-GB" dirty="0"/>
          </a:p>
        </p:txBody>
      </p:sp>
      <p:sp>
        <p:nvSpPr>
          <p:cNvPr id="8" name="Text Placeholder 25">
            <a:extLst>
              <a:ext uri="{FF2B5EF4-FFF2-40B4-BE49-F238E27FC236}">
                <a16:creationId xmlns:a16="http://schemas.microsoft.com/office/drawing/2014/main" id="{A8234F87-8267-FB1B-3BEC-84933DC5359D}"/>
              </a:ext>
            </a:extLst>
          </p:cNvPr>
          <p:cNvSpPr>
            <a:spLocks noGrp="1"/>
          </p:cNvSpPr>
          <p:nvPr>
            <p:ph type="body" sz="quarter" idx="14" hasCustomPrompt="1"/>
          </p:nvPr>
        </p:nvSpPr>
        <p:spPr>
          <a:xfrm>
            <a:off x="2280014" y="6093771"/>
            <a:ext cx="2702828" cy="415041"/>
          </a:xfrm>
        </p:spPr>
        <p:txBody>
          <a:bodyPr anchor="ctr" anchorCtr="0">
            <a:noAutofit/>
          </a:bodyPr>
          <a:lstStyle>
            <a:lvl1pPr marL="0" indent="0">
              <a:lnSpc>
                <a:spcPct val="100000"/>
              </a:lnSpc>
              <a:spcBef>
                <a:spcPts val="0"/>
              </a:spcBef>
              <a:spcAft>
                <a:spcPts val="0"/>
              </a:spcAft>
              <a:buNone/>
              <a:defRPr sz="1200" b="0" i="0">
                <a:solidFill>
                  <a:schemeClr val="tx2"/>
                </a:solidFill>
                <a:latin typeface="+mn-lt"/>
              </a:defRPr>
            </a:lvl1pPr>
            <a:lvl5pPr marL="1828800" indent="0">
              <a:buNone/>
              <a:defRPr sz="1400"/>
            </a:lvl5pPr>
          </a:lstStyle>
          <a:p>
            <a:pPr lvl="0"/>
            <a:r>
              <a:rPr lang="en-US" dirty="0"/>
              <a:t>“Delete me” – Title page for assets with audience Agency</a:t>
            </a:r>
          </a:p>
        </p:txBody>
      </p:sp>
      <p:sp>
        <p:nvSpPr>
          <p:cNvPr id="10" name="Title 1">
            <a:extLst>
              <a:ext uri="{FF2B5EF4-FFF2-40B4-BE49-F238E27FC236}">
                <a16:creationId xmlns:a16="http://schemas.microsoft.com/office/drawing/2014/main" id="{A86BC93D-3C9A-36AF-4B3F-6865F55E57D7}"/>
              </a:ext>
            </a:extLst>
          </p:cNvPr>
          <p:cNvSpPr>
            <a:spLocks noGrp="1"/>
          </p:cNvSpPr>
          <p:nvPr>
            <p:ph type="ctrTitle" hasCustomPrompt="1"/>
          </p:nvPr>
        </p:nvSpPr>
        <p:spPr>
          <a:xfrm>
            <a:off x="302735" y="2496160"/>
            <a:ext cx="5885704" cy="2132324"/>
          </a:xfrm>
        </p:spPr>
        <p:txBody>
          <a:bodyPr anchor="ctr" anchorCtr="0"/>
          <a:lstStyle>
            <a:lvl1pPr marL="0" algn="l" defTabSz="914400" rtl="0" eaLnBrk="1" latinLnBrk="0" hangingPunct="1">
              <a:lnSpc>
                <a:spcPct val="90000"/>
              </a:lnSpc>
              <a:spcBef>
                <a:spcPct val="0"/>
              </a:spcBef>
              <a:buNone/>
              <a:defRPr lang="en-GB" sz="4800" kern="1200" dirty="0">
                <a:solidFill>
                  <a:schemeClr val="tx2"/>
                </a:solidFill>
                <a:latin typeface="+mn-lt"/>
                <a:ea typeface="+mn-ea"/>
                <a:cs typeface="+mn-cs"/>
              </a:defRPr>
            </a:lvl1pPr>
          </a:lstStyle>
          <a:p>
            <a:r>
              <a:rPr lang="en-US" dirty="0"/>
              <a:t>Click to edit </a:t>
            </a:r>
            <a:br>
              <a:rPr lang="en-US" dirty="0"/>
            </a:br>
            <a:r>
              <a:rPr lang="en-US" dirty="0"/>
              <a:t>Master title style for bigger headings</a:t>
            </a:r>
            <a:endParaRPr lang="en-GB" dirty="0"/>
          </a:p>
        </p:txBody>
      </p:sp>
    </p:spTree>
    <p:extLst>
      <p:ext uri="{BB962C8B-B14F-4D97-AF65-F5344CB8AC3E}">
        <p14:creationId xmlns:p14="http://schemas.microsoft.com/office/powerpoint/2010/main" val="245686806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Gradient with Partner Logo - Agenc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058C29-2316-849B-1DAA-6A7DFF30737A}"/>
              </a:ext>
            </a:extLst>
          </p:cNvPr>
          <p:cNvSpPr/>
          <p:nvPr userDrawn="1"/>
        </p:nvSpPr>
        <p:spPr>
          <a:xfrm>
            <a:off x="0" y="0"/>
            <a:ext cx="12192000" cy="6858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AutoShape 3"/>
          <p:cNvSpPr>
            <a:spLocks noChangeAspect="1" noChangeArrowheads="1" noTextEdit="1"/>
          </p:cNvSpPr>
          <p:nvPr/>
        </p:nvSpPr>
        <p:spPr bwMode="auto">
          <a:xfrm>
            <a:off x="4297363" y="0"/>
            <a:ext cx="79216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 name="Rectangle 1">
            <a:extLst>
              <a:ext uri="{FF2B5EF4-FFF2-40B4-BE49-F238E27FC236}">
                <a16:creationId xmlns:a16="http://schemas.microsoft.com/office/drawing/2014/main" id="{942D1DD0-7EFE-A8CB-48BC-7FEFC165F24A}"/>
              </a:ext>
            </a:extLst>
          </p:cNvPr>
          <p:cNvSpPr/>
          <p:nvPr userDrawn="1"/>
        </p:nvSpPr>
        <p:spPr>
          <a:xfrm>
            <a:off x="6696075" y="0"/>
            <a:ext cx="5495926" cy="6858000"/>
          </a:xfrm>
          <a:prstGeom prst="rect">
            <a:avLst/>
          </a:prstGeom>
          <a:blipFill>
            <a:blip r:embed="rId2" cstate="print">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7" name="Group 16">
            <a:extLst>
              <a:ext uri="{FF2B5EF4-FFF2-40B4-BE49-F238E27FC236}">
                <a16:creationId xmlns:a16="http://schemas.microsoft.com/office/drawing/2014/main" id="{9362872C-CCE5-E4F3-273A-8EB76593C107}"/>
              </a:ext>
            </a:extLst>
          </p:cNvPr>
          <p:cNvGrpSpPr/>
          <p:nvPr userDrawn="1"/>
        </p:nvGrpSpPr>
        <p:grpSpPr>
          <a:xfrm rot="1800000">
            <a:off x="11795465" y="4243347"/>
            <a:ext cx="533652" cy="3049347"/>
            <a:chOff x="2614612" y="419100"/>
            <a:chExt cx="1054131" cy="6023419"/>
          </a:xfrm>
        </p:grpSpPr>
        <p:sp>
          <p:nvSpPr>
            <p:cNvPr id="12" name="Freeform: Shape 11">
              <a:extLst>
                <a:ext uri="{FF2B5EF4-FFF2-40B4-BE49-F238E27FC236}">
                  <a16:creationId xmlns:a16="http://schemas.microsoft.com/office/drawing/2014/main" id="{94B8918B-97C3-DD7F-20D8-4F652AD7D545}"/>
                </a:ext>
              </a:extLst>
            </p:cNvPr>
            <p:cNvSpPr/>
            <p:nvPr/>
          </p:nvSpPr>
          <p:spPr>
            <a:xfrm>
              <a:off x="2614612" y="419100"/>
              <a:ext cx="1054131" cy="6023419"/>
            </a:xfrm>
            <a:custGeom>
              <a:avLst/>
              <a:gdLst>
                <a:gd name="connsiteX0" fmla="*/ 527114 w 1054131"/>
                <a:gd name="connsiteY0" fmla="*/ 0 h 6023419"/>
                <a:gd name="connsiteX1" fmla="*/ 1054132 w 1054131"/>
                <a:gd name="connsiteY1" fmla="*/ 527018 h 6023419"/>
                <a:gd name="connsiteX2" fmla="*/ 1054132 w 1054131"/>
                <a:gd name="connsiteY2" fmla="*/ 5496401 h 6023419"/>
                <a:gd name="connsiteX3" fmla="*/ 527113 w 1054131"/>
                <a:gd name="connsiteY3" fmla="*/ 6023420 h 6023419"/>
                <a:gd name="connsiteX4" fmla="*/ 527018 w 1054131"/>
                <a:gd name="connsiteY4" fmla="*/ 6023420 h 6023419"/>
                <a:gd name="connsiteX5" fmla="*/ 0 w 1054131"/>
                <a:gd name="connsiteY5" fmla="*/ 5496401 h 6023419"/>
                <a:gd name="connsiteX6" fmla="*/ 0 w 1054131"/>
                <a:gd name="connsiteY6" fmla="*/ 527018 h 6023419"/>
                <a:gd name="connsiteX7" fmla="*/ 527018 w 1054131"/>
                <a:gd name="connsiteY7" fmla="*/ 0 h 602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4131" h="6023419">
                  <a:moveTo>
                    <a:pt x="527114" y="0"/>
                  </a:moveTo>
                  <a:cubicBezTo>
                    <a:pt x="818178" y="0"/>
                    <a:pt x="1054132" y="235954"/>
                    <a:pt x="1054132" y="527018"/>
                  </a:cubicBezTo>
                  <a:lnTo>
                    <a:pt x="1054132" y="5496401"/>
                  </a:lnTo>
                  <a:cubicBezTo>
                    <a:pt x="1054132" y="5787466"/>
                    <a:pt x="818178" y="6023420"/>
                    <a:pt x="527113" y="6023420"/>
                  </a:cubicBezTo>
                  <a:lnTo>
                    <a:pt x="527018" y="6023420"/>
                  </a:lnTo>
                  <a:cubicBezTo>
                    <a:pt x="235954" y="6023420"/>
                    <a:pt x="0" y="5787466"/>
                    <a:pt x="0" y="5496401"/>
                  </a:cubicBezTo>
                  <a:lnTo>
                    <a:pt x="0" y="527018"/>
                  </a:lnTo>
                  <a:cubicBezTo>
                    <a:pt x="0" y="235954"/>
                    <a:pt x="235954" y="0"/>
                    <a:pt x="527018" y="0"/>
                  </a:cubicBezTo>
                  <a:close/>
                </a:path>
              </a:pathLst>
            </a:custGeom>
            <a:solidFill>
              <a:srgbClr val="FFFFFF">
                <a:alpha val="40000"/>
              </a:srgbClr>
            </a:solidFill>
            <a:ln w="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55295903-3463-F10F-6892-B4877C7FA00D}"/>
                </a:ext>
              </a:extLst>
            </p:cNvPr>
            <p:cNvSpPr/>
            <p:nvPr/>
          </p:nvSpPr>
          <p:spPr>
            <a:xfrm>
              <a:off x="2991040" y="870870"/>
              <a:ext cx="301180" cy="301180"/>
            </a:xfrm>
            <a:custGeom>
              <a:avLst/>
              <a:gdLst>
                <a:gd name="connsiteX0" fmla="*/ 301181 w 301180"/>
                <a:gd name="connsiteY0" fmla="*/ 150590 h 301180"/>
                <a:gd name="connsiteX1" fmla="*/ 150590 w 301180"/>
                <a:gd name="connsiteY1" fmla="*/ 301181 h 301180"/>
                <a:gd name="connsiteX2" fmla="*/ 0 w 301180"/>
                <a:gd name="connsiteY2" fmla="*/ 150590 h 301180"/>
                <a:gd name="connsiteX3" fmla="*/ 150590 w 301180"/>
                <a:gd name="connsiteY3" fmla="*/ 0 h 301180"/>
                <a:gd name="connsiteX4" fmla="*/ 301181 w 301180"/>
                <a:gd name="connsiteY4" fmla="*/ 150590 h 301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180" h="301180">
                  <a:moveTo>
                    <a:pt x="301181" y="150590"/>
                  </a:moveTo>
                  <a:cubicBezTo>
                    <a:pt x="301181" y="233759"/>
                    <a:pt x="233759" y="301181"/>
                    <a:pt x="150590" y="301181"/>
                  </a:cubicBezTo>
                  <a:cubicBezTo>
                    <a:pt x="67422" y="301181"/>
                    <a:pt x="0" y="233759"/>
                    <a:pt x="0" y="150590"/>
                  </a:cubicBezTo>
                  <a:cubicBezTo>
                    <a:pt x="0" y="67422"/>
                    <a:pt x="67422" y="0"/>
                    <a:pt x="150590" y="0"/>
                  </a:cubicBezTo>
                  <a:cubicBezTo>
                    <a:pt x="233759" y="0"/>
                    <a:pt x="301181" y="67422"/>
                    <a:pt x="301181" y="150590"/>
                  </a:cubicBezTo>
                  <a:close/>
                </a:path>
              </a:pathLst>
            </a:custGeom>
            <a:solidFill>
              <a:srgbClr val="FFFFFF"/>
            </a:solidFill>
            <a:ln w="0" cap="flat">
              <a:noFill/>
              <a:prstDash val="solid"/>
              <a:miter/>
            </a:ln>
          </p:spPr>
          <p:txBody>
            <a:bodyPr rtlCol="0" anchor="ctr"/>
            <a:lstStyle/>
            <a:p>
              <a:endParaRPr lang="en-GB"/>
            </a:p>
          </p:txBody>
        </p:sp>
      </p:grpSp>
      <p:grpSp>
        <p:nvGrpSpPr>
          <p:cNvPr id="20" name="Group 19">
            <a:extLst>
              <a:ext uri="{FF2B5EF4-FFF2-40B4-BE49-F238E27FC236}">
                <a16:creationId xmlns:a16="http://schemas.microsoft.com/office/drawing/2014/main" id="{812DE62C-21EC-8CE8-DF8D-A225A2CBED20}"/>
              </a:ext>
            </a:extLst>
          </p:cNvPr>
          <p:cNvGrpSpPr/>
          <p:nvPr userDrawn="1"/>
        </p:nvGrpSpPr>
        <p:grpSpPr>
          <a:xfrm rot="1800000">
            <a:off x="11646795" y="-1322867"/>
            <a:ext cx="533652" cy="3049347"/>
            <a:chOff x="2614612" y="419100"/>
            <a:chExt cx="1054131" cy="6023419"/>
          </a:xfrm>
        </p:grpSpPr>
        <p:sp>
          <p:nvSpPr>
            <p:cNvPr id="21" name="Freeform: Shape 20">
              <a:extLst>
                <a:ext uri="{FF2B5EF4-FFF2-40B4-BE49-F238E27FC236}">
                  <a16:creationId xmlns:a16="http://schemas.microsoft.com/office/drawing/2014/main" id="{6AFC621E-CA07-C4C8-64B0-A6AFA5E01AFE}"/>
                </a:ext>
              </a:extLst>
            </p:cNvPr>
            <p:cNvSpPr/>
            <p:nvPr/>
          </p:nvSpPr>
          <p:spPr>
            <a:xfrm>
              <a:off x="2614612" y="419100"/>
              <a:ext cx="1054131" cy="6023419"/>
            </a:xfrm>
            <a:custGeom>
              <a:avLst/>
              <a:gdLst>
                <a:gd name="connsiteX0" fmla="*/ 527114 w 1054131"/>
                <a:gd name="connsiteY0" fmla="*/ 0 h 6023419"/>
                <a:gd name="connsiteX1" fmla="*/ 1054132 w 1054131"/>
                <a:gd name="connsiteY1" fmla="*/ 527018 h 6023419"/>
                <a:gd name="connsiteX2" fmla="*/ 1054132 w 1054131"/>
                <a:gd name="connsiteY2" fmla="*/ 5496401 h 6023419"/>
                <a:gd name="connsiteX3" fmla="*/ 527113 w 1054131"/>
                <a:gd name="connsiteY3" fmla="*/ 6023420 h 6023419"/>
                <a:gd name="connsiteX4" fmla="*/ 527018 w 1054131"/>
                <a:gd name="connsiteY4" fmla="*/ 6023420 h 6023419"/>
                <a:gd name="connsiteX5" fmla="*/ 0 w 1054131"/>
                <a:gd name="connsiteY5" fmla="*/ 5496401 h 6023419"/>
                <a:gd name="connsiteX6" fmla="*/ 0 w 1054131"/>
                <a:gd name="connsiteY6" fmla="*/ 527018 h 6023419"/>
                <a:gd name="connsiteX7" fmla="*/ 527018 w 1054131"/>
                <a:gd name="connsiteY7" fmla="*/ 0 h 602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4131" h="6023419">
                  <a:moveTo>
                    <a:pt x="527114" y="0"/>
                  </a:moveTo>
                  <a:cubicBezTo>
                    <a:pt x="818178" y="0"/>
                    <a:pt x="1054132" y="235954"/>
                    <a:pt x="1054132" y="527018"/>
                  </a:cubicBezTo>
                  <a:lnTo>
                    <a:pt x="1054132" y="5496401"/>
                  </a:lnTo>
                  <a:cubicBezTo>
                    <a:pt x="1054132" y="5787466"/>
                    <a:pt x="818178" y="6023420"/>
                    <a:pt x="527113" y="6023420"/>
                  </a:cubicBezTo>
                  <a:lnTo>
                    <a:pt x="527018" y="6023420"/>
                  </a:lnTo>
                  <a:cubicBezTo>
                    <a:pt x="235954" y="6023420"/>
                    <a:pt x="0" y="5787466"/>
                    <a:pt x="0" y="5496401"/>
                  </a:cubicBezTo>
                  <a:lnTo>
                    <a:pt x="0" y="527018"/>
                  </a:lnTo>
                  <a:cubicBezTo>
                    <a:pt x="0" y="235954"/>
                    <a:pt x="235954" y="0"/>
                    <a:pt x="527018" y="0"/>
                  </a:cubicBezTo>
                  <a:close/>
                </a:path>
              </a:pathLst>
            </a:custGeom>
            <a:solidFill>
              <a:srgbClr val="FFFFFF">
                <a:alpha val="40000"/>
              </a:srgbClr>
            </a:solidFill>
            <a:ln w="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65D3AC07-73FF-7BBB-D368-854AF7F525FF}"/>
                </a:ext>
              </a:extLst>
            </p:cNvPr>
            <p:cNvSpPr/>
            <p:nvPr/>
          </p:nvSpPr>
          <p:spPr>
            <a:xfrm>
              <a:off x="2991040" y="870870"/>
              <a:ext cx="301180" cy="301180"/>
            </a:xfrm>
            <a:custGeom>
              <a:avLst/>
              <a:gdLst>
                <a:gd name="connsiteX0" fmla="*/ 301181 w 301180"/>
                <a:gd name="connsiteY0" fmla="*/ 150590 h 301180"/>
                <a:gd name="connsiteX1" fmla="*/ 150590 w 301180"/>
                <a:gd name="connsiteY1" fmla="*/ 301181 h 301180"/>
                <a:gd name="connsiteX2" fmla="*/ 0 w 301180"/>
                <a:gd name="connsiteY2" fmla="*/ 150590 h 301180"/>
                <a:gd name="connsiteX3" fmla="*/ 150590 w 301180"/>
                <a:gd name="connsiteY3" fmla="*/ 0 h 301180"/>
                <a:gd name="connsiteX4" fmla="*/ 301181 w 301180"/>
                <a:gd name="connsiteY4" fmla="*/ 150590 h 301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180" h="301180">
                  <a:moveTo>
                    <a:pt x="301181" y="150590"/>
                  </a:moveTo>
                  <a:cubicBezTo>
                    <a:pt x="301181" y="233759"/>
                    <a:pt x="233759" y="301181"/>
                    <a:pt x="150590" y="301181"/>
                  </a:cubicBezTo>
                  <a:cubicBezTo>
                    <a:pt x="67422" y="301181"/>
                    <a:pt x="0" y="233759"/>
                    <a:pt x="0" y="150590"/>
                  </a:cubicBezTo>
                  <a:cubicBezTo>
                    <a:pt x="0" y="67422"/>
                    <a:pt x="67422" y="0"/>
                    <a:pt x="150590" y="0"/>
                  </a:cubicBezTo>
                  <a:cubicBezTo>
                    <a:pt x="233759" y="0"/>
                    <a:pt x="301181" y="67422"/>
                    <a:pt x="301181" y="150590"/>
                  </a:cubicBezTo>
                  <a:close/>
                </a:path>
              </a:pathLst>
            </a:custGeom>
            <a:solidFill>
              <a:srgbClr val="FFFFFF"/>
            </a:solidFill>
            <a:ln w="0" cap="flat">
              <a:noFill/>
              <a:prstDash val="solid"/>
              <a:miter/>
            </a:ln>
          </p:spPr>
          <p:txBody>
            <a:bodyPr rtlCol="0" anchor="ctr"/>
            <a:lstStyle/>
            <a:p>
              <a:endParaRPr lang="en-GB"/>
            </a:p>
          </p:txBody>
        </p:sp>
      </p:grpSp>
      <p:sp>
        <p:nvSpPr>
          <p:cNvPr id="9" name="Rectangle 8">
            <a:extLst>
              <a:ext uri="{FF2B5EF4-FFF2-40B4-BE49-F238E27FC236}">
                <a16:creationId xmlns:a16="http://schemas.microsoft.com/office/drawing/2014/main" id="{3ACA5097-4111-F82F-53D3-0F2E0686F29D}"/>
              </a:ext>
            </a:extLst>
          </p:cNvPr>
          <p:cNvSpPr/>
          <p:nvPr userDrawn="1"/>
        </p:nvSpPr>
        <p:spPr>
          <a:xfrm>
            <a:off x="6105539" y="0"/>
            <a:ext cx="2919137" cy="6858000"/>
          </a:xfrm>
          <a:prstGeom prst="rect">
            <a:avLst/>
          </a:prstGeom>
          <a:gradFill>
            <a:gsLst>
              <a:gs pos="25424">
                <a:schemeClr val="accent6">
                  <a:alpha val="16000"/>
                </a:schemeClr>
              </a:gs>
              <a:gs pos="7000">
                <a:schemeClr val="accent6">
                  <a:alpha val="0"/>
                </a:schemeClr>
              </a:gs>
              <a:gs pos="63000">
                <a:schemeClr val="accent6">
                  <a:alpha val="84000"/>
                </a:schemeClr>
              </a:gs>
              <a:gs pos="77000">
                <a:schemeClr val="accent6"/>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 name="Group 9">
            <a:extLst>
              <a:ext uri="{FF2B5EF4-FFF2-40B4-BE49-F238E27FC236}">
                <a16:creationId xmlns:a16="http://schemas.microsoft.com/office/drawing/2014/main" id="{131A3612-5DE8-CFE2-6F84-197AD3164AC9}"/>
              </a:ext>
            </a:extLst>
          </p:cNvPr>
          <p:cNvGrpSpPr/>
          <p:nvPr userDrawn="1"/>
        </p:nvGrpSpPr>
        <p:grpSpPr>
          <a:xfrm>
            <a:off x="10250917" y="5939874"/>
            <a:ext cx="649683" cy="1840019"/>
            <a:chOff x="6955918" y="2863488"/>
            <a:chExt cx="649683" cy="1840019"/>
          </a:xfrm>
        </p:grpSpPr>
        <p:sp>
          <p:nvSpPr>
            <p:cNvPr id="15" name="Freeform: Shape 14">
              <a:extLst>
                <a:ext uri="{FF2B5EF4-FFF2-40B4-BE49-F238E27FC236}">
                  <a16:creationId xmlns:a16="http://schemas.microsoft.com/office/drawing/2014/main" id="{43F57F1A-2D55-D9C7-27A5-7BC7C5F44829}"/>
                </a:ext>
              </a:extLst>
            </p:cNvPr>
            <p:cNvSpPr/>
            <p:nvPr/>
          </p:nvSpPr>
          <p:spPr>
            <a:xfrm rot="1800000">
              <a:off x="6955918" y="2863488"/>
              <a:ext cx="531157" cy="1840019"/>
            </a:xfrm>
            <a:custGeom>
              <a:avLst/>
              <a:gdLst>
                <a:gd name="connsiteX0" fmla="*/ 265603 w 531157"/>
                <a:gd name="connsiteY0" fmla="*/ 0 h 1840019"/>
                <a:gd name="connsiteX1" fmla="*/ 531157 w 531157"/>
                <a:gd name="connsiteY1" fmla="*/ 265555 h 1840019"/>
                <a:gd name="connsiteX2" fmla="*/ 531157 w 531157"/>
                <a:gd name="connsiteY2" fmla="*/ 1574465 h 1840019"/>
                <a:gd name="connsiteX3" fmla="*/ 265603 w 531157"/>
                <a:gd name="connsiteY3" fmla="*/ 1840020 h 1840019"/>
                <a:gd name="connsiteX4" fmla="*/ 265555 w 531157"/>
                <a:gd name="connsiteY4" fmla="*/ 1840020 h 1840019"/>
                <a:gd name="connsiteX5" fmla="*/ 0 w 531157"/>
                <a:gd name="connsiteY5" fmla="*/ 1574465 h 1840019"/>
                <a:gd name="connsiteX6" fmla="*/ 0 w 531157"/>
                <a:gd name="connsiteY6" fmla="*/ 265554 h 1840019"/>
                <a:gd name="connsiteX7" fmla="*/ 265555 w 531157"/>
                <a:gd name="connsiteY7" fmla="*/ 0 h 184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157" h="1840019">
                  <a:moveTo>
                    <a:pt x="265603" y="0"/>
                  </a:moveTo>
                  <a:cubicBezTo>
                    <a:pt x="412264" y="0"/>
                    <a:pt x="531157" y="118893"/>
                    <a:pt x="531157" y="265555"/>
                  </a:cubicBezTo>
                  <a:lnTo>
                    <a:pt x="531157" y="1574465"/>
                  </a:lnTo>
                  <a:cubicBezTo>
                    <a:pt x="531157" y="1721127"/>
                    <a:pt x="412264" y="1840020"/>
                    <a:pt x="265603" y="1840020"/>
                  </a:cubicBezTo>
                  <a:lnTo>
                    <a:pt x="265555" y="1840020"/>
                  </a:lnTo>
                  <a:cubicBezTo>
                    <a:pt x="118893" y="1840020"/>
                    <a:pt x="0" y="1721127"/>
                    <a:pt x="0" y="1574465"/>
                  </a:cubicBezTo>
                  <a:lnTo>
                    <a:pt x="0" y="265554"/>
                  </a:lnTo>
                  <a:cubicBezTo>
                    <a:pt x="0" y="118893"/>
                    <a:pt x="118893" y="0"/>
                    <a:pt x="265555" y="0"/>
                  </a:cubicBezTo>
                  <a:close/>
                </a:path>
              </a:pathLst>
            </a:custGeom>
            <a:solidFill>
              <a:schemeClr val="bg1"/>
            </a:solidFill>
            <a:ln w="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8E2322ED-8A29-67EA-C335-530804C14025}"/>
                </a:ext>
              </a:extLst>
            </p:cNvPr>
            <p:cNvSpPr/>
            <p:nvPr/>
          </p:nvSpPr>
          <p:spPr>
            <a:xfrm rot="1800000">
              <a:off x="7453842" y="3173708"/>
              <a:ext cx="151759" cy="151759"/>
            </a:xfrm>
            <a:custGeom>
              <a:avLst/>
              <a:gdLst>
                <a:gd name="connsiteX0" fmla="*/ 151759 w 151759"/>
                <a:gd name="connsiteY0" fmla="*/ 75880 h 151759"/>
                <a:gd name="connsiteX1" fmla="*/ 75880 w 151759"/>
                <a:gd name="connsiteY1" fmla="*/ 151759 h 151759"/>
                <a:gd name="connsiteX2" fmla="*/ 0 w 151759"/>
                <a:gd name="connsiteY2" fmla="*/ 75880 h 151759"/>
                <a:gd name="connsiteX3" fmla="*/ 75880 w 151759"/>
                <a:gd name="connsiteY3" fmla="*/ 0 h 151759"/>
                <a:gd name="connsiteX4" fmla="*/ 151759 w 151759"/>
                <a:gd name="connsiteY4" fmla="*/ 75880 h 15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9" h="151759">
                  <a:moveTo>
                    <a:pt x="151759" y="75880"/>
                  </a:moveTo>
                  <a:cubicBezTo>
                    <a:pt x="151759" y="117787"/>
                    <a:pt x="117787" y="151759"/>
                    <a:pt x="75880" y="151759"/>
                  </a:cubicBezTo>
                  <a:cubicBezTo>
                    <a:pt x="33972" y="151759"/>
                    <a:pt x="0" y="117787"/>
                    <a:pt x="0" y="75880"/>
                  </a:cubicBezTo>
                  <a:cubicBezTo>
                    <a:pt x="0" y="33972"/>
                    <a:pt x="33972" y="0"/>
                    <a:pt x="75880" y="0"/>
                  </a:cubicBezTo>
                  <a:cubicBezTo>
                    <a:pt x="117787" y="0"/>
                    <a:pt x="151759" y="33972"/>
                    <a:pt x="151759" y="75880"/>
                  </a:cubicBezTo>
                  <a:close/>
                </a:path>
              </a:pathLst>
            </a:custGeom>
            <a:solidFill>
              <a:schemeClr val="accent6"/>
            </a:solidFill>
            <a:ln w="0" cap="flat">
              <a:noFill/>
              <a:prstDash val="solid"/>
              <a:miter/>
            </a:ln>
          </p:spPr>
          <p:txBody>
            <a:bodyPr rtlCol="0" anchor="ctr"/>
            <a:lstStyle/>
            <a:p>
              <a:endParaRPr lang="en-GB" dirty="0"/>
            </a:p>
          </p:txBody>
        </p:sp>
      </p:grpSp>
      <p:grpSp>
        <p:nvGrpSpPr>
          <p:cNvPr id="18" name="Group 17">
            <a:extLst>
              <a:ext uri="{FF2B5EF4-FFF2-40B4-BE49-F238E27FC236}">
                <a16:creationId xmlns:a16="http://schemas.microsoft.com/office/drawing/2014/main" id="{0EB05419-F1D8-3474-A2C0-1D6F331522B4}"/>
              </a:ext>
            </a:extLst>
          </p:cNvPr>
          <p:cNvGrpSpPr/>
          <p:nvPr userDrawn="1"/>
        </p:nvGrpSpPr>
        <p:grpSpPr>
          <a:xfrm>
            <a:off x="11054152" y="-1322188"/>
            <a:ext cx="649683" cy="1840019"/>
            <a:chOff x="6955918" y="2863488"/>
            <a:chExt cx="649683" cy="1840019"/>
          </a:xfrm>
        </p:grpSpPr>
        <p:sp>
          <p:nvSpPr>
            <p:cNvPr id="19" name="Freeform: Shape 18">
              <a:extLst>
                <a:ext uri="{FF2B5EF4-FFF2-40B4-BE49-F238E27FC236}">
                  <a16:creationId xmlns:a16="http://schemas.microsoft.com/office/drawing/2014/main" id="{71D13DC9-F8CE-7A8F-E528-9A2FC4A72AB7}"/>
                </a:ext>
              </a:extLst>
            </p:cNvPr>
            <p:cNvSpPr/>
            <p:nvPr/>
          </p:nvSpPr>
          <p:spPr>
            <a:xfrm rot="1800000">
              <a:off x="6955918" y="2863488"/>
              <a:ext cx="531157" cy="1840019"/>
            </a:xfrm>
            <a:custGeom>
              <a:avLst/>
              <a:gdLst>
                <a:gd name="connsiteX0" fmla="*/ 265603 w 531157"/>
                <a:gd name="connsiteY0" fmla="*/ 0 h 1840019"/>
                <a:gd name="connsiteX1" fmla="*/ 531157 w 531157"/>
                <a:gd name="connsiteY1" fmla="*/ 265555 h 1840019"/>
                <a:gd name="connsiteX2" fmla="*/ 531157 w 531157"/>
                <a:gd name="connsiteY2" fmla="*/ 1574465 h 1840019"/>
                <a:gd name="connsiteX3" fmla="*/ 265603 w 531157"/>
                <a:gd name="connsiteY3" fmla="*/ 1840020 h 1840019"/>
                <a:gd name="connsiteX4" fmla="*/ 265555 w 531157"/>
                <a:gd name="connsiteY4" fmla="*/ 1840020 h 1840019"/>
                <a:gd name="connsiteX5" fmla="*/ 0 w 531157"/>
                <a:gd name="connsiteY5" fmla="*/ 1574465 h 1840019"/>
                <a:gd name="connsiteX6" fmla="*/ 0 w 531157"/>
                <a:gd name="connsiteY6" fmla="*/ 265554 h 1840019"/>
                <a:gd name="connsiteX7" fmla="*/ 265555 w 531157"/>
                <a:gd name="connsiteY7" fmla="*/ 0 h 184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157" h="1840019">
                  <a:moveTo>
                    <a:pt x="265603" y="0"/>
                  </a:moveTo>
                  <a:cubicBezTo>
                    <a:pt x="412264" y="0"/>
                    <a:pt x="531157" y="118893"/>
                    <a:pt x="531157" y="265555"/>
                  </a:cubicBezTo>
                  <a:lnTo>
                    <a:pt x="531157" y="1574465"/>
                  </a:lnTo>
                  <a:cubicBezTo>
                    <a:pt x="531157" y="1721127"/>
                    <a:pt x="412264" y="1840020"/>
                    <a:pt x="265603" y="1840020"/>
                  </a:cubicBezTo>
                  <a:lnTo>
                    <a:pt x="265555" y="1840020"/>
                  </a:lnTo>
                  <a:cubicBezTo>
                    <a:pt x="118893" y="1840020"/>
                    <a:pt x="0" y="1721127"/>
                    <a:pt x="0" y="1574465"/>
                  </a:cubicBezTo>
                  <a:lnTo>
                    <a:pt x="0" y="265554"/>
                  </a:lnTo>
                  <a:cubicBezTo>
                    <a:pt x="0" y="118893"/>
                    <a:pt x="118893" y="0"/>
                    <a:pt x="265555" y="0"/>
                  </a:cubicBezTo>
                  <a:close/>
                </a:path>
              </a:pathLst>
            </a:custGeom>
            <a:solidFill>
              <a:schemeClr val="bg1"/>
            </a:solidFill>
            <a:ln w="0" cap="flat">
              <a:noFill/>
              <a:prstDash val="solid"/>
              <a:miter/>
            </a:ln>
          </p:spPr>
          <p:txBody>
            <a:bodyPr rtlCol="0" anchor="ctr"/>
            <a:lstStyle/>
            <a:p>
              <a:endParaRPr lang="en-GB" dirty="0"/>
            </a:p>
          </p:txBody>
        </p:sp>
        <p:sp>
          <p:nvSpPr>
            <p:cNvPr id="23" name="Freeform: Shape 22">
              <a:extLst>
                <a:ext uri="{FF2B5EF4-FFF2-40B4-BE49-F238E27FC236}">
                  <a16:creationId xmlns:a16="http://schemas.microsoft.com/office/drawing/2014/main" id="{80846D34-CBCB-3F26-BB70-CF21038A3798}"/>
                </a:ext>
              </a:extLst>
            </p:cNvPr>
            <p:cNvSpPr/>
            <p:nvPr/>
          </p:nvSpPr>
          <p:spPr>
            <a:xfrm rot="1800000">
              <a:off x="7453842" y="3173708"/>
              <a:ext cx="151759" cy="151759"/>
            </a:xfrm>
            <a:custGeom>
              <a:avLst/>
              <a:gdLst>
                <a:gd name="connsiteX0" fmla="*/ 151759 w 151759"/>
                <a:gd name="connsiteY0" fmla="*/ 75880 h 151759"/>
                <a:gd name="connsiteX1" fmla="*/ 75880 w 151759"/>
                <a:gd name="connsiteY1" fmla="*/ 151759 h 151759"/>
                <a:gd name="connsiteX2" fmla="*/ 0 w 151759"/>
                <a:gd name="connsiteY2" fmla="*/ 75880 h 151759"/>
                <a:gd name="connsiteX3" fmla="*/ 75880 w 151759"/>
                <a:gd name="connsiteY3" fmla="*/ 0 h 151759"/>
                <a:gd name="connsiteX4" fmla="*/ 151759 w 151759"/>
                <a:gd name="connsiteY4" fmla="*/ 75880 h 15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9" h="151759">
                  <a:moveTo>
                    <a:pt x="151759" y="75880"/>
                  </a:moveTo>
                  <a:cubicBezTo>
                    <a:pt x="151759" y="117787"/>
                    <a:pt x="117787" y="151759"/>
                    <a:pt x="75880" y="151759"/>
                  </a:cubicBezTo>
                  <a:cubicBezTo>
                    <a:pt x="33972" y="151759"/>
                    <a:pt x="0" y="117787"/>
                    <a:pt x="0" y="75880"/>
                  </a:cubicBezTo>
                  <a:cubicBezTo>
                    <a:pt x="0" y="33972"/>
                    <a:pt x="33972" y="0"/>
                    <a:pt x="75880" y="0"/>
                  </a:cubicBezTo>
                  <a:cubicBezTo>
                    <a:pt x="117787" y="0"/>
                    <a:pt x="151759" y="33972"/>
                    <a:pt x="151759" y="75880"/>
                  </a:cubicBezTo>
                  <a:close/>
                </a:path>
              </a:pathLst>
            </a:custGeom>
            <a:solidFill>
              <a:schemeClr val="accent6"/>
            </a:solidFill>
            <a:ln w="0" cap="flat">
              <a:noFill/>
              <a:prstDash val="solid"/>
              <a:miter/>
            </a:ln>
          </p:spPr>
          <p:txBody>
            <a:bodyPr rtlCol="0" anchor="ctr"/>
            <a:lstStyle/>
            <a:p>
              <a:endParaRPr lang="en-GB" dirty="0"/>
            </a:p>
          </p:txBody>
        </p:sp>
      </p:grpSp>
      <p:sp>
        <p:nvSpPr>
          <p:cNvPr id="3" name="Freeform: Shape 2">
            <a:extLst>
              <a:ext uri="{FF2B5EF4-FFF2-40B4-BE49-F238E27FC236}">
                <a16:creationId xmlns:a16="http://schemas.microsoft.com/office/drawing/2014/main" id="{0683B664-1741-7F5F-9FF2-CE673D19F8B2}"/>
              </a:ext>
            </a:extLst>
          </p:cNvPr>
          <p:cNvSpPr/>
          <p:nvPr userDrawn="1"/>
        </p:nvSpPr>
        <p:spPr>
          <a:xfrm>
            <a:off x="-8655" y="-2"/>
            <a:ext cx="4547320" cy="1418664"/>
          </a:xfrm>
          <a:custGeom>
            <a:avLst/>
            <a:gdLst>
              <a:gd name="connsiteX0" fmla="*/ 0 w 4547320"/>
              <a:gd name="connsiteY0" fmla="*/ 0 h 1418664"/>
              <a:gd name="connsiteX1" fmla="*/ 4547320 w 4547320"/>
              <a:gd name="connsiteY1" fmla="*/ 0 h 1418664"/>
              <a:gd name="connsiteX2" fmla="*/ 4547320 w 4547320"/>
              <a:gd name="connsiteY2" fmla="*/ 994061 h 1418664"/>
              <a:gd name="connsiteX3" fmla="*/ 4122717 w 4547320"/>
              <a:gd name="connsiteY3" fmla="*/ 1418664 h 1418664"/>
              <a:gd name="connsiteX4" fmla="*/ 0 w 4547320"/>
              <a:gd name="connsiteY4" fmla="*/ 1418664 h 1418664"/>
              <a:gd name="connsiteX5" fmla="*/ 0 w 4547320"/>
              <a:gd name="connsiteY5" fmla="*/ 0 h 14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47320" h="1418664">
                <a:moveTo>
                  <a:pt x="0" y="0"/>
                </a:moveTo>
                <a:lnTo>
                  <a:pt x="4547320" y="0"/>
                </a:lnTo>
                <a:lnTo>
                  <a:pt x="4547320" y="994061"/>
                </a:lnTo>
                <a:cubicBezTo>
                  <a:pt x="4547320" y="1228563"/>
                  <a:pt x="4357219" y="1418664"/>
                  <a:pt x="4122717" y="1418664"/>
                </a:cubicBezTo>
                <a:lnTo>
                  <a:pt x="0" y="1418664"/>
                </a:lnTo>
                <a:lnTo>
                  <a:pt x="0"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4" name="Picture 3">
            <a:extLst>
              <a:ext uri="{FF2B5EF4-FFF2-40B4-BE49-F238E27FC236}">
                <a16:creationId xmlns:a16="http://schemas.microsoft.com/office/drawing/2014/main" id="{047AA290-D2DC-97CD-DBFA-83A07263EFA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7710" r="-8470"/>
          <a:stretch/>
        </p:blipFill>
        <p:spPr>
          <a:xfrm>
            <a:off x="316269" y="407755"/>
            <a:ext cx="1709904" cy="746531"/>
          </a:xfrm>
          <a:prstGeom prst="rect">
            <a:avLst/>
          </a:prstGeom>
        </p:spPr>
      </p:pic>
      <p:sp>
        <p:nvSpPr>
          <p:cNvPr id="7" name="Picture Placeholder 13">
            <a:extLst>
              <a:ext uri="{FF2B5EF4-FFF2-40B4-BE49-F238E27FC236}">
                <a16:creationId xmlns:a16="http://schemas.microsoft.com/office/drawing/2014/main" id="{48798B30-4870-670A-BE23-07105C6CE945}"/>
              </a:ext>
            </a:extLst>
          </p:cNvPr>
          <p:cNvSpPr>
            <a:spLocks noGrp="1"/>
          </p:cNvSpPr>
          <p:nvPr>
            <p:ph type="pic" sz="quarter" idx="13" hasCustomPrompt="1"/>
          </p:nvPr>
        </p:nvSpPr>
        <p:spPr>
          <a:xfrm>
            <a:off x="2382509" y="547091"/>
            <a:ext cx="1613967" cy="498509"/>
          </a:xfrm>
        </p:spPr>
        <p:txBody>
          <a:bodyPr anchor="ctr" anchorCtr="0">
            <a:noAutofit/>
          </a:bodyPr>
          <a:lstStyle>
            <a:lvl1pPr marL="0" indent="0">
              <a:buNone/>
              <a:defRPr sz="1050"/>
            </a:lvl1pPr>
          </a:lstStyle>
          <a:p>
            <a:r>
              <a:rPr lang="en-GB" dirty="0"/>
              <a:t>Partner Logo:                     1.39 x 4.48cm</a:t>
            </a:r>
          </a:p>
        </p:txBody>
      </p:sp>
      <p:sp>
        <p:nvSpPr>
          <p:cNvPr id="25" name="Text Placeholder 25">
            <a:extLst>
              <a:ext uri="{FF2B5EF4-FFF2-40B4-BE49-F238E27FC236}">
                <a16:creationId xmlns:a16="http://schemas.microsoft.com/office/drawing/2014/main" id="{0816D704-ABB8-D444-FD85-C31C6B9DE1FB}"/>
              </a:ext>
            </a:extLst>
          </p:cNvPr>
          <p:cNvSpPr>
            <a:spLocks noGrp="1"/>
          </p:cNvSpPr>
          <p:nvPr>
            <p:ph type="body" sz="quarter" idx="14" hasCustomPrompt="1"/>
          </p:nvPr>
        </p:nvSpPr>
        <p:spPr>
          <a:xfrm>
            <a:off x="316269" y="6093771"/>
            <a:ext cx="2702828" cy="415041"/>
          </a:xfrm>
        </p:spPr>
        <p:txBody>
          <a:bodyPr anchor="ctr" anchorCtr="0">
            <a:noAutofit/>
          </a:bodyPr>
          <a:lstStyle>
            <a:lvl1pPr marL="0" indent="0">
              <a:lnSpc>
                <a:spcPct val="100000"/>
              </a:lnSpc>
              <a:spcBef>
                <a:spcPts val="0"/>
              </a:spcBef>
              <a:spcAft>
                <a:spcPts val="0"/>
              </a:spcAft>
              <a:buNone/>
              <a:defRPr sz="1200" b="0" i="0">
                <a:solidFill>
                  <a:schemeClr val="tx2"/>
                </a:solidFill>
                <a:latin typeface="+mn-lt"/>
              </a:defRPr>
            </a:lvl1pPr>
            <a:lvl5pPr marL="1828800" indent="0">
              <a:buNone/>
              <a:defRPr sz="1400"/>
            </a:lvl5pPr>
          </a:lstStyle>
          <a:p>
            <a:pPr lvl="0"/>
            <a:r>
              <a:rPr lang="en-US" dirty="0"/>
              <a:t>“Delete me” – Title page for assets with audience Agency</a:t>
            </a:r>
          </a:p>
        </p:txBody>
      </p:sp>
      <p:sp>
        <p:nvSpPr>
          <p:cNvPr id="26" name="Title 1">
            <a:extLst>
              <a:ext uri="{FF2B5EF4-FFF2-40B4-BE49-F238E27FC236}">
                <a16:creationId xmlns:a16="http://schemas.microsoft.com/office/drawing/2014/main" id="{BECDF9D6-CC31-8EC1-E0A2-481DEC2C3DC6}"/>
              </a:ext>
            </a:extLst>
          </p:cNvPr>
          <p:cNvSpPr>
            <a:spLocks noGrp="1"/>
          </p:cNvSpPr>
          <p:nvPr>
            <p:ph type="ctrTitle" hasCustomPrompt="1"/>
          </p:nvPr>
        </p:nvSpPr>
        <p:spPr>
          <a:xfrm>
            <a:off x="303180" y="2505168"/>
            <a:ext cx="5885705" cy="1495638"/>
          </a:xfrm>
        </p:spPr>
        <p:txBody>
          <a:bodyPr anchor="b" anchorCtr="0"/>
          <a:lstStyle>
            <a:lvl1pPr marL="0" algn="l" defTabSz="914400" rtl="0" eaLnBrk="1" latinLnBrk="0" hangingPunct="1">
              <a:lnSpc>
                <a:spcPct val="90000"/>
              </a:lnSpc>
              <a:spcBef>
                <a:spcPct val="0"/>
              </a:spcBef>
              <a:buNone/>
              <a:defRPr lang="en-GB" sz="4800" kern="1200" dirty="0">
                <a:solidFill>
                  <a:schemeClr val="tx2"/>
                </a:solidFill>
                <a:latin typeface="+mn-lt"/>
                <a:ea typeface="+mn-ea"/>
                <a:cs typeface="+mn-cs"/>
              </a:defRPr>
            </a:lvl1pPr>
          </a:lstStyle>
          <a:p>
            <a:r>
              <a:rPr lang="en-US" dirty="0"/>
              <a:t>Click to edit </a:t>
            </a:r>
            <a:br>
              <a:rPr lang="en-US" dirty="0"/>
            </a:br>
            <a:r>
              <a:rPr lang="en-US" dirty="0"/>
              <a:t>Master title style</a:t>
            </a:r>
            <a:endParaRPr lang="en-GB" dirty="0"/>
          </a:p>
        </p:txBody>
      </p:sp>
      <p:sp>
        <p:nvSpPr>
          <p:cNvPr id="28" name="Subtitle 2">
            <a:extLst>
              <a:ext uri="{FF2B5EF4-FFF2-40B4-BE49-F238E27FC236}">
                <a16:creationId xmlns:a16="http://schemas.microsoft.com/office/drawing/2014/main" id="{17A7698D-985D-05E1-110F-BB121A111551}"/>
              </a:ext>
            </a:extLst>
          </p:cNvPr>
          <p:cNvSpPr>
            <a:spLocks noGrp="1"/>
          </p:cNvSpPr>
          <p:nvPr>
            <p:ph type="subTitle" idx="1"/>
          </p:nvPr>
        </p:nvSpPr>
        <p:spPr>
          <a:xfrm>
            <a:off x="303180" y="4093895"/>
            <a:ext cx="5885705" cy="480131"/>
          </a:xfrm>
        </p:spPr>
        <p:txBody>
          <a:bodyPr>
            <a:spAutoFit/>
          </a:bodyPr>
          <a:lstStyle>
            <a:lvl1pPr marL="0" indent="0" algn="l" defTabSz="914400" rtl="0" eaLnBrk="1" latinLnBrk="0" hangingPunct="1">
              <a:spcBef>
                <a:spcPts val="0"/>
              </a:spcBef>
              <a:buNone/>
              <a:defRPr lang="en-GB" sz="2800" kern="1200" dirty="0">
                <a:solidFill>
                  <a:schemeClr val="tx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Tree>
    <p:extLst>
      <p:ext uri="{BB962C8B-B14F-4D97-AF65-F5344CB8AC3E}">
        <p14:creationId xmlns:p14="http://schemas.microsoft.com/office/powerpoint/2010/main" val="242505427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Large Headings Gradient with Partner Logo - Agenc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058C29-2316-849B-1DAA-6A7DFF30737A}"/>
              </a:ext>
            </a:extLst>
          </p:cNvPr>
          <p:cNvSpPr/>
          <p:nvPr userDrawn="1"/>
        </p:nvSpPr>
        <p:spPr>
          <a:xfrm>
            <a:off x="0" y="0"/>
            <a:ext cx="12192000" cy="6858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AutoShape 3"/>
          <p:cNvSpPr>
            <a:spLocks noChangeAspect="1" noChangeArrowheads="1" noTextEdit="1"/>
          </p:cNvSpPr>
          <p:nvPr/>
        </p:nvSpPr>
        <p:spPr bwMode="auto">
          <a:xfrm>
            <a:off x="4297363" y="0"/>
            <a:ext cx="79216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Rectangle 10">
            <a:extLst>
              <a:ext uri="{FF2B5EF4-FFF2-40B4-BE49-F238E27FC236}">
                <a16:creationId xmlns:a16="http://schemas.microsoft.com/office/drawing/2014/main" id="{43110103-1E3F-AC3B-6428-53D0E4480296}"/>
              </a:ext>
            </a:extLst>
          </p:cNvPr>
          <p:cNvSpPr/>
          <p:nvPr userDrawn="1"/>
        </p:nvSpPr>
        <p:spPr>
          <a:xfrm>
            <a:off x="6696075" y="0"/>
            <a:ext cx="5495926" cy="6858000"/>
          </a:xfrm>
          <a:prstGeom prst="rect">
            <a:avLst/>
          </a:prstGeom>
          <a:blipFill>
            <a:blip r:embed="rId2" cstate="print">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7" name="Group 16">
            <a:extLst>
              <a:ext uri="{FF2B5EF4-FFF2-40B4-BE49-F238E27FC236}">
                <a16:creationId xmlns:a16="http://schemas.microsoft.com/office/drawing/2014/main" id="{9362872C-CCE5-E4F3-273A-8EB76593C107}"/>
              </a:ext>
            </a:extLst>
          </p:cNvPr>
          <p:cNvGrpSpPr/>
          <p:nvPr userDrawn="1"/>
        </p:nvGrpSpPr>
        <p:grpSpPr>
          <a:xfrm rot="1800000">
            <a:off x="11795465" y="4243347"/>
            <a:ext cx="533652" cy="3049347"/>
            <a:chOff x="2614612" y="419100"/>
            <a:chExt cx="1054131" cy="6023419"/>
          </a:xfrm>
        </p:grpSpPr>
        <p:sp>
          <p:nvSpPr>
            <p:cNvPr id="12" name="Freeform: Shape 11">
              <a:extLst>
                <a:ext uri="{FF2B5EF4-FFF2-40B4-BE49-F238E27FC236}">
                  <a16:creationId xmlns:a16="http://schemas.microsoft.com/office/drawing/2014/main" id="{94B8918B-97C3-DD7F-20D8-4F652AD7D545}"/>
                </a:ext>
              </a:extLst>
            </p:cNvPr>
            <p:cNvSpPr/>
            <p:nvPr/>
          </p:nvSpPr>
          <p:spPr>
            <a:xfrm>
              <a:off x="2614612" y="419100"/>
              <a:ext cx="1054131" cy="6023419"/>
            </a:xfrm>
            <a:custGeom>
              <a:avLst/>
              <a:gdLst>
                <a:gd name="connsiteX0" fmla="*/ 527114 w 1054131"/>
                <a:gd name="connsiteY0" fmla="*/ 0 h 6023419"/>
                <a:gd name="connsiteX1" fmla="*/ 1054132 w 1054131"/>
                <a:gd name="connsiteY1" fmla="*/ 527018 h 6023419"/>
                <a:gd name="connsiteX2" fmla="*/ 1054132 w 1054131"/>
                <a:gd name="connsiteY2" fmla="*/ 5496401 h 6023419"/>
                <a:gd name="connsiteX3" fmla="*/ 527113 w 1054131"/>
                <a:gd name="connsiteY3" fmla="*/ 6023420 h 6023419"/>
                <a:gd name="connsiteX4" fmla="*/ 527018 w 1054131"/>
                <a:gd name="connsiteY4" fmla="*/ 6023420 h 6023419"/>
                <a:gd name="connsiteX5" fmla="*/ 0 w 1054131"/>
                <a:gd name="connsiteY5" fmla="*/ 5496401 h 6023419"/>
                <a:gd name="connsiteX6" fmla="*/ 0 w 1054131"/>
                <a:gd name="connsiteY6" fmla="*/ 527018 h 6023419"/>
                <a:gd name="connsiteX7" fmla="*/ 527018 w 1054131"/>
                <a:gd name="connsiteY7" fmla="*/ 0 h 602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4131" h="6023419">
                  <a:moveTo>
                    <a:pt x="527114" y="0"/>
                  </a:moveTo>
                  <a:cubicBezTo>
                    <a:pt x="818178" y="0"/>
                    <a:pt x="1054132" y="235954"/>
                    <a:pt x="1054132" y="527018"/>
                  </a:cubicBezTo>
                  <a:lnTo>
                    <a:pt x="1054132" y="5496401"/>
                  </a:lnTo>
                  <a:cubicBezTo>
                    <a:pt x="1054132" y="5787466"/>
                    <a:pt x="818178" y="6023420"/>
                    <a:pt x="527113" y="6023420"/>
                  </a:cubicBezTo>
                  <a:lnTo>
                    <a:pt x="527018" y="6023420"/>
                  </a:lnTo>
                  <a:cubicBezTo>
                    <a:pt x="235954" y="6023420"/>
                    <a:pt x="0" y="5787466"/>
                    <a:pt x="0" y="5496401"/>
                  </a:cubicBezTo>
                  <a:lnTo>
                    <a:pt x="0" y="527018"/>
                  </a:lnTo>
                  <a:cubicBezTo>
                    <a:pt x="0" y="235954"/>
                    <a:pt x="235954" y="0"/>
                    <a:pt x="527018" y="0"/>
                  </a:cubicBezTo>
                  <a:close/>
                </a:path>
              </a:pathLst>
            </a:custGeom>
            <a:solidFill>
              <a:srgbClr val="FFFFFF">
                <a:alpha val="40000"/>
              </a:srgbClr>
            </a:solidFill>
            <a:ln w="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55295903-3463-F10F-6892-B4877C7FA00D}"/>
                </a:ext>
              </a:extLst>
            </p:cNvPr>
            <p:cNvSpPr/>
            <p:nvPr/>
          </p:nvSpPr>
          <p:spPr>
            <a:xfrm>
              <a:off x="2991040" y="870870"/>
              <a:ext cx="301180" cy="301180"/>
            </a:xfrm>
            <a:custGeom>
              <a:avLst/>
              <a:gdLst>
                <a:gd name="connsiteX0" fmla="*/ 301181 w 301180"/>
                <a:gd name="connsiteY0" fmla="*/ 150590 h 301180"/>
                <a:gd name="connsiteX1" fmla="*/ 150590 w 301180"/>
                <a:gd name="connsiteY1" fmla="*/ 301181 h 301180"/>
                <a:gd name="connsiteX2" fmla="*/ 0 w 301180"/>
                <a:gd name="connsiteY2" fmla="*/ 150590 h 301180"/>
                <a:gd name="connsiteX3" fmla="*/ 150590 w 301180"/>
                <a:gd name="connsiteY3" fmla="*/ 0 h 301180"/>
                <a:gd name="connsiteX4" fmla="*/ 301181 w 301180"/>
                <a:gd name="connsiteY4" fmla="*/ 150590 h 301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180" h="301180">
                  <a:moveTo>
                    <a:pt x="301181" y="150590"/>
                  </a:moveTo>
                  <a:cubicBezTo>
                    <a:pt x="301181" y="233759"/>
                    <a:pt x="233759" y="301181"/>
                    <a:pt x="150590" y="301181"/>
                  </a:cubicBezTo>
                  <a:cubicBezTo>
                    <a:pt x="67422" y="301181"/>
                    <a:pt x="0" y="233759"/>
                    <a:pt x="0" y="150590"/>
                  </a:cubicBezTo>
                  <a:cubicBezTo>
                    <a:pt x="0" y="67422"/>
                    <a:pt x="67422" y="0"/>
                    <a:pt x="150590" y="0"/>
                  </a:cubicBezTo>
                  <a:cubicBezTo>
                    <a:pt x="233759" y="0"/>
                    <a:pt x="301181" y="67422"/>
                    <a:pt x="301181" y="150590"/>
                  </a:cubicBezTo>
                  <a:close/>
                </a:path>
              </a:pathLst>
            </a:custGeom>
            <a:solidFill>
              <a:srgbClr val="FFFFFF"/>
            </a:solidFill>
            <a:ln w="0" cap="flat">
              <a:noFill/>
              <a:prstDash val="solid"/>
              <a:miter/>
            </a:ln>
          </p:spPr>
          <p:txBody>
            <a:bodyPr rtlCol="0" anchor="ctr"/>
            <a:lstStyle/>
            <a:p>
              <a:endParaRPr lang="en-GB"/>
            </a:p>
          </p:txBody>
        </p:sp>
      </p:grpSp>
      <p:grpSp>
        <p:nvGrpSpPr>
          <p:cNvPr id="20" name="Group 19">
            <a:extLst>
              <a:ext uri="{FF2B5EF4-FFF2-40B4-BE49-F238E27FC236}">
                <a16:creationId xmlns:a16="http://schemas.microsoft.com/office/drawing/2014/main" id="{812DE62C-21EC-8CE8-DF8D-A225A2CBED20}"/>
              </a:ext>
            </a:extLst>
          </p:cNvPr>
          <p:cNvGrpSpPr/>
          <p:nvPr userDrawn="1"/>
        </p:nvGrpSpPr>
        <p:grpSpPr>
          <a:xfrm rot="1800000">
            <a:off x="11646795" y="-1322867"/>
            <a:ext cx="533652" cy="3049347"/>
            <a:chOff x="2614612" y="419100"/>
            <a:chExt cx="1054131" cy="6023419"/>
          </a:xfrm>
        </p:grpSpPr>
        <p:sp>
          <p:nvSpPr>
            <p:cNvPr id="21" name="Freeform: Shape 20">
              <a:extLst>
                <a:ext uri="{FF2B5EF4-FFF2-40B4-BE49-F238E27FC236}">
                  <a16:creationId xmlns:a16="http://schemas.microsoft.com/office/drawing/2014/main" id="{6AFC621E-CA07-C4C8-64B0-A6AFA5E01AFE}"/>
                </a:ext>
              </a:extLst>
            </p:cNvPr>
            <p:cNvSpPr/>
            <p:nvPr/>
          </p:nvSpPr>
          <p:spPr>
            <a:xfrm>
              <a:off x="2614612" y="419100"/>
              <a:ext cx="1054131" cy="6023419"/>
            </a:xfrm>
            <a:custGeom>
              <a:avLst/>
              <a:gdLst>
                <a:gd name="connsiteX0" fmla="*/ 527114 w 1054131"/>
                <a:gd name="connsiteY0" fmla="*/ 0 h 6023419"/>
                <a:gd name="connsiteX1" fmla="*/ 1054132 w 1054131"/>
                <a:gd name="connsiteY1" fmla="*/ 527018 h 6023419"/>
                <a:gd name="connsiteX2" fmla="*/ 1054132 w 1054131"/>
                <a:gd name="connsiteY2" fmla="*/ 5496401 h 6023419"/>
                <a:gd name="connsiteX3" fmla="*/ 527113 w 1054131"/>
                <a:gd name="connsiteY3" fmla="*/ 6023420 h 6023419"/>
                <a:gd name="connsiteX4" fmla="*/ 527018 w 1054131"/>
                <a:gd name="connsiteY4" fmla="*/ 6023420 h 6023419"/>
                <a:gd name="connsiteX5" fmla="*/ 0 w 1054131"/>
                <a:gd name="connsiteY5" fmla="*/ 5496401 h 6023419"/>
                <a:gd name="connsiteX6" fmla="*/ 0 w 1054131"/>
                <a:gd name="connsiteY6" fmla="*/ 527018 h 6023419"/>
                <a:gd name="connsiteX7" fmla="*/ 527018 w 1054131"/>
                <a:gd name="connsiteY7" fmla="*/ 0 h 602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4131" h="6023419">
                  <a:moveTo>
                    <a:pt x="527114" y="0"/>
                  </a:moveTo>
                  <a:cubicBezTo>
                    <a:pt x="818178" y="0"/>
                    <a:pt x="1054132" y="235954"/>
                    <a:pt x="1054132" y="527018"/>
                  </a:cubicBezTo>
                  <a:lnTo>
                    <a:pt x="1054132" y="5496401"/>
                  </a:lnTo>
                  <a:cubicBezTo>
                    <a:pt x="1054132" y="5787466"/>
                    <a:pt x="818178" y="6023420"/>
                    <a:pt x="527113" y="6023420"/>
                  </a:cubicBezTo>
                  <a:lnTo>
                    <a:pt x="527018" y="6023420"/>
                  </a:lnTo>
                  <a:cubicBezTo>
                    <a:pt x="235954" y="6023420"/>
                    <a:pt x="0" y="5787466"/>
                    <a:pt x="0" y="5496401"/>
                  </a:cubicBezTo>
                  <a:lnTo>
                    <a:pt x="0" y="527018"/>
                  </a:lnTo>
                  <a:cubicBezTo>
                    <a:pt x="0" y="235954"/>
                    <a:pt x="235954" y="0"/>
                    <a:pt x="527018" y="0"/>
                  </a:cubicBezTo>
                  <a:close/>
                </a:path>
              </a:pathLst>
            </a:custGeom>
            <a:solidFill>
              <a:srgbClr val="FFFFFF">
                <a:alpha val="40000"/>
              </a:srgbClr>
            </a:solidFill>
            <a:ln w="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65D3AC07-73FF-7BBB-D368-854AF7F525FF}"/>
                </a:ext>
              </a:extLst>
            </p:cNvPr>
            <p:cNvSpPr/>
            <p:nvPr/>
          </p:nvSpPr>
          <p:spPr>
            <a:xfrm>
              <a:off x="2991040" y="870870"/>
              <a:ext cx="301180" cy="301180"/>
            </a:xfrm>
            <a:custGeom>
              <a:avLst/>
              <a:gdLst>
                <a:gd name="connsiteX0" fmla="*/ 301181 w 301180"/>
                <a:gd name="connsiteY0" fmla="*/ 150590 h 301180"/>
                <a:gd name="connsiteX1" fmla="*/ 150590 w 301180"/>
                <a:gd name="connsiteY1" fmla="*/ 301181 h 301180"/>
                <a:gd name="connsiteX2" fmla="*/ 0 w 301180"/>
                <a:gd name="connsiteY2" fmla="*/ 150590 h 301180"/>
                <a:gd name="connsiteX3" fmla="*/ 150590 w 301180"/>
                <a:gd name="connsiteY3" fmla="*/ 0 h 301180"/>
                <a:gd name="connsiteX4" fmla="*/ 301181 w 301180"/>
                <a:gd name="connsiteY4" fmla="*/ 150590 h 301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180" h="301180">
                  <a:moveTo>
                    <a:pt x="301181" y="150590"/>
                  </a:moveTo>
                  <a:cubicBezTo>
                    <a:pt x="301181" y="233759"/>
                    <a:pt x="233759" y="301181"/>
                    <a:pt x="150590" y="301181"/>
                  </a:cubicBezTo>
                  <a:cubicBezTo>
                    <a:pt x="67422" y="301181"/>
                    <a:pt x="0" y="233759"/>
                    <a:pt x="0" y="150590"/>
                  </a:cubicBezTo>
                  <a:cubicBezTo>
                    <a:pt x="0" y="67422"/>
                    <a:pt x="67422" y="0"/>
                    <a:pt x="150590" y="0"/>
                  </a:cubicBezTo>
                  <a:cubicBezTo>
                    <a:pt x="233759" y="0"/>
                    <a:pt x="301181" y="67422"/>
                    <a:pt x="301181" y="150590"/>
                  </a:cubicBezTo>
                  <a:close/>
                </a:path>
              </a:pathLst>
            </a:custGeom>
            <a:solidFill>
              <a:srgbClr val="FFFFFF"/>
            </a:solidFill>
            <a:ln w="0" cap="flat">
              <a:noFill/>
              <a:prstDash val="solid"/>
              <a:miter/>
            </a:ln>
          </p:spPr>
          <p:txBody>
            <a:bodyPr rtlCol="0" anchor="ctr"/>
            <a:lstStyle/>
            <a:p>
              <a:endParaRPr lang="en-GB"/>
            </a:p>
          </p:txBody>
        </p:sp>
      </p:grpSp>
      <p:sp>
        <p:nvSpPr>
          <p:cNvPr id="9" name="Rectangle 8">
            <a:extLst>
              <a:ext uri="{FF2B5EF4-FFF2-40B4-BE49-F238E27FC236}">
                <a16:creationId xmlns:a16="http://schemas.microsoft.com/office/drawing/2014/main" id="{3ACA5097-4111-F82F-53D3-0F2E0686F29D}"/>
              </a:ext>
            </a:extLst>
          </p:cNvPr>
          <p:cNvSpPr/>
          <p:nvPr userDrawn="1"/>
        </p:nvSpPr>
        <p:spPr>
          <a:xfrm>
            <a:off x="6105539" y="0"/>
            <a:ext cx="2919137" cy="6858000"/>
          </a:xfrm>
          <a:prstGeom prst="rect">
            <a:avLst/>
          </a:prstGeom>
          <a:gradFill>
            <a:gsLst>
              <a:gs pos="25424">
                <a:schemeClr val="accent6">
                  <a:alpha val="16000"/>
                </a:schemeClr>
              </a:gs>
              <a:gs pos="7000">
                <a:schemeClr val="accent6">
                  <a:alpha val="0"/>
                </a:schemeClr>
              </a:gs>
              <a:gs pos="63000">
                <a:schemeClr val="accent6">
                  <a:alpha val="84000"/>
                </a:schemeClr>
              </a:gs>
              <a:gs pos="77000">
                <a:schemeClr val="accent6"/>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 name="Group 9">
            <a:extLst>
              <a:ext uri="{FF2B5EF4-FFF2-40B4-BE49-F238E27FC236}">
                <a16:creationId xmlns:a16="http://schemas.microsoft.com/office/drawing/2014/main" id="{131A3612-5DE8-CFE2-6F84-197AD3164AC9}"/>
              </a:ext>
            </a:extLst>
          </p:cNvPr>
          <p:cNvGrpSpPr/>
          <p:nvPr userDrawn="1"/>
        </p:nvGrpSpPr>
        <p:grpSpPr>
          <a:xfrm>
            <a:off x="10250917" y="5939874"/>
            <a:ext cx="649683" cy="1840019"/>
            <a:chOff x="6955918" y="2863488"/>
            <a:chExt cx="649683" cy="1840019"/>
          </a:xfrm>
        </p:grpSpPr>
        <p:sp>
          <p:nvSpPr>
            <p:cNvPr id="15" name="Freeform: Shape 14">
              <a:extLst>
                <a:ext uri="{FF2B5EF4-FFF2-40B4-BE49-F238E27FC236}">
                  <a16:creationId xmlns:a16="http://schemas.microsoft.com/office/drawing/2014/main" id="{43F57F1A-2D55-D9C7-27A5-7BC7C5F44829}"/>
                </a:ext>
              </a:extLst>
            </p:cNvPr>
            <p:cNvSpPr/>
            <p:nvPr/>
          </p:nvSpPr>
          <p:spPr>
            <a:xfrm rot="1800000">
              <a:off x="6955918" y="2863488"/>
              <a:ext cx="531157" cy="1840019"/>
            </a:xfrm>
            <a:custGeom>
              <a:avLst/>
              <a:gdLst>
                <a:gd name="connsiteX0" fmla="*/ 265603 w 531157"/>
                <a:gd name="connsiteY0" fmla="*/ 0 h 1840019"/>
                <a:gd name="connsiteX1" fmla="*/ 531157 w 531157"/>
                <a:gd name="connsiteY1" fmla="*/ 265555 h 1840019"/>
                <a:gd name="connsiteX2" fmla="*/ 531157 w 531157"/>
                <a:gd name="connsiteY2" fmla="*/ 1574465 h 1840019"/>
                <a:gd name="connsiteX3" fmla="*/ 265603 w 531157"/>
                <a:gd name="connsiteY3" fmla="*/ 1840020 h 1840019"/>
                <a:gd name="connsiteX4" fmla="*/ 265555 w 531157"/>
                <a:gd name="connsiteY4" fmla="*/ 1840020 h 1840019"/>
                <a:gd name="connsiteX5" fmla="*/ 0 w 531157"/>
                <a:gd name="connsiteY5" fmla="*/ 1574465 h 1840019"/>
                <a:gd name="connsiteX6" fmla="*/ 0 w 531157"/>
                <a:gd name="connsiteY6" fmla="*/ 265554 h 1840019"/>
                <a:gd name="connsiteX7" fmla="*/ 265555 w 531157"/>
                <a:gd name="connsiteY7" fmla="*/ 0 h 184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157" h="1840019">
                  <a:moveTo>
                    <a:pt x="265603" y="0"/>
                  </a:moveTo>
                  <a:cubicBezTo>
                    <a:pt x="412264" y="0"/>
                    <a:pt x="531157" y="118893"/>
                    <a:pt x="531157" y="265555"/>
                  </a:cubicBezTo>
                  <a:lnTo>
                    <a:pt x="531157" y="1574465"/>
                  </a:lnTo>
                  <a:cubicBezTo>
                    <a:pt x="531157" y="1721127"/>
                    <a:pt x="412264" y="1840020"/>
                    <a:pt x="265603" y="1840020"/>
                  </a:cubicBezTo>
                  <a:lnTo>
                    <a:pt x="265555" y="1840020"/>
                  </a:lnTo>
                  <a:cubicBezTo>
                    <a:pt x="118893" y="1840020"/>
                    <a:pt x="0" y="1721127"/>
                    <a:pt x="0" y="1574465"/>
                  </a:cubicBezTo>
                  <a:lnTo>
                    <a:pt x="0" y="265554"/>
                  </a:lnTo>
                  <a:cubicBezTo>
                    <a:pt x="0" y="118893"/>
                    <a:pt x="118893" y="0"/>
                    <a:pt x="265555" y="0"/>
                  </a:cubicBezTo>
                  <a:close/>
                </a:path>
              </a:pathLst>
            </a:custGeom>
            <a:solidFill>
              <a:schemeClr val="bg1"/>
            </a:solidFill>
            <a:ln w="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8E2322ED-8A29-67EA-C335-530804C14025}"/>
                </a:ext>
              </a:extLst>
            </p:cNvPr>
            <p:cNvSpPr/>
            <p:nvPr/>
          </p:nvSpPr>
          <p:spPr>
            <a:xfrm rot="1800000">
              <a:off x="7453842" y="3173708"/>
              <a:ext cx="151759" cy="151759"/>
            </a:xfrm>
            <a:custGeom>
              <a:avLst/>
              <a:gdLst>
                <a:gd name="connsiteX0" fmla="*/ 151759 w 151759"/>
                <a:gd name="connsiteY0" fmla="*/ 75880 h 151759"/>
                <a:gd name="connsiteX1" fmla="*/ 75880 w 151759"/>
                <a:gd name="connsiteY1" fmla="*/ 151759 h 151759"/>
                <a:gd name="connsiteX2" fmla="*/ 0 w 151759"/>
                <a:gd name="connsiteY2" fmla="*/ 75880 h 151759"/>
                <a:gd name="connsiteX3" fmla="*/ 75880 w 151759"/>
                <a:gd name="connsiteY3" fmla="*/ 0 h 151759"/>
                <a:gd name="connsiteX4" fmla="*/ 151759 w 151759"/>
                <a:gd name="connsiteY4" fmla="*/ 75880 h 15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9" h="151759">
                  <a:moveTo>
                    <a:pt x="151759" y="75880"/>
                  </a:moveTo>
                  <a:cubicBezTo>
                    <a:pt x="151759" y="117787"/>
                    <a:pt x="117787" y="151759"/>
                    <a:pt x="75880" y="151759"/>
                  </a:cubicBezTo>
                  <a:cubicBezTo>
                    <a:pt x="33972" y="151759"/>
                    <a:pt x="0" y="117787"/>
                    <a:pt x="0" y="75880"/>
                  </a:cubicBezTo>
                  <a:cubicBezTo>
                    <a:pt x="0" y="33972"/>
                    <a:pt x="33972" y="0"/>
                    <a:pt x="75880" y="0"/>
                  </a:cubicBezTo>
                  <a:cubicBezTo>
                    <a:pt x="117787" y="0"/>
                    <a:pt x="151759" y="33972"/>
                    <a:pt x="151759" y="75880"/>
                  </a:cubicBezTo>
                  <a:close/>
                </a:path>
              </a:pathLst>
            </a:custGeom>
            <a:solidFill>
              <a:schemeClr val="accent6"/>
            </a:solidFill>
            <a:ln w="0" cap="flat">
              <a:noFill/>
              <a:prstDash val="solid"/>
              <a:miter/>
            </a:ln>
          </p:spPr>
          <p:txBody>
            <a:bodyPr rtlCol="0" anchor="ctr"/>
            <a:lstStyle/>
            <a:p>
              <a:endParaRPr lang="en-GB" dirty="0"/>
            </a:p>
          </p:txBody>
        </p:sp>
      </p:grpSp>
      <p:grpSp>
        <p:nvGrpSpPr>
          <p:cNvPr id="18" name="Group 17">
            <a:extLst>
              <a:ext uri="{FF2B5EF4-FFF2-40B4-BE49-F238E27FC236}">
                <a16:creationId xmlns:a16="http://schemas.microsoft.com/office/drawing/2014/main" id="{0EB05419-F1D8-3474-A2C0-1D6F331522B4}"/>
              </a:ext>
            </a:extLst>
          </p:cNvPr>
          <p:cNvGrpSpPr/>
          <p:nvPr userDrawn="1"/>
        </p:nvGrpSpPr>
        <p:grpSpPr>
          <a:xfrm>
            <a:off x="11054152" y="-1322188"/>
            <a:ext cx="649683" cy="1840019"/>
            <a:chOff x="6955918" y="2863488"/>
            <a:chExt cx="649683" cy="1840019"/>
          </a:xfrm>
        </p:grpSpPr>
        <p:sp>
          <p:nvSpPr>
            <p:cNvPr id="19" name="Freeform: Shape 18">
              <a:extLst>
                <a:ext uri="{FF2B5EF4-FFF2-40B4-BE49-F238E27FC236}">
                  <a16:creationId xmlns:a16="http://schemas.microsoft.com/office/drawing/2014/main" id="{71D13DC9-F8CE-7A8F-E528-9A2FC4A72AB7}"/>
                </a:ext>
              </a:extLst>
            </p:cNvPr>
            <p:cNvSpPr/>
            <p:nvPr/>
          </p:nvSpPr>
          <p:spPr>
            <a:xfrm rot="1800000">
              <a:off x="6955918" y="2863488"/>
              <a:ext cx="531157" cy="1840019"/>
            </a:xfrm>
            <a:custGeom>
              <a:avLst/>
              <a:gdLst>
                <a:gd name="connsiteX0" fmla="*/ 265603 w 531157"/>
                <a:gd name="connsiteY0" fmla="*/ 0 h 1840019"/>
                <a:gd name="connsiteX1" fmla="*/ 531157 w 531157"/>
                <a:gd name="connsiteY1" fmla="*/ 265555 h 1840019"/>
                <a:gd name="connsiteX2" fmla="*/ 531157 w 531157"/>
                <a:gd name="connsiteY2" fmla="*/ 1574465 h 1840019"/>
                <a:gd name="connsiteX3" fmla="*/ 265603 w 531157"/>
                <a:gd name="connsiteY3" fmla="*/ 1840020 h 1840019"/>
                <a:gd name="connsiteX4" fmla="*/ 265555 w 531157"/>
                <a:gd name="connsiteY4" fmla="*/ 1840020 h 1840019"/>
                <a:gd name="connsiteX5" fmla="*/ 0 w 531157"/>
                <a:gd name="connsiteY5" fmla="*/ 1574465 h 1840019"/>
                <a:gd name="connsiteX6" fmla="*/ 0 w 531157"/>
                <a:gd name="connsiteY6" fmla="*/ 265554 h 1840019"/>
                <a:gd name="connsiteX7" fmla="*/ 265555 w 531157"/>
                <a:gd name="connsiteY7" fmla="*/ 0 h 184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157" h="1840019">
                  <a:moveTo>
                    <a:pt x="265603" y="0"/>
                  </a:moveTo>
                  <a:cubicBezTo>
                    <a:pt x="412264" y="0"/>
                    <a:pt x="531157" y="118893"/>
                    <a:pt x="531157" y="265555"/>
                  </a:cubicBezTo>
                  <a:lnTo>
                    <a:pt x="531157" y="1574465"/>
                  </a:lnTo>
                  <a:cubicBezTo>
                    <a:pt x="531157" y="1721127"/>
                    <a:pt x="412264" y="1840020"/>
                    <a:pt x="265603" y="1840020"/>
                  </a:cubicBezTo>
                  <a:lnTo>
                    <a:pt x="265555" y="1840020"/>
                  </a:lnTo>
                  <a:cubicBezTo>
                    <a:pt x="118893" y="1840020"/>
                    <a:pt x="0" y="1721127"/>
                    <a:pt x="0" y="1574465"/>
                  </a:cubicBezTo>
                  <a:lnTo>
                    <a:pt x="0" y="265554"/>
                  </a:lnTo>
                  <a:cubicBezTo>
                    <a:pt x="0" y="118893"/>
                    <a:pt x="118893" y="0"/>
                    <a:pt x="265555" y="0"/>
                  </a:cubicBezTo>
                  <a:close/>
                </a:path>
              </a:pathLst>
            </a:custGeom>
            <a:solidFill>
              <a:schemeClr val="bg1"/>
            </a:solidFill>
            <a:ln w="0" cap="flat">
              <a:noFill/>
              <a:prstDash val="solid"/>
              <a:miter/>
            </a:ln>
          </p:spPr>
          <p:txBody>
            <a:bodyPr rtlCol="0" anchor="ctr"/>
            <a:lstStyle/>
            <a:p>
              <a:endParaRPr lang="en-GB" dirty="0"/>
            </a:p>
          </p:txBody>
        </p:sp>
        <p:sp>
          <p:nvSpPr>
            <p:cNvPr id="23" name="Freeform: Shape 22">
              <a:extLst>
                <a:ext uri="{FF2B5EF4-FFF2-40B4-BE49-F238E27FC236}">
                  <a16:creationId xmlns:a16="http://schemas.microsoft.com/office/drawing/2014/main" id="{80846D34-CBCB-3F26-BB70-CF21038A3798}"/>
                </a:ext>
              </a:extLst>
            </p:cNvPr>
            <p:cNvSpPr/>
            <p:nvPr/>
          </p:nvSpPr>
          <p:spPr>
            <a:xfrm rot="1800000">
              <a:off x="7453842" y="3173708"/>
              <a:ext cx="151759" cy="151759"/>
            </a:xfrm>
            <a:custGeom>
              <a:avLst/>
              <a:gdLst>
                <a:gd name="connsiteX0" fmla="*/ 151759 w 151759"/>
                <a:gd name="connsiteY0" fmla="*/ 75880 h 151759"/>
                <a:gd name="connsiteX1" fmla="*/ 75880 w 151759"/>
                <a:gd name="connsiteY1" fmla="*/ 151759 h 151759"/>
                <a:gd name="connsiteX2" fmla="*/ 0 w 151759"/>
                <a:gd name="connsiteY2" fmla="*/ 75880 h 151759"/>
                <a:gd name="connsiteX3" fmla="*/ 75880 w 151759"/>
                <a:gd name="connsiteY3" fmla="*/ 0 h 151759"/>
                <a:gd name="connsiteX4" fmla="*/ 151759 w 151759"/>
                <a:gd name="connsiteY4" fmla="*/ 75880 h 15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9" h="151759">
                  <a:moveTo>
                    <a:pt x="151759" y="75880"/>
                  </a:moveTo>
                  <a:cubicBezTo>
                    <a:pt x="151759" y="117787"/>
                    <a:pt x="117787" y="151759"/>
                    <a:pt x="75880" y="151759"/>
                  </a:cubicBezTo>
                  <a:cubicBezTo>
                    <a:pt x="33972" y="151759"/>
                    <a:pt x="0" y="117787"/>
                    <a:pt x="0" y="75880"/>
                  </a:cubicBezTo>
                  <a:cubicBezTo>
                    <a:pt x="0" y="33972"/>
                    <a:pt x="33972" y="0"/>
                    <a:pt x="75880" y="0"/>
                  </a:cubicBezTo>
                  <a:cubicBezTo>
                    <a:pt x="117787" y="0"/>
                    <a:pt x="151759" y="33972"/>
                    <a:pt x="151759" y="75880"/>
                  </a:cubicBezTo>
                  <a:close/>
                </a:path>
              </a:pathLst>
            </a:custGeom>
            <a:solidFill>
              <a:schemeClr val="accent6"/>
            </a:solidFill>
            <a:ln w="0" cap="flat">
              <a:noFill/>
              <a:prstDash val="solid"/>
              <a:miter/>
            </a:ln>
          </p:spPr>
          <p:txBody>
            <a:bodyPr rtlCol="0" anchor="ctr"/>
            <a:lstStyle/>
            <a:p>
              <a:endParaRPr lang="en-GB" dirty="0"/>
            </a:p>
          </p:txBody>
        </p:sp>
      </p:grpSp>
      <p:sp>
        <p:nvSpPr>
          <p:cNvPr id="3" name="Freeform: Shape 2">
            <a:extLst>
              <a:ext uri="{FF2B5EF4-FFF2-40B4-BE49-F238E27FC236}">
                <a16:creationId xmlns:a16="http://schemas.microsoft.com/office/drawing/2014/main" id="{0683B664-1741-7F5F-9FF2-CE673D19F8B2}"/>
              </a:ext>
            </a:extLst>
          </p:cNvPr>
          <p:cNvSpPr/>
          <p:nvPr userDrawn="1"/>
        </p:nvSpPr>
        <p:spPr>
          <a:xfrm>
            <a:off x="-8655" y="-2"/>
            <a:ext cx="4547320" cy="1418664"/>
          </a:xfrm>
          <a:custGeom>
            <a:avLst/>
            <a:gdLst>
              <a:gd name="connsiteX0" fmla="*/ 0 w 4547320"/>
              <a:gd name="connsiteY0" fmla="*/ 0 h 1418664"/>
              <a:gd name="connsiteX1" fmla="*/ 4547320 w 4547320"/>
              <a:gd name="connsiteY1" fmla="*/ 0 h 1418664"/>
              <a:gd name="connsiteX2" fmla="*/ 4547320 w 4547320"/>
              <a:gd name="connsiteY2" fmla="*/ 994061 h 1418664"/>
              <a:gd name="connsiteX3" fmla="*/ 4122717 w 4547320"/>
              <a:gd name="connsiteY3" fmla="*/ 1418664 h 1418664"/>
              <a:gd name="connsiteX4" fmla="*/ 0 w 4547320"/>
              <a:gd name="connsiteY4" fmla="*/ 1418664 h 1418664"/>
              <a:gd name="connsiteX5" fmla="*/ 0 w 4547320"/>
              <a:gd name="connsiteY5" fmla="*/ 0 h 14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47320" h="1418664">
                <a:moveTo>
                  <a:pt x="0" y="0"/>
                </a:moveTo>
                <a:lnTo>
                  <a:pt x="4547320" y="0"/>
                </a:lnTo>
                <a:lnTo>
                  <a:pt x="4547320" y="994061"/>
                </a:lnTo>
                <a:cubicBezTo>
                  <a:pt x="4547320" y="1228563"/>
                  <a:pt x="4357219" y="1418664"/>
                  <a:pt x="4122717" y="1418664"/>
                </a:cubicBezTo>
                <a:lnTo>
                  <a:pt x="0" y="1418664"/>
                </a:lnTo>
                <a:lnTo>
                  <a:pt x="0"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4" name="Picture 3">
            <a:extLst>
              <a:ext uri="{FF2B5EF4-FFF2-40B4-BE49-F238E27FC236}">
                <a16:creationId xmlns:a16="http://schemas.microsoft.com/office/drawing/2014/main" id="{047AA290-D2DC-97CD-DBFA-83A07263EFA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7710" r="-8470"/>
          <a:stretch/>
        </p:blipFill>
        <p:spPr>
          <a:xfrm>
            <a:off x="316269" y="407755"/>
            <a:ext cx="1709904" cy="746531"/>
          </a:xfrm>
          <a:prstGeom prst="rect">
            <a:avLst/>
          </a:prstGeom>
        </p:spPr>
      </p:pic>
      <p:sp>
        <p:nvSpPr>
          <p:cNvPr id="7" name="Picture Placeholder 13">
            <a:extLst>
              <a:ext uri="{FF2B5EF4-FFF2-40B4-BE49-F238E27FC236}">
                <a16:creationId xmlns:a16="http://schemas.microsoft.com/office/drawing/2014/main" id="{48798B30-4870-670A-BE23-07105C6CE945}"/>
              </a:ext>
            </a:extLst>
          </p:cNvPr>
          <p:cNvSpPr>
            <a:spLocks noGrp="1"/>
          </p:cNvSpPr>
          <p:nvPr>
            <p:ph type="pic" sz="quarter" idx="13" hasCustomPrompt="1"/>
          </p:nvPr>
        </p:nvSpPr>
        <p:spPr>
          <a:xfrm>
            <a:off x="2382509" y="547091"/>
            <a:ext cx="1613967" cy="498509"/>
          </a:xfrm>
        </p:spPr>
        <p:txBody>
          <a:bodyPr anchor="ctr" anchorCtr="0">
            <a:noAutofit/>
          </a:bodyPr>
          <a:lstStyle>
            <a:lvl1pPr marL="0" indent="0">
              <a:buNone/>
              <a:defRPr sz="1050"/>
            </a:lvl1pPr>
          </a:lstStyle>
          <a:p>
            <a:r>
              <a:rPr lang="en-GB" dirty="0"/>
              <a:t>Partner Logo:                     1.39 x 4.48cm</a:t>
            </a:r>
          </a:p>
        </p:txBody>
      </p:sp>
      <p:sp>
        <p:nvSpPr>
          <p:cNvPr id="2" name="Subtitle 2">
            <a:extLst>
              <a:ext uri="{FF2B5EF4-FFF2-40B4-BE49-F238E27FC236}">
                <a16:creationId xmlns:a16="http://schemas.microsoft.com/office/drawing/2014/main" id="{5A48B951-A339-4E5A-5F3E-12D0167ED513}"/>
              </a:ext>
            </a:extLst>
          </p:cNvPr>
          <p:cNvSpPr>
            <a:spLocks noGrp="1"/>
          </p:cNvSpPr>
          <p:nvPr>
            <p:ph type="subTitle" idx="1" hasCustomPrompt="1"/>
          </p:nvPr>
        </p:nvSpPr>
        <p:spPr>
          <a:xfrm>
            <a:off x="315105" y="6110477"/>
            <a:ext cx="1681632" cy="407955"/>
          </a:xfrm>
        </p:spPr>
        <p:txBody>
          <a:bodyPr wrap="square" anchor="ctr" anchorCtr="0">
            <a:noAutofit/>
          </a:bodyPr>
          <a:lstStyle>
            <a:lvl1pPr marL="0" indent="0" algn="l" defTabSz="914400" rtl="0" eaLnBrk="1" latinLnBrk="0" hangingPunct="1">
              <a:spcBef>
                <a:spcPts val="0"/>
              </a:spcBef>
              <a:buNone/>
              <a:defRPr lang="en-GB" sz="1600" kern="1200" dirty="0">
                <a:solidFill>
                  <a:schemeClr val="tx2"/>
                </a:solidFill>
                <a:latin typeface="Inter Light" panose="02000503000000020004" pitchFamily="2"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Date (Optional)</a:t>
            </a:r>
            <a:endParaRPr lang="en-GB" dirty="0"/>
          </a:p>
        </p:txBody>
      </p:sp>
      <p:sp>
        <p:nvSpPr>
          <p:cNvPr id="6" name="Text Placeholder 25">
            <a:extLst>
              <a:ext uri="{FF2B5EF4-FFF2-40B4-BE49-F238E27FC236}">
                <a16:creationId xmlns:a16="http://schemas.microsoft.com/office/drawing/2014/main" id="{AD978215-48AE-6D7B-18FC-68A860B6AFA9}"/>
              </a:ext>
            </a:extLst>
          </p:cNvPr>
          <p:cNvSpPr>
            <a:spLocks noGrp="1"/>
          </p:cNvSpPr>
          <p:nvPr>
            <p:ph type="body" sz="quarter" idx="14" hasCustomPrompt="1"/>
          </p:nvPr>
        </p:nvSpPr>
        <p:spPr>
          <a:xfrm>
            <a:off x="2280014" y="6093771"/>
            <a:ext cx="2702828" cy="415041"/>
          </a:xfrm>
        </p:spPr>
        <p:txBody>
          <a:bodyPr anchor="ctr" anchorCtr="0">
            <a:noAutofit/>
          </a:bodyPr>
          <a:lstStyle>
            <a:lvl1pPr marL="0" indent="0">
              <a:lnSpc>
                <a:spcPct val="100000"/>
              </a:lnSpc>
              <a:spcBef>
                <a:spcPts val="0"/>
              </a:spcBef>
              <a:spcAft>
                <a:spcPts val="0"/>
              </a:spcAft>
              <a:buNone/>
              <a:defRPr sz="1200" b="0" i="1">
                <a:solidFill>
                  <a:schemeClr val="tx2"/>
                </a:solidFill>
                <a:latin typeface="+mn-lt"/>
              </a:defRPr>
            </a:lvl1pPr>
            <a:lvl5pPr marL="1828800" indent="0">
              <a:buNone/>
              <a:defRPr sz="1400"/>
            </a:lvl5pPr>
          </a:lstStyle>
          <a:p>
            <a:pPr lvl="0"/>
            <a:r>
              <a:rPr lang="en-US" dirty="0"/>
              <a:t>“Delete me” – Title page for assets with audience Agency</a:t>
            </a:r>
          </a:p>
        </p:txBody>
      </p:sp>
      <p:sp>
        <p:nvSpPr>
          <p:cNvPr id="8" name="Title 1">
            <a:extLst>
              <a:ext uri="{FF2B5EF4-FFF2-40B4-BE49-F238E27FC236}">
                <a16:creationId xmlns:a16="http://schemas.microsoft.com/office/drawing/2014/main" id="{B2619FED-C508-A21C-30B2-C8692609D555}"/>
              </a:ext>
            </a:extLst>
          </p:cNvPr>
          <p:cNvSpPr>
            <a:spLocks noGrp="1"/>
          </p:cNvSpPr>
          <p:nvPr>
            <p:ph type="ctrTitle" hasCustomPrompt="1"/>
          </p:nvPr>
        </p:nvSpPr>
        <p:spPr>
          <a:xfrm>
            <a:off x="302735" y="2496160"/>
            <a:ext cx="5885704" cy="2132324"/>
          </a:xfrm>
        </p:spPr>
        <p:txBody>
          <a:bodyPr anchor="ctr" anchorCtr="0"/>
          <a:lstStyle>
            <a:lvl1pPr marL="0" algn="l" defTabSz="914400" rtl="0" eaLnBrk="1" latinLnBrk="0" hangingPunct="1">
              <a:lnSpc>
                <a:spcPct val="90000"/>
              </a:lnSpc>
              <a:spcBef>
                <a:spcPct val="0"/>
              </a:spcBef>
              <a:buNone/>
              <a:defRPr lang="en-GB" sz="4800" kern="1200" dirty="0">
                <a:solidFill>
                  <a:schemeClr val="tx2"/>
                </a:solidFill>
                <a:latin typeface="+mn-lt"/>
                <a:ea typeface="+mn-ea"/>
                <a:cs typeface="+mn-cs"/>
              </a:defRPr>
            </a:lvl1pPr>
          </a:lstStyle>
          <a:p>
            <a:r>
              <a:rPr lang="en-US" dirty="0"/>
              <a:t>Click to edit </a:t>
            </a:r>
            <a:br>
              <a:rPr lang="en-US" dirty="0"/>
            </a:br>
            <a:r>
              <a:rPr lang="en-US" dirty="0"/>
              <a:t>Master title style for bigger headings</a:t>
            </a:r>
            <a:endParaRPr lang="en-GB" dirty="0"/>
          </a:p>
        </p:txBody>
      </p:sp>
    </p:spTree>
    <p:extLst>
      <p:ext uri="{BB962C8B-B14F-4D97-AF65-F5344CB8AC3E}">
        <p14:creationId xmlns:p14="http://schemas.microsoft.com/office/powerpoint/2010/main" val="93426084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White Gradient - H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23CFB6B-CAD0-41BD-BCF3-601ED3CF454F}"/>
              </a:ext>
            </a:extLst>
          </p:cNvPr>
          <p:cNvSpPr/>
          <p:nvPr userDrawn="1"/>
        </p:nvSpPr>
        <p:spPr>
          <a:xfrm>
            <a:off x="159657" y="5921829"/>
            <a:ext cx="11858172" cy="936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8648BD6-196D-5400-86FE-2D639499F744}"/>
              </a:ext>
            </a:extLst>
          </p:cNvPr>
          <p:cNvSpPr/>
          <p:nvPr userDrawn="1"/>
        </p:nvSpPr>
        <p:spPr>
          <a:xfrm>
            <a:off x="6696075" y="0"/>
            <a:ext cx="5495926" cy="6858000"/>
          </a:xfrm>
          <a:prstGeom prst="rect">
            <a:avLst/>
          </a:prstGeom>
          <a:blipFill>
            <a:blip r:embed="rId2" cstate="print">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30" name="AutoShape 3"/>
          <p:cNvSpPr>
            <a:spLocks noChangeAspect="1" noChangeArrowheads="1" noTextEdit="1"/>
          </p:cNvSpPr>
          <p:nvPr/>
        </p:nvSpPr>
        <p:spPr bwMode="auto">
          <a:xfrm>
            <a:off x="4297363" y="0"/>
            <a:ext cx="79216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 name="Rectangle 1">
            <a:extLst>
              <a:ext uri="{FF2B5EF4-FFF2-40B4-BE49-F238E27FC236}">
                <a16:creationId xmlns:a16="http://schemas.microsoft.com/office/drawing/2014/main" id="{23376973-F12A-55E5-AB12-75EC2D6ACA3F}"/>
              </a:ext>
            </a:extLst>
          </p:cNvPr>
          <p:cNvSpPr/>
          <p:nvPr userDrawn="1"/>
        </p:nvSpPr>
        <p:spPr>
          <a:xfrm>
            <a:off x="5791201" y="0"/>
            <a:ext cx="3233476" cy="6858000"/>
          </a:xfrm>
          <a:prstGeom prst="rect">
            <a:avLst/>
          </a:prstGeom>
          <a:gradFill>
            <a:gsLst>
              <a:gs pos="25424">
                <a:schemeClr val="bg1">
                  <a:alpha val="47000"/>
                </a:schemeClr>
              </a:gs>
              <a:gs pos="7000">
                <a:schemeClr val="bg1">
                  <a:alpha val="0"/>
                </a:schemeClr>
              </a:gs>
              <a:gs pos="63000">
                <a:schemeClr val="bg1">
                  <a:alpha val="92000"/>
                </a:schemeClr>
              </a:gs>
              <a:gs pos="77000">
                <a:schemeClr val="bg1"/>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a:extLst>
              <a:ext uri="{FF2B5EF4-FFF2-40B4-BE49-F238E27FC236}">
                <a16:creationId xmlns:a16="http://schemas.microsoft.com/office/drawing/2014/main" id="{C4CAC68B-B3F4-F970-220D-D56B1660E47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800000">
            <a:off x="10631705" y="-846453"/>
            <a:ext cx="534846" cy="2534496"/>
          </a:xfrm>
          <a:prstGeom prst="rect">
            <a:avLst/>
          </a:prstGeom>
        </p:spPr>
      </p:pic>
      <p:grpSp>
        <p:nvGrpSpPr>
          <p:cNvPr id="29" name="Group 28">
            <a:extLst>
              <a:ext uri="{FF2B5EF4-FFF2-40B4-BE49-F238E27FC236}">
                <a16:creationId xmlns:a16="http://schemas.microsoft.com/office/drawing/2014/main" id="{035F819C-027A-FC02-1A90-D3031BE4D1B4}"/>
              </a:ext>
            </a:extLst>
          </p:cNvPr>
          <p:cNvGrpSpPr/>
          <p:nvPr userDrawn="1"/>
        </p:nvGrpSpPr>
        <p:grpSpPr>
          <a:xfrm>
            <a:off x="11679053" y="-975250"/>
            <a:ext cx="649683" cy="1840019"/>
            <a:chOff x="6955918" y="2863488"/>
            <a:chExt cx="649683" cy="1840019"/>
          </a:xfrm>
        </p:grpSpPr>
        <p:sp>
          <p:nvSpPr>
            <p:cNvPr id="31" name="Freeform: Shape 30">
              <a:extLst>
                <a:ext uri="{FF2B5EF4-FFF2-40B4-BE49-F238E27FC236}">
                  <a16:creationId xmlns:a16="http://schemas.microsoft.com/office/drawing/2014/main" id="{A57F11D1-BE03-5E0B-186A-8E861C6D954A}"/>
                </a:ext>
              </a:extLst>
            </p:cNvPr>
            <p:cNvSpPr/>
            <p:nvPr/>
          </p:nvSpPr>
          <p:spPr>
            <a:xfrm rot="1800000">
              <a:off x="6955918" y="2863488"/>
              <a:ext cx="531157" cy="1840019"/>
            </a:xfrm>
            <a:custGeom>
              <a:avLst/>
              <a:gdLst>
                <a:gd name="connsiteX0" fmla="*/ 265603 w 531157"/>
                <a:gd name="connsiteY0" fmla="*/ 0 h 1840019"/>
                <a:gd name="connsiteX1" fmla="*/ 531157 w 531157"/>
                <a:gd name="connsiteY1" fmla="*/ 265555 h 1840019"/>
                <a:gd name="connsiteX2" fmla="*/ 531157 w 531157"/>
                <a:gd name="connsiteY2" fmla="*/ 1574465 h 1840019"/>
                <a:gd name="connsiteX3" fmla="*/ 265603 w 531157"/>
                <a:gd name="connsiteY3" fmla="*/ 1840020 h 1840019"/>
                <a:gd name="connsiteX4" fmla="*/ 265555 w 531157"/>
                <a:gd name="connsiteY4" fmla="*/ 1840020 h 1840019"/>
                <a:gd name="connsiteX5" fmla="*/ 0 w 531157"/>
                <a:gd name="connsiteY5" fmla="*/ 1574465 h 1840019"/>
                <a:gd name="connsiteX6" fmla="*/ 0 w 531157"/>
                <a:gd name="connsiteY6" fmla="*/ 265554 h 1840019"/>
                <a:gd name="connsiteX7" fmla="*/ 265555 w 531157"/>
                <a:gd name="connsiteY7" fmla="*/ 0 h 184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157" h="1840019">
                  <a:moveTo>
                    <a:pt x="265603" y="0"/>
                  </a:moveTo>
                  <a:cubicBezTo>
                    <a:pt x="412264" y="0"/>
                    <a:pt x="531157" y="118893"/>
                    <a:pt x="531157" y="265555"/>
                  </a:cubicBezTo>
                  <a:lnTo>
                    <a:pt x="531157" y="1574465"/>
                  </a:lnTo>
                  <a:cubicBezTo>
                    <a:pt x="531157" y="1721127"/>
                    <a:pt x="412264" y="1840020"/>
                    <a:pt x="265603" y="1840020"/>
                  </a:cubicBezTo>
                  <a:lnTo>
                    <a:pt x="265555" y="1840020"/>
                  </a:lnTo>
                  <a:cubicBezTo>
                    <a:pt x="118893" y="1840020"/>
                    <a:pt x="0" y="1721127"/>
                    <a:pt x="0" y="1574465"/>
                  </a:cubicBezTo>
                  <a:lnTo>
                    <a:pt x="0" y="265554"/>
                  </a:lnTo>
                  <a:cubicBezTo>
                    <a:pt x="0" y="118893"/>
                    <a:pt x="118893" y="0"/>
                    <a:pt x="265555" y="0"/>
                  </a:cubicBezTo>
                  <a:close/>
                </a:path>
              </a:pathLst>
            </a:custGeom>
            <a:solidFill>
              <a:schemeClr val="accent3"/>
            </a:solidFill>
            <a:ln w="0" cap="flat">
              <a:noFill/>
              <a:prstDash val="solid"/>
              <a:miter/>
            </a:ln>
          </p:spPr>
          <p:txBody>
            <a:bodyPr rtlCol="0" anchor="ctr"/>
            <a:lstStyle/>
            <a:p>
              <a:endParaRPr lang="en-GB" dirty="0"/>
            </a:p>
          </p:txBody>
        </p:sp>
        <p:sp>
          <p:nvSpPr>
            <p:cNvPr id="32" name="Freeform: Shape 31">
              <a:extLst>
                <a:ext uri="{FF2B5EF4-FFF2-40B4-BE49-F238E27FC236}">
                  <a16:creationId xmlns:a16="http://schemas.microsoft.com/office/drawing/2014/main" id="{AB3B60CD-C1C1-C877-7F2F-0A8246ED9348}"/>
                </a:ext>
              </a:extLst>
            </p:cNvPr>
            <p:cNvSpPr/>
            <p:nvPr/>
          </p:nvSpPr>
          <p:spPr>
            <a:xfrm rot="1800000">
              <a:off x="7453842" y="3173708"/>
              <a:ext cx="151759" cy="151759"/>
            </a:xfrm>
            <a:custGeom>
              <a:avLst/>
              <a:gdLst>
                <a:gd name="connsiteX0" fmla="*/ 151759 w 151759"/>
                <a:gd name="connsiteY0" fmla="*/ 75880 h 151759"/>
                <a:gd name="connsiteX1" fmla="*/ 75880 w 151759"/>
                <a:gd name="connsiteY1" fmla="*/ 151759 h 151759"/>
                <a:gd name="connsiteX2" fmla="*/ 0 w 151759"/>
                <a:gd name="connsiteY2" fmla="*/ 75880 h 151759"/>
                <a:gd name="connsiteX3" fmla="*/ 75880 w 151759"/>
                <a:gd name="connsiteY3" fmla="*/ 0 h 151759"/>
                <a:gd name="connsiteX4" fmla="*/ 151759 w 151759"/>
                <a:gd name="connsiteY4" fmla="*/ 75880 h 15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9" h="151759">
                  <a:moveTo>
                    <a:pt x="151759" y="75880"/>
                  </a:moveTo>
                  <a:cubicBezTo>
                    <a:pt x="151759" y="117787"/>
                    <a:pt x="117787" y="151759"/>
                    <a:pt x="75880" y="151759"/>
                  </a:cubicBezTo>
                  <a:cubicBezTo>
                    <a:pt x="33972" y="151759"/>
                    <a:pt x="0" y="117787"/>
                    <a:pt x="0" y="75880"/>
                  </a:cubicBezTo>
                  <a:cubicBezTo>
                    <a:pt x="0" y="33972"/>
                    <a:pt x="33972" y="0"/>
                    <a:pt x="75880" y="0"/>
                  </a:cubicBezTo>
                  <a:cubicBezTo>
                    <a:pt x="117787" y="0"/>
                    <a:pt x="151759" y="33972"/>
                    <a:pt x="151759" y="75880"/>
                  </a:cubicBezTo>
                  <a:close/>
                </a:path>
              </a:pathLst>
            </a:custGeom>
            <a:solidFill>
              <a:schemeClr val="bg1"/>
            </a:solidFill>
            <a:ln w="0" cap="flat">
              <a:noFill/>
              <a:prstDash val="solid"/>
              <a:miter/>
            </a:ln>
          </p:spPr>
          <p:txBody>
            <a:bodyPr rtlCol="0" anchor="ctr"/>
            <a:lstStyle/>
            <a:p>
              <a:endParaRPr lang="en-GB"/>
            </a:p>
          </p:txBody>
        </p:sp>
      </p:grpSp>
      <p:pic>
        <p:nvPicPr>
          <p:cNvPr id="33" name="Graphic 32">
            <a:extLst>
              <a:ext uri="{FF2B5EF4-FFF2-40B4-BE49-F238E27FC236}">
                <a16:creationId xmlns:a16="http://schemas.microsoft.com/office/drawing/2014/main" id="{D7067004-9BC9-6823-8B75-8AE3FF618B2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800000">
            <a:off x="10733938" y="4778157"/>
            <a:ext cx="534846" cy="3695736"/>
          </a:xfrm>
          <a:prstGeom prst="rect">
            <a:avLst/>
          </a:prstGeom>
        </p:spPr>
      </p:pic>
      <p:grpSp>
        <p:nvGrpSpPr>
          <p:cNvPr id="7" name="Group 6">
            <a:extLst>
              <a:ext uri="{FF2B5EF4-FFF2-40B4-BE49-F238E27FC236}">
                <a16:creationId xmlns:a16="http://schemas.microsoft.com/office/drawing/2014/main" id="{DA7C5707-FB1B-F550-E921-54C69976A834}"/>
              </a:ext>
            </a:extLst>
          </p:cNvPr>
          <p:cNvGrpSpPr/>
          <p:nvPr userDrawn="1"/>
        </p:nvGrpSpPr>
        <p:grpSpPr>
          <a:xfrm>
            <a:off x="9496617" y="5945117"/>
            <a:ext cx="817972" cy="2515434"/>
            <a:chOff x="9496617" y="5945117"/>
            <a:chExt cx="817972" cy="2515434"/>
          </a:xfrm>
        </p:grpSpPr>
        <p:sp>
          <p:nvSpPr>
            <p:cNvPr id="4" name="Freeform: Shape 3">
              <a:extLst>
                <a:ext uri="{FF2B5EF4-FFF2-40B4-BE49-F238E27FC236}">
                  <a16:creationId xmlns:a16="http://schemas.microsoft.com/office/drawing/2014/main" id="{52E89B28-6C39-0CCB-0F35-D204571F57AD}"/>
                </a:ext>
              </a:extLst>
            </p:cNvPr>
            <p:cNvSpPr/>
            <p:nvPr/>
          </p:nvSpPr>
          <p:spPr>
            <a:xfrm rot="1800000">
              <a:off x="9496617" y="5945117"/>
              <a:ext cx="529577" cy="2515434"/>
            </a:xfrm>
            <a:custGeom>
              <a:avLst/>
              <a:gdLst>
                <a:gd name="connsiteX0" fmla="*/ 264813 w 529577"/>
                <a:gd name="connsiteY0" fmla="*/ 0 h 2515434"/>
                <a:gd name="connsiteX1" fmla="*/ 529578 w 529577"/>
                <a:gd name="connsiteY1" fmla="*/ 264765 h 2515434"/>
                <a:gd name="connsiteX2" fmla="*/ 529578 w 529577"/>
                <a:gd name="connsiteY2" fmla="*/ 2250670 h 2515434"/>
                <a:gd name="connsiteX3" fmla="*/ 264813 w 529577"/>
                <a:gd name="connsiteY3" fmla="*/ 2515435 h 2515434"/>
                <a:gd name="connsiteX4" fmla="*/ 264765 w 529577"/>
                <a:gd name="connsiteY4" fmla="*/ 2515435 h 2515434"/>
                <a:gd name="connsiteX5" fmla="*/ 0 w 529577"/>
                <a:gd name="connsiteY5" fmla="*/ 2250670 h 2515434"/>
                <a:gd name="connsiteX6" fmla="*/ 0 w 529577"/>
                <a:gd name="connsiteY6" fmla="*/ 264765 h 2515434"/>
                <a:gd name="connsiteX7" fmla="*/ 264765 w 529577"/>
                <a:gd name="connsiteY7" fmla="*/ 0 h 251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9577" h="2515434">
                  <a:moveTo>
                    <a:pt x="264813" y="0"/>
                  </a:moveTo>
                  <a:cubicBezTo>
                    <a:pt x="411039" y="0"/>
                    <a:pt x="529578" y="118539"/>
                    <a:pt x="529578" y="264765"/>
                  </a:cubicBezTo>
                  <a:lnTo>
                    <a:pt x="529578" y="2250670"/>
                  </a:lnTo>
                  <a:cubicBezTo>
                    <a:pt x="529578" y="2396896"/>
                    <a:pt x="411039" y="2515435"/>
                    <a:pt x="264813" y="2515435"/>
                  </a:cubicBezTo>
                  <a:lnTo>
                    <a:pt x="264765" y="2515435"/>
                  </a:lnTo>
                  <a:cubicBezTo>
                    <a:pt x="118539" y="2515435"/>
                    <a:pt x="0" y="2396896"/>
                    <a:pt x="0" y="2250670"/>
                  </a:cubicBezTo>
                  <a:lnTo>
                    <a:pt x="0" y="264765"/>
                  </a:lnTo>
                  <a:cubicBezTo>
                    <a:pt x="0" y="118539"/>
                    <a:pt x="118539" y="0"/>
                    <a:pt x="264765" y="0"/>
                  </a:cubicBezTo>
                  <a:close/>
                </a:path>
              </a:pathLst>
            </a:custGeom>
            <a:solidFill>
              <a:schemeClr val="accent3"/>
            </a:solidFill>
            <a:ln w="0" cap="flat">
              <a:noFill/>
              <a:prstDash val="solid"/>
              <a:miter/>
            </a:ln>
          </p:spPr>
          <p:txBody>
            <a:bodyPr rtlCol="0" anchor="ctr"/>
            <a:lstStyle/>
            <a:p>
              <a:endParaRPr lang="en-GB" dirty="0"/>
            </a:p>
          </p:txBody>
        </p:sp>
        <p:sp>
          <p:nvSpPr>
            <p:cNvPr id="5" name="Freeform: Shape 4">
              <a:extLst>
                <a:ext uri="{FF2B5EF4-FFF2-40B4-BE49-F238E27FC236}">
                  <a16:creationId xmlns:a16="http://schemas.microsoft.com/office/drawing/2014/main" id="{64FDD09A-A34D-19D9-D056-B0DA0956D007}"/>
                </a:ext>
              </a:extLst>
            </p:cNvPr>
            <p:cNvSpPr/>
            <p:nvPr/>
          </p:nvSpPr>
          <p:spPr>
            <a:xfrm rot="1800000">
              <a:off x="10163282" y="6300025"/>
              <a:ext cx="151307" cy="151307"/>
            </a:xfrm>
            <a:custGeom>
              <a:avLst/>
              <a:gdLst>
                <a:gd name="connsiteX0" fmla="*/ 151308 w 151307"/>
                <a:gd name="connsiteY0" fmla="*/ 75654 h 151307"/>
                <a:gd name="connsiteX1" fmla="*/ 75654 w 151307"/>
                <a:gd name="connsiteY1" fmla="*/ 151308 h 151307"/>
                <a:gd name="connsiteX2" fmla="*/ 0 w 151307"/>
                <a:gd name="connsiteY2" fmla="*/ 75654 h 151307"/>
                <a:gd name="connsiteX3" fmla="*/ 75654 w 151307"/>
                <a:gd name="connsiteY3" fmla="*/ 0 h 151307"/>
                <a:gd name="connsiteX4" fmla="*/ 151308 w 151307"/>
                <a:gd name="connsiteY4" fmla="*/ 75654 h 151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07" h="151307">
                  <a:moveTo>
                    <a:pt x="151308" y="75654"/>
                  </a:moveTo>
                  <a:cubicBezTo>
                    <a:pt x="151308" y="117437"/>
                    <a:pt x="117437" y="151308"/>
                    <a:pt x="75654" y="151308"/>
                  </a:cubicBezTo>
                  <a:cubicBezTo>
                    <a:pt x="33871" y="151308"/>
                    <a:pt x="0" y="117437"/>
                    <a:pt x="0" y="75654"/>
                  </a:cubicBezTo>
                  <a:cubicBezTo>
                    <a:pt x="0" y="33871"/>
                    <a:pt x="33871" y="0"/>
                    <a:pt x="75654" y="0"/>
                  </a:cubicBezTo>
                  <a:cubicBezTo>
                    <a:pt x="117437" y="0"/>
                    <a:pt x="151308" y="33871"/>
                    <a:pt x="151308" y="75654"/>
                  </a:cubicBezTo>
                  <a:close/>
                </a:path>
              </a:pathLst>
            </a:custGeom>
            <a:solidFill>
              <a:srgbClr val="FFFFFF"/>
            </a:solidFill>
            <a:ln w="0" cap="flat">
              <a:noFill/>
              <a:prstDash val="solid"/>
              <a:miter/>
            </a:ln>
          </p:spPr>
          <p:txBody>
            <a:bodyPr rtlCol="0" anchor="ctr"/>
            <a:lstStyle/>
            <a:p>
              <a:endParaRPr lang="en-GB"/>
            </a:p>
          </p:txBody>
        </p:sp>
      </p:grpSp>
      <p:sp>
        <p:nvSpPr>
          <p:cNvPr id="3" name="Text Placeholder 25">
            <a:extLst>
              <a:ext uri="{FF2B5EF4-FFF2-40B4-BE49-F238E27FC236}">
                <a16:creationId xmlns:a16="http://schemas.microsoft.com/office/drawing/2014/main" id="{0C06ED8C-3824-14C6-B057-4D01E1568F2C}"/>
              </a:ext>
            </a:extLst>
          </p:cNvPr>
          <p:cNvSpPr>
            <a:spLocks noGrp="1"/>
          </p:cNvSpPr>
          <p:nvPr>
            <p:ph type="body" sz="quarter" idx="14" hasCustomPrompt="1"/>
          </p:nvPr>
        </p:nvSpPr>
        <p:spPr>
          <a:xfrm>
            <a:off x="316269" y="6093771"/>
            <a:ext cx="2702828" cy="415041"/>
          </a:xfrm>
        </p:spPr>
        <p:txBody>
          <a:bodyPr anchor="ctr" anchorCtr="0">
            <a:noAutofit/>
          </a:bodyPr>
          <a:lstStyle>
            <a:lvl1pPr marL="0" indent="0">
              <a:lnSpc>
                <a:spcPct val="100000"/>
              </a:lnSpc>
              <a:spcBef>
                <a:spcPts val="0"/>
              </a:spcBef>
              <a:spcAft>
                <a:spcPts val="0"/>
              </a:spcAft>
              <a:buNone/>
              <a:defRPr sz="1200" b="0" i="0">
                <a:solidFill>
                  <a:schemeClr val="tx2"/>
                </a:solidFill>
                <a:latin typeface="+mn-lt"/>
              </a:defRPr>
            </a:lvl1pPr>
            <a:lvl5pPr marL="1828800" indent="0">
              <a:buNone/>
              <a:defRPr sz="1400"/>
            </a:lvl5pPr>
          </a:lstStyle>
          <a:p>
            <a:pPr lvl="0"/>
            <a:r>
              <a:rPr lang="en-US" dirty="0"/>
              <a:t>“Delete me” – Title page for HR related assets</a:t>
            </a:r>
          </a:p>
        </p:txBody>
      </p:sp>
      <p:sp>
        <p:nvSpPr>
          <p:cNvPr id="6" name="Title 1">
            <a:extLst>
              <a:ext uri="{FF2B5EF4-FFF2-40B4-BE49-F238E27FC236}">
                <a16:creationId xmlns:a16="http://schemas.microsoft.com/office/drawing/2014/main" id="{2DE98D68-FB03-15B4-5942-EED5BCFDE574}"/>
              </a:ext>
            </a:extLst>
          </p:cNvPr>
          <p:cNvSpPr>
            <a:spLocks noGrp="1"/>
          </p:cNvSpPr>
          <p:nvPr>
            <p:ph type="ctrTitle" hasCustomPrompt="1"/>
          </p:nvPr>
        </p:nvSpPr>
        <p:spPr>
          <a:xfrm>
            <a:off x="303180" y="2505168"/>
            <a:ext cx="5885705" cy="1495638"/>
          </a:xfrm>
        </p:spPr>
        <p:txBody>
          <a:bodyPr anchor="b" anchorCtr="0"/>
          <a:lstStyle>
            <a:lvl1pPr marL="0" algn="l" defTabSz="914400" rtl="0" eaLnBrk="1" latinLnBrk="0" hangingPunct="1">
              <a:lnSpc>
                <a:spcPct val="90000"/>
              </a:lnSpc>
              <a:spcBef>
                <a:spcPct val="0"/>
              </a:spcBef>
              <a:buNone/>
              <a:defRPr lang="en-GB" sz="4800" kern="1200" dirty="0">
                <a:solidFill>
                  <a:schemeClr val="tx2"/>
                </a:solidFill>
                <a:latin typeface="+mn-lt"/>
                <a:ea typeface="+mn-ea"/>
                <a:cs typeface="+mn-cs"/>
              </a:defRPr>
            </a:lvl1pPr>
          </a:lstStyle>
          <a:p>
            <a:r>
              <a:rPr lang="en-US" dirty="0"/>
              <a:t>Click to edit </a:t>
            </a:r>
            <a:br>
              <a:rPr lang="en-US" dirty="0"/>
            </a:br>
            <a:r>
              <a:rPr lang="en-US" dirty="0"/>
              <a:t>Master title style</a:t>
            </a:r>
            <a:endParaRPr lang="en-GB" dirty="0"/>
          </a:p>
        </p:txBody>
      </p:sp>
      <p:sp>
        <p:nvSpPr>
          <p:cNvPr id="8" name="Subtitle 2">
            <a:extLst>
              <a:ext uri="{FF2B5EF4-FFF2-40B4-BE49-F238E27FC236}">
                <a16:creationId xmlns:a16="http://schemas.microsoft.com/office/drawing/2014/main" id="{5359EB9B-B34E-DFD8-05CE-896A5C5F9CA8}"/>
              </a:ext>
            </a:extLst>
          </p:cNvPr>
          <p:cNvSpPr>
            <a:spLocks noGrp="1"/>
          </p:cNvSpPr>
          <p:nvPr>
            <p:ph type="subTitle" idx="1"/>
          </p:nvPr>
        </p:nvSpPr>
        <p:spPr>
          <a:xfrm>
            <a:off x="303180" y="4093895"/>
            <a:ext cx="5885705" cy="480131"/>
          </a:xfrm>
        </p:spPr>
        <p:txBody>
          <a:bodyPr>
            <a:spAutoFit/>
          </a:bodyPr>
          <a:lstStyle>
            <a:lvl1pPr marL="0" indent="0" algn="l" defTabSz="914400" rtl="0" eaLnBrk="1" latinLnBrk="0" hangingPunct="1">
              <a:spcBef>
                <a:spcPts val="0"/>
              </a:spcBef>
              <a:buNone/>
              <a:defRPr lang="en-GB" sz="2800" kern="1200" dirty="0">
                <a:solidFill>
                  <a:schemeClr val="tx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pic>
        <p:nvPicPr>
          <p:cNvPr id="11" name="Picture 10">
            <a:extLst>
              <a:ext uri="{FF2B5EF4-FFF2-40B4-BE49-F238E27FC236}">
                <a16:creationId xmlns:a16="http://schemas.microsoft.com/office/drawing/2014/main" id="{F56BF8F0-D53F-0C0A-D546-49922A09A20E}"/>
              </a:ext>
            </a:extLst>
          </p:cNvPr>
          <p:cNvPicPr>
            <a:picLocks noChangeAspect="1"/>
          </p:cNvPicPr>
          <p:nvPr userDrawn="1"/>
        </p:nvPicPr>
        <p:blipFill rotWithShape="1">
          <a:blip r:embed="rId7" cstate="print">
            <a:extLst>
              <a:ext uri="{28A0092B-C50C-407E-A947-70E740481C1C}">
                <a14:useLocalDpi xmlns:a14="http://schemas.microsoft.com/office/drawing/2010/main"/>
              </a:ext>
            </a:extLst>
          </a:blip>
          <a:srcRect l="-7710" r="-8470"/>
          <a:stretch/>
        </p:blipFill>
        <p:spPr>
          <a:xfrm>
            <a:off x="316269" y="407755"/>
            <a:ext cx="1709904" cy="746531"/>
          </a:xfrm>
          <a:prstGeom prst="rect">
            <a:avLst/>
          </a:prstGeom>
        </p:spPr>
      </p:pic>
      <p:sp>
        <p:nvSpPr>
          <p:cNvPr id="12" name="Picture Placeholder 13">
            <a:extLst>
              <a:ext uri="{FF2B5EF4-FFF2-40B4-BE49-F238E27FC236}">
                <a16:creationId xmlns:a16="http://schemas.microsoft.com/office/drawing/2014/main" id="{E85DFD69-357D-AF86-977A-2DBECF572DE7}"/>
              </a:ext>
            </a:extLst>
          </p:cNvPr>
          <p:cNvSpPr>
            <a:spLocks noGrp="1"/>
          </p:cNvSpPr>
          <p:nvPr>
            <p:ph type="pic" sz="quarter" idx="13" hasCustomPrompt="1"/>
          </p:nvPr>
        </p:nvSpPr>
        <p:spPr>
          <a:xfrm>
            <a:off x="2382509" y="547091"/>
            <a:ext cx="1613967" cy="498509"/>
          </a:xfrm>
        </p:spPr>
        <p:txBody>
          <a:bodyPr anchor="ctr" anchorCtr="0">
            <a:noAutofit/>
          </a:bodyPr>
          <a:lstStyle>
            <a:lvl1pPr marL="0" indent="0">
              <a:buNone/>
              <a:defRPr sz="1050"/>
            </a:lvl1pPr>
          </a:lstStyle>
          <a:p>
            <a:r>
              <a:rPr lang="en-GB" dirty="0"/>
              <a:t>Partner Logo:                     1.39 x 4.48cm</a:t>
            </a:r>
          </a:p>
        </p:txBody>
      </p:sp>
    </p:spTree>
    <p:extLst>
      <p:ext uri="{BB962C8B-B14F-4D97-AF65-F5344CB8AC3E}">
        <p14:creationId xmlns:p14="http://schemas.microsoft.com/office/powerpoint/2010/main" val="372294836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Large Headings White Gradient - H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23CFB6B-CAD0-41BD-BCF3-601ED3CF454F}"/>
              </a:ext>
            </a:extLst>
          </p:cNvPr>
          <p:cNvSpPr/>
          <p:nvPr userDrawn="1"/>
        </p:nvSpPr>
        <p:spPr>
          <a:xfrm>
            <a:off x="159657" y="5921829"/>
            <a:ext cx="11858172" cy="936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AutoShape 3"/>
          <p:cNvSpPr>
            <a:spLocks noChangeAspect="1" noChangeArrowheads="1" noTextEdit="1"/>
          </p:cNvSpPr>
          <p:nvPr/>
        </p:nvSpPr>
        <p:spPr bwMode="auto">
          <a:xfrm>
            <a:off x="4297363" y="0"/>
            <a:ext cx="79216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 name="Rectangle 5">
            <a:extLst>
              <a:ext uri="{FF2B5EF4-FFF2-40B4-BE49-F238E27FC236}">
                <a16:creationId xmlns:a16="http://schemas.microsoft.com/office/drawing/2014/main" id="{8FBD4733-827E-62F6-D2B5-4CF4629F6814}"/>
              </a:ext>
            </a:extLst>
          </p:cNvPr>
          <p:cNvSpPr/>
          <p:nvPr userDrawn="1"/>
        </p:nvSpPr>
        <p:spPr>
          <a:xfrm>
            <a:off x="6696075" y="0"/>
            <a:ext cx="5495926" cy="6858000"/>
          </a:xfrm>
          <a:prstGeom prst="rect">
            <a:avLst/>
          </a:prstGeom>
          <a:blipFill>
            <a:blip r:embed="rId2" cstate="print">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Rectangle 1">
            <a:extLst>
              <a:ext uri="{FF2B5EF4-FFF2-40B4-BE49-F238E27FC236}">
                <a16:creationId xmlns:a16="http://schemas.microsoft.com/office/drawing/2014/main" id="{23376973-F12A-55E5-AB12-75EC2D6ACA3F}"/>
              </a:ext>
            </a:extLst>
          </p:cNvPr>
          <p:cNvSpPr/>
          <p:nvPr userDrawn="1"/>
        </p:nvSpPr>
        <p:spPr>
          <a:xfrm>
            <a:off x="5791201" y="0"/>
            <a:ext cx="3233476" cy="6858000"/>
          </a:xfrm>
          <a:prstGeom prst="rect">
            <a:avLst/>
          </a:prstGeom>
          <a:gradFill>
            <a:gsLst>
              <a:gs pos="25424">
                <a:schemeClr val="bg1">
                  <a:alpha val="47000"/>
                </a:schemeClr>
              </a:gs>
              <a:gs pos="7000">
                <a:schemeClr val="bg1">
                  <a:alpha val="0"/>
                </a:schemeClr>
              </a:gs>
              <a:gs pos="63000">
                <a:schemeClr val="bg1">
                  <a:alpha val="92000"/>
                </a:schemeClr>
              </a:gs>
              <a:gs pos="77000">
                <a:schemeClr val="bg1"/>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a:extLst>
              <a:ext uri="{FF2B5EF4-FFF2-40B4-BE49-F238E27FC236}">
                <a16:creationId xmlns:a16="http://schemas.microsoft.com/office/drawing/2014/main" id="{C4CAC68B-B3F4-F970-220D-D56B1660E47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800000">
            <a:off x="10631705" y="-846453"/>
            <a:ext cx="534846" cy="2534496"/>
          </a:xfrm>
          <a:prstGeom prst="rect">
            <a:avLst/>
          </a:prstGeom>
        </p:spPr>
      </p:pic>
      <p:grpSp>
        <p:nvGrpSpPr>
          <p:cNvPr id="29" name="Group 28">
            <a:extLst>
              <a:ext uri="{FF2B5EF4-FFF2-40B4-BE49-F238E27FC236}">
                <a16:creationId xmlns:a16="http://schemas.microsoft.com/office/drawing/2014/main" id="{035F819C-027A-FC02-1A90-D3031BE4D1B4}"/>
              </a:ext>
            </a:extLst>
          </p:cNvPr>
          <p:cNvGrpSpPr/>
          <p:nvPr userDrawn="1"/>
        </p:nvGrpSpPr>
        <p:grpSpPr>
          <a:xfrm>
            <a:off x="11679053" y="-975250"/>
            <a:ext cx="649683" cy="1840019"/>
            <a:chOff x="6955918" y="2863488"/>
            <a:chExt cx="649683" cy="1840019"/>
          </a:xfrm>
        </p:grpSpPr>
        <p:sp>
          <p:nvSpPr>
            <p:cNvPr id="31" name="Freeform: Shape 30">
              <a:extLst>
                <a:ext uri="{FF2B5EF4-FFF2-40B4-BE49-F238E27FC236}">
                  <a16:creationId xmlns:a16="http://schemas.microsoft.com/office/drawing/2014/main" id="{A57F11D1-BE03-5E0B-186A-8E861C6D954A}"/>
                </a:ext>
              </a:extLst>
            </p:cNvPr>
            <p:cNvSpPr/>
            <p:nvPr/>
          </p:nvSpPr>
          <p:spPr>
            <a:xfrm rot="1800000">
              <a:off x="6955918" y="2863488"/>
              <a:ext cx="531157" cy="1840019"/>
            </a:xfrm>
            <a:custGeom>
              <a:avLst/>
              <a:gdLst>
                <a:gd name="connsiteX0" fmla="*/ 265603 w 531157"/>
                <a:gd name="connsiteY0" fmla="*/ 0 h 1840019"/>
                <a:gd name="connsiteX1" fmla="*/ 531157 w 531157"/>
                <a:gd name="connsiteY1" fmla="*/ 265555 h 1840019"/>
                <a:gd name="connsiteX2" fmla="*/ 531157 w 531157"/>
                <a:gd name="connsiteY2" fmla="*/ 1574465 h 1840019"/>
                <a:gd name="connsiteX3" fmla="*/ 265603 w 531157"/>
                <a:gd name="connsiteY3" fmla="*/ 1840020 h 1840019"/>
                <a:gd name="connsiteX4" fmla="*/ 265555 w 531157"/>
                <a:gd name="connsiteY4" fmla="*/ 1840020 h 1840019"/>
                <a:gd name="connsiteX5" fmla="*/ 0 w 531157"/>
                <a:gd name="connsiteY5" fmla="*/ 1574465 h 1840019"/>
                <a:gd name="connsiteX6" fmla="*/ 0 w 531157"/>
                <a:gd name="connsiteY6" fmla="*/ 265554 h 1840019"/>
                <a:gd name="connsiteX7" fmla="*/ 265555 w 531157"/>
                <a:gd name="connsiteY7" fmla="*/ 0 h 184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157" h="1840019">
                  <a:moveTo>
                    <a:pt x="265603" y="0"/>
                  </a:moveTo>
                  <a:cubicBezTo>
                    <a:pt x="412264" y="0"/>
                    <a:pt x="531157" y="118893"/>
                    <a:pt x="531157" y="265555"/>
                  </a:cubicBezTo>
                  <a:lnTo>
                    <a:pt x="531157" y="1574465"/>
                  </a:lnTo>
                  <a:cubicBezTo>
                    <a:pt x="531157" y="1721127"/>
                    <a:pt x="412264" y="1840020"/>
                    <a:pt x="265603" y="1840020"/>
                  </a:cubicBezTo>
                  <a:lnTo>
                    <a:pt x="265555" y="1840020"/>
                  </a:lnTo>
                  <a:cubicBezTo>
                    <a:pt x="118893" y="1840020"/>
                    <a:pt x="0" y="1721127"/>
                    <a:pt x="0" y="1574465"/>
                  </a:cubicBezTo>
                  <a:lnTo>
                    <a:pt x="0" y="265554"/>
                  </a:lnTo>
                  <a:cubicBezTo>
                    <a:pt x="0" y="118893"/>
                    <a:pt x="118893" y="0"/>
                    <a:pt x="265555" y="0"/>
                  </a:cubicBezTo>
                  <a:close/>
                </a:path>
              </a:pathLst>
            </a:custGeom>
            <a:solidFill>
              <a:schemeClr val="accent3"/>
            </a:solidFill>
            <a:ln w="0" cap="flat">
              <a:noFill/>
              <a:prstDash val="solid"/>
              <a:miter/>
            </a:ln>
          </p:spPr>
          <p:txBody>
            <a:bodyPr rtlCol="0" anchor="ctr"/>
            <a:lstStyle/>
            <a:p>
              <a:endParaRPr lang="en-GB" dirty="0"/>
            </a:p>
          </p:txBody>
        </p:sp>
        <p:sp>
          <p:nvSpPr>
            <p:cNvPr id="32" name="Freeform: Shape 31">
              <a:extLst>
                <a:ext uri="{FF2B5EF4-FFF2-40B4-BE49-F238E27FC236}">
                  <a16:creationId xmlns:a16="http://schemas.microsoft.com/office/drawing/2014/main" id="{AB3B60CD-C1C1-C877-7F2F-0A8246ED9348}"/>
                </a:ext>
              </a:extLst>
            </p:cNvPr>
            <p:cNvSpPr/>
            <p:nvPr/>
          </p:nvSpPr>
          <p:spPr>
            <a:xfrm rot="1800000">
              <a:off x="7453842" y="3173708"/>
              <a:ext cx="151759" cy="151759"/>
            </a:xfrm>
            <a:custGeom>
              <a:avLst/>
              <a:gdLst>
                <a:gd name="connsiteX0" fmla="*/ 151759 w 151759"/>
                <a:gd name="connsiteY0" fmla="*/ 75880 h 151759"/>
                <a:gd name="connsiteX1" fmla="*/ 75880 w 151759"/>
                <a:gd name="connsiteY1" fmla="*/ 151759 h 151759"/>
                <a:gd name="connsiteX2" fmla="*/ 0 w 151759"/>
                <a:gd name="connsiteY2" fmla="*/ 75880 h 151759"/>
                <a:gd name="connsiteX3" fmla="*/ 75880 w 151759"/>
                <a:gd name="connsiteY3" fmla="*/ 0 h 151759"/>
                <a:gd name="connsiteX4" fmla="*/ 151759 w 151759"/>
                <a:gd name="connsiteY4" fmla="*/ 75880 h 15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9" h="151759">
                  <a:moveTo>
                    <a:pt x="151759" y="75880"/>
                  </a:moveTo>
                  <a:cubicBezTo>
                    <a:pt x="151759" y="117787"/>
                    <a:pt x="117787" y="151759"/>
                    <a:pt x="75880" y="151759"/>
                  </a:cubicBezTo>
                  <a:cubicBezTo>
                    <a:pt x="33972" y="151759"/>
                    <a:pt x="0" y="117787"/>
                    <a:pt x="0" y="75880"/>
                  </a:cubicBezTo>
                  <a:cubicBezTo>
                    <a:pt x="0" y="33972"/>
                    <a:pt x="33972" y="0"/>
                    <a:pt x="75880" y="0"/>
                  </a:cubicBezTo>
                  <a:cubicBezTo>
                    <a:pt x="117787" y="0"/>
                    <a:pt x="151759" y="33972"/>
                    <a:pt x="151759" y="75880"/>
                  </a:cubicBezTo>
                  <a:close/>
                </a:path>
              </a:pathLst>
            </a:custGeom>
            <a:solidFill>
              <a:schemeClr val="bg1"/>
            </a:solidFill>
            <a:ln w="0" cap="flat">
              <a:noFill/>
              <a:prstDash val="solid"/>
              <a:miter/>
            </a:ln>
          </p:spPr>
          <p:txBody>
            <a:bodyPr rtlCol="0" anchor="ctr"/>
            <a:lstStyle/>
            <a:p>
              <a:endParaRPr lang="en-GB"/>
            </a:p>
          </p:txBody>
        </p:sp>
      </p:grpSp>
      <p:pic>
        <p:nvPicPr>
          <p:cNvPr id="33" name="Graphic 32">
            <a:extLst>
              <a:ext uri="{FF2B5EF4-FFF2-40B4-BE49-F238E27FC236}">
                <a16:creationId xmlns:a16="http://schemas.microsoft.com/office/drawing/2014/main" id="{D7067004-9BC9-6823-8B75-8AE3FF618B2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800000">
            <a:off x="10733938" y="4778157"/>
            <a:ext cx="534846" cy="3695736"/>
          </a:xfrm>
          <a:prstGeom prst="rect">
            <a:avLst/>
          </a:prstGeom>
        </p:spPr>
      </p:pic>
      <p:grpSp>
        <p:nvGrpSpPr>
          <p:cNvPr id="7" name="Group 6">
            <a:extLst>
              <a:ext uri="{FF2B5EF4-FFF2-40B4-BE49-F238E27FC236}">
                <a16:creationId xmlns:a16="http://schemas.microsoft.com/office/drawing/2014/main" id="{DA7C5707-FB1B-F550-E921-54C69976A834}"/>
              </a:ext>
            </a:extLst>
          </p:cNvPr>
          <p:cNvGrpSpPr/>
          <p:nvPr userDrawn="1"/>
        </p:nvGrpSpPr>
        <p:grpSpPr>
          <a:xfrm>
            <a:off x="9496617" y="5945117"/>
            <a:ext cx="817972" cy="2515434"/>
            <a:chOff x="9496617" y="5945117"/>
            <a:chExt cx="817972" cy="2515434"/>
          </a:xfrm>
        </p:grpSpPr>
        <p:sp>
          <p:nvSpPr>
            <p:cNvPr id="4" name="Freeform: Shape 3">
              <a:extLst>
                <a:ext uri="{FF2B5EF4-FFF2-40B4-BE49-F238E27FC236}">
                  <a16:creationId xmlns:a16="http://schemas.microsoft.com/office/drawing/2014/main" id="{52E89B28-6C39-0CCB-0F35-D204571F57AD}"/>
                </a:ext>
              </a:extLst>
            </p:cNvPr>
            <p:cNvSpPr/>
            <p:nvPr/>
          </p:nvSpPr>
          <p:spPr>
            <a:xfrm rot="1800000">
              <a:off x="9496617" y="5945117"/>
              <a:ext cx="529577" cy="2515434"/>
            </a:xfrm>
            <a:custGeom>
              <a:avLst/>
              <a:gdLst>
                <a:gd name="connsiteX0" fmla="*/ 264813 w 529577"/>
                <a:gd name="connsiteY0" fmla="*/ 0 h 2515434"/>
                <a:gd name="connsiteX1" fmla="*/ 529578 w 529577"/>
                <a:gd name="connsiteY1" fmla="*/ 264765 h 2515434"/>
                <a:gd name="connsiteX2" fmla="*/ 529578 w 529577"/>
                <a:gd name="connsiteY2" fmla="*/ 2250670 h 2515434"/>
                <a:gd name="connsiteX3" fmla="*/ 264813 w 529577"/>
                <a:gd name="connsiteY3" fmla="*/ 2515435 h 2515434"/>
                <a:gd name="connsiteX4" fmla="*/ 264765 w 529577"/>
                <a:gd name="connsiteY4" fmla="*/ 2515435 h 2515434"/>
                <a:gd name="connsiteX5" fmla="*/ 0 w 529577"/>
                <a:gd name="connsiteY5" fmla="*/ 2250670 h 2515434"/>
                <a:gd name="connsiteX6" fmla="*/ 0 w 529577"/>
                <a:gd name="connsiteY6" fmla="*/ 264765 h 2515434"/>
                <a:gd name="connsiteX7" fmla="*/ 264765 w 529577"/>
                <a:gd name="connsiteY7" fmla="*/ 0 h 251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9577" h="2515434">
                  <a:moveTo>
                    <a:pt x="264813" y="0"/>
                  </a:moveTo>
                  <a:cubicBezTo>
                    <a:pt x="411039" y="0"/>
                    <a:pt x="529578" y="118539"/>
                    <a:pt x="529578" y="264765"/>
                  </a:cubicBezTo>
                  <a:lnTo>
                    <a:pt x="529578" y="2250670"/>
                  </a:lnTo>
                  <a:cubicBezTo>
                    <a:pt x="529578" y="2396896"/>
                    <a:pt x="411039" y="2515435"/>
                    <a:pt x="264813" y="2515435"/>
                  </a:cubicBezTo>
                  <a:lnTo>
                    <a:pt x="264765" y="2515435"/>
                  </a:lnTo>
                  <a:cubicBezTo>
                    <a:pt x="118539" y="2515435"/>
                    <a:pt x="0" y="2396896"/>
                    <a:pt x="0" y="2250670"/>
                  </a:cubicBezTo>
                  <a:lnTo>
                    <a:pt x="0" y="264765"/>
                  </a:lnTo>
                  <a:cubicBezTo>
                    <a:pt x="0" y="118539"/>
                    <a:pt x="118539" y="0"/>
                    <a:pt x="264765" y="0"/>
                  </a:cubicBezTo>
                  <a:close/>
                </a:path>
              </a:pathLst>
            </a:custGeom>
            <a:solidFill>
              <a:schemeClr val="accent3"/>
            </a:solidFill>
            <a:ln w="0" cap="flat">
              <a:noFill/>
              <a:prstDash val="solid"/>
              <a:miter/>
            </a:ln>
          </p:spPr>
          <p:txBody>
            <a:bodyPr rtlCol="0" anchor="ctr"/>
            <a:lstStyle/>
            <a:p>
              <a:endParaRPr lang="en-GB" dirty="0"/>
            </a:p>
          </p:txBody>
        </p:sp>
        <p:sp>
          <p:nvSpPr>
            <p:cNvPr id="5" name="Freeform: Shape 4">
              <a:extLst>
                <a:ext uri="{FF2B5EF4-FFF2-40B4-BE49-F238E27FC236}">
                  <a16:creationId xmlns:a16="http://schemas.microsoft.com/office/drawing/2014/main" id="{64FDD09A-A34D-19D9-D056-B0DA0956D007}"/>
                </a:ext>
              </a:extLst>
            </p:cNvPr>
            <p:cNvSpPr/>
            <p:nvPr/>
          </p:nvSpPr>
          <p:spPr>
            <a:xfrm rot="1800000">
              <a:off x="10163282" y="6300025"/>
              <a:ext cx="151307" cy="151307"/>
            </a:xfrm>
            <a:custGeom>
              <a:avLst/>
              <a:gdLst>
                <a:gd name="connsiteX0" fmla="*/ 151308 w 151307"/>
                <a:gd name="connsiteY0" fmla="*/ 75654 h 151307"/>
                <a:gd name="connsiteX1" fmla="*/ 75654 w 151307"/>
                <a:gd name="connsiteY1" fmla="*/ 151308 h 151307"/>
                <a:gd name="connsiteX2" fmla="*/ 0 w 151307"/>
                <a:gd name="connsiteY2" fmla="*/ 75654 h 151307"/>
                <a:gd name="connsiteX3" fmla="*/ 75654 w 151307"/>
                <a:gd name="connsiteY3" fmla="*/ 0 h 151307"/>
                <a:gd name="connsiteX4" fmla="*/ 151308 w 151307"/>
                <a:gd name="connsiteY4" fmla="*/ 75654 h 151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07" h="151307">
                  <a:moveTo>
                    <a:pt x="151308" y="75654"/>
                  </a:moveTo>
                  <a:cubicBezTo>
                    <a:pt x="151308" y="117437"/>
                    <a:pt x="117437" y="151308"/>
                    <a:pt x="75654" y="151308"/>
                  </a:cubicBezTo>
                  <a:cubicBezTo>
                    <a:pt x="33871" y="151308"/>
                    <a:pt x="0" y="117437"/>
                    <a:pt x="0" y="75654"/>
                  </a:cubicBezTo>
                  <a:cubicBezTo>
                    <a:pt x="0" y="33871"/>
                    <a:pt x="33871" y="0"/>
                    <a:pt x="75654" y="0"/>
                  </a:cubicBezTo>
                  <a:cubicBezTo>
                    <a:pt x="117437" y="0"/>
                    <a:pt x="151308" y="33871"/>
                    <a:pt x="151308" y="75654"/>
                  </a:cubicBezTo>
                  <a:close/>
                </a:path>
              </a:pathLst>
            </a:custGeom>
            <a:solidFill>
              <a:srgbClr val="FFFFFF"/>
            </a:solidFill>
            <a:ln w="0" cap="flat">
              <a:noFill/>
              <a:prstDash val="solid"/>
              <a:miter/>
            </a:ln>
          </p:spPr>
          <p:txBody>
            <a:bodyPr rtlCol="0" anchor="ctr"/>
            <a:lstStyle/>
            <a:p>
              <a:endParaRPr lang="en-GB"/>
            </a:p>
          </p:txBody>
        </p:sp>
      </p:grpSp>
      <p:pic>
        <p:nvPicPr>
          <p:cNvPr id="11" name="Picture 10">
            <a:extLst>
              <a:ext uri="{FF2B5EF4-FFF2-40B4-BE49-F238E27FC236}">
                <a16:creationId xmlns:a16="http://schemas.microsoft.com/office/drawing/2014/main" id="{F56BF8F0-D53F-0C0A-D546-49922A09A20E}"/>
              </a:ext>
            </a:extLst>
          </p:cNvPr>
          <p:cNvPicPr>
            <a:picLocks noChangeAspect="1"/>
          </p:cNvPicPr>
          <p:nvPr userDrawn="1"/>
        </p:nvPicPr>
        <p:blipFill rotWithShape="1">
          <a:blip r:embed="rId7" cstate="print">
            <a:extLst>
              <a:ext uri="{28A0092B-C50C-407E-A947-70E740481C1C}">
                <a14:useLocalDpi xmlns:a14="http://schemas.microsoft.com/office/drawing/2010/main"/>
              </a:ext>
            </a:extLst>
          </a:blip>
          <a:srcRect l="-7710" r="-8470"/>
          <a:stretch/>
        </p:blipFill>
        <p:spPr>
          <a:xfrm>
            <a:off x="316269" y="407755"/>
            <a:ext cx="1709904" cy="746531"/>
          </a:xfrm>
          <a:prstGeom prst="rect">
            <a:avLst/>
          </a:prstGeom>
        </p:spPr>
      </p:pic>
      <p:sp>
        <p:nvSpPr>
          <p:cNvPr id="12" name="Picture Placeholder 13">
            <a:extLst>
              <a:ext uri="{FF2B5EF4-FFF2-40B4-BE49-F238E27FC236}">
                <a16:creationId xmlns:a16="http://schemas.microsoft.com/office/drawing/2014/main" id="{E85DFD69-357D-AF86-977A-2DBECF572DE7}"/>
              </a:ext>
            </a:extLst>
          </p:cNvPr>
          <p:cNvSpPr>
            <a:spLocks noGrp="1"/>
          </p:cNvSpPr>
          <p:nvPr>
            <p:ph type="pic" sz="quarter" idx="13" hasCustomPrompt="1"/>
          </p:nvPr>
        </p:nvSpPr>
        <p:spPr>
          <a:xfrm>
            <a:off x="2382509" y="547091"/>
            <a:ext cx="1613967" cy="498509"/>
          </a:xfrm>
        </p:spPr>
        <p:txBody>
          <a:bodyPr anchor="ctr" anchorCtr="0">
            <a:noAutofit/>
          </a:bodyPr>
          <a:lstStyle>
            <a:lvl1pPr marL="0" indent="0">
              <a:buNone/>
              <a:defRPr sz="1050"/>
            </a:lvl1pPr>
          </a:lstStyle>
          <a:p>
            <a:r>
              <a:rPr lang="en-GB" dirty="0"/>
              <a:t>Partner Logo:                     1.39 x 4.48cm</a:t>
            </a:r>
          </a:p>
        </p:txBody>
      </p:sp>
      <p:sp>
        <p:nvSpPr>
          <p:cNvPr id="9" name="Subtitle 2">
            <a:extLst>
              <a:ext uri="{FF2B5EF4-FFF2-40B4-BE49-F238E27FC236}">
                <a16:creationId xmlns:a16="http://schemas.microsoft.com/office/drawing/2014/main" id="{55299D9B-26F5-67C3-65D7-F9165798757F}"/>
              </a:ext>
            </a:extLst>
          </p:cNvPr>
          <p:cNvSpPr>
            <a:spLocks noGrp="1"/>
          </p:cNvSpPr>
          <p:nvPr>
            <p:ph type="subTitle" idx="1" hasCustomPrompt="1"/>
          </p:nvPr>
        </p:nvSpPr>
        <p:spPr>
          <a:xfrm>
            <a:off x="315105" y="6110477"/>
            <a:ext cx="1681632" cy="407955"/>
          </a:xfrm>
        </p:spPr>
        <p:txBody>
          <a:bodyPr wrap="square" anchor="ctr" anchorCtr="0">
            <a:noAutofit/>
          </a:bodyPr>
          <a:lstStyle>
            <a:lvl1pPr marL="0" indent="0" algn="l" defTabSz="914400" rtl="0" eaLnBrk="1" latinLnBrk="0" hangingPunct="1">
              <a:spcBef>
                <a:spcPts val="0"/>
              </a:spcBef>
              <a:buNone/>
              <a:defRPr lang="en-GB" sz="1600" kern="1200" dirty="0">
                <a:solidFill>
                  <a:schemeClr val="tx2"/>
                </a:solidFill>
                <a:latin typeface="Inter Light" panose="02000503000000020004" pitchFamily="2"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Date (Optional)</a:t>
            </a:r>
            <a:endParaRPr lang="en-GB" dirty="0"/>
          </a:p>
        </p:txBody>
      </p:sp>
      <p:sp>
        <p:nvSpPr>
          <p:cNvPr id="10" name="Text Placeholder 25">
            <a:extLst>
              <a:ext uri="{FF2B5EF4-FFF2-40B4-BE49-F238E27FC236}">
                <a16:creationId xmlns:a16="http://schemas.microsoft.com/office/drawing/2014/main" id="{1E34A2F3-FEEA-E850-AC7B-B65C89C8C5D0}"/>
              </a:ext>
            </a:extLst>
          </p:cNvPr>
          <p:cNvSpPr>
            <a:spLocks noGrp="1"/>
          </p:cNvSpPr>
          <p:nvPr>
            <p:ph type="body" sz="quarter" idx="14" hasCustomPrompt="1"/>
          </p:nvPr>
        </p:nvSpPr>
        <p:spPr>
          <a:xfrm>
            <a:off x="2280014" y="6093771"/>
            <a:ext cx="2702828" cy="415041"/>
          </a:xfrm>
        </p:spPr>
        <p:txBody>
          <a:bodyPr anchor="ctr" anchorCtr="0">
            <a:noAutofit/>
          </a:bodyPr>
          <a:lstStyle>
            <a:lvl1pPr marL="0" indent="0">
              <a:lnSpc>
                <a:spcPct val="100000"/>
              </a:lnSpc>
              <a:spcBef>
                <a:spcPts val="0"/>
              </a:spcBef>
              <a:spcAft>
                <a:spcPts val="0"/>
              </a:spcAft>
              <a:buNone/>
              <a:defRPr sz="1200" b="0" i="0">
                <a:solidFill>
                  <a:schemeClr val="tx2"/>
                </a:solidFill>
                <a:latin typeface="+mn-lt"/>
              </a:defRPr>
            </a:lvl1pPr>
            <a:lvl5pPr marL="1828800" indent="0">
              <a:buNone/>
              <a:defRPr sz="1400"/>
            </a:lvl5pPr>
          </a:lstStyle>
          <a:p>
            <a:pPr lvl="0"/>
            <a:r>
              <a:rPr lang="en-US" dirty="0"/>
              <a:t>“Delete me” – Title page for HR related assets</a:t>
            </a:r>
          </a:p>
        </p:txBody>
      </p:sp>
      <p:sp>
        <p:nvSpPr>
          <p:cNvPr id="14" name="Title 1">
            <a:extLst>
              <a:ext uri="{FF2B5EF4-FFF2-40B4-BE49-F238E27FC236}">
                <a16:creationId xmlns:a16="http://schemas.microsoft.com/office/drawing/2014/main" id="{F393FD68-5B28-BE36-B91D-A11ABA9806F8}"/>
              </a:ext>
            </a:extLst>
          </p:cNvPr>
          <p:cNvSpPr>
            <a:spLocks noGrp="1"/>
          </p:cNvSpPr>
          <p:nvPr>
            <p:ph type="ctrTitle" hasCustomPrompt="1"/>
          </p:nvPr>
        </p:nvSpPr>
        <p:spPr>
          <a:xfrm>
            <a:off x="302735" y="2496160"/>
            <a:ext cx="5885704" cy="2132324"/>
          </a:xfrm>
        </p:spPr>
        <p:txBody>
          <a:bodyPr anchor="ctr" anchorCtr="0"/>
          <a:lstStyle>
            <a:lvl1pPr marL="0" algn="l" defTabSz="914400" rtl="0" eaLnBrk="1" latinLnBrk="0" hangingPunct="1">
              <a:lnSpc>
                <a:spcPct val="90000"/>
              </a:lnSpc>
              <a:spcBef>
                <a:spcPct val="0"/>
              </a:spcBef>
              <a:buNone/>
              <a:defRPr lang="en-GB" sz="4800" kern="1200" dirty="0">
                <a:solidFill>
                  <a:schemeClr val="tx2"/>
                </a:solidFill>
                <a:latin typeface="+mn-lt"/>
                <a:ea typeface="+mn-ea"/>
                <a:cs typeface="+mn-cs"/>
              </a:defRPr>
            </a:lvl1pPr>
          </a:lstStyle>
          <a:p>
            <a:r>
              <a:rPr lang="en-US" dirty="0"/>
              <a:t>Click to edit </a:t>
            </a:r>
            <a:br>
              <a:rPr lang="en-US" dirty="0"/>
            </a:br>
            <a:r>
              <a:rPr lang="en-US" dirty="0"/>
              <a:t>Master title style for bigger headings</a:t>
            </a:r>
            <a:endParaRPr lang="en-GB" dirty="0"/>
          </a:p>
        </p:txBody>
      </p:sp>
    </p:spTree>
    <p:extLst>
      <p:ext uri="{BB962C8B-B14F-4D97-AF65-F5344CB8AC3E}">
        <p14:creationId xmlns:p14="http://schemas.microsoft.com/office/powerpoint/2010/main" val="47479045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Gradient - H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058C29-2316-849B-1DAA-6A7DFF30737A}"/>
              </a:ext>
            </a:extLst>
          </p:cNvPr>
          <p:cNvSpPr/>
          <p:nvPr userDrawn="1"/>
        </p:nvSpPr>
        <p:spPr>
          <a:xfrm>
            <a:off x="0" y="0"/>
            <a:ext cx="12192000" cy="6858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AutoShape 3"/>
          <p:cNvSpPr>
            <a:spLocks noChangeAspect="1" noChangeArrowheads="1" noTextEdit="1"/>
          </p:cNvSpPr>
          <p:nvPr/>
        </p:nvSpPr>
        <p:spPr bwMode="auto">
          <a:xfrm>
            <a:off x="4297363" y="0"/>
            <a:ext cx="79216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 name="Rectangle 5">
            <a:extLst>
              <a:ext uri="{FF2B5EF4-FFF2-40B4-BE49-F238E27FC236}">
                <a16:creationId xmlns:a16="http://schemas.microsoft.com/office/drawing/2014/main" id="{94D0A156-D1DC-FFEE-DA99-5B895CE5F1F7}"/>
              </a:ext>
            </a:extLst>
          </p:cNvPr>
          <p:cNvSpPr/>
          <p:nvPr userDrawn="1"/>
        </p:nvSpPr>
        <p:spPr>
          <a:xfrm>
            <a:off x="6696075" y="0"/>
            <a:ext cx="5495926" cy="6858000"/>
          </a:xfrm>
          <a:prstGeom prst="rect">
            <a:avLst/>
          </a:prstGeom>
          <a:blipFill>
            <a:blip r:embed="rId2" cstate="print">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F3457C47-9E8E-EF0F-08CF-63A24D94B517}"/>
              </a:ext>
            </a:extLst>
          </p:cNvPr>
          <p:cNvSpPr/>
          <p:nvPr userDrawn="1"/>
        </p:nvSpPr>
        <p:spPr>
          <a:xfrm>
            <a:off x="6105539" y="0"/>
            <a:ext cx="2919137" cy="6858000"/>
          </a:xfrm>
          <a:prstGeom prst="rect">
            <a:avLst/>
          </a:prstGeom>
          <a:gradFill>
            <a:gsLst>
              <a:gs pos="25424">
                <a:schemeClr val="accent3">
                  <a:alpha val="16000"/>
                </a:schemeClr>
              </a:gs>
              <a:gs pos="7000">
                <a:schemeClr val="accent3">
                  <a:alpha val="0"/>
                </a:schemeClr>
              </a:gs>
              <a:gs pos="63000">
                <a:schemeClr val="accent3">
                  <a:alpha val="84000"/>
                </a:schemeClr>
              </a:gs>
              <a:gs pos="77000">
                <a:schemeClr val="accent3"/>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9" name="Group 28">
            <a:extLst>
              <a:ext uri="{FF2B5EF4-FFF2-40B4-BE49-F238E27FC236}">
                <a16:creationId xmlns:a16="http://schemas.microsoft.com/office/drawing/2014/main" id="{035F819C-027A-FC02-1A90-D3031BE4D1B4}"/>
              </a:ext>
            </a:extLst>
          </p:cNvPr>
          <p:cNvGrpSpPr/>
          <p:nvPr userDrawn="1"/>
        </p:nvGrpSpPr>
        <p:grpSpPr>
          <a:xfrm>
            <a:off x="10250917" y="5939874"/>
            <a:ext cx="649683" cy="1840019"/>
            <a:chOff x="6955918" y="2863488"/>
            <a:chExt cx="649683" cy="1840019"/>
          </a:xfrm>
        </p:grpSpPr>
        <p:sp>
          <p:nvSpPr>
            <p:cNvPr id="31" name="Freeform: Shape 30">
              <a:extLst>
                <a:ext uri="{FF2B5EF4-FFF2-40B4-BE49-F238E27FC236}">
                  <a16:creationId xmlns:a16="http://schemas.microsoft.com/office/drawing/2014/main" id="{A57F11D1-BE03-5E0B-186A-8E861C6D954A}"/>
                </a:ext>
              </a:extLst>
            </p:cNvPr>
            <p:cNvSpPr/>
            <p:nvPr/>
          </p:nvSpPr>
          <p:spPr>
            <a:xfrm rot="1800000">
              <a:off x="6955918" y="2863488"/>
              <a:ext cx="531157" cy="1840019"/>
            </a:xfrm>
            <a:custGeom>
              <a:avLst/>
              <a:gdLst>
                <a:gd name="connsiteX0" fmla="*/ 265603 w 531157"/>
                <a:gd name="connsiteY0" fmla="*/ 0 h 1840019"/>
                <a:gd name="connsiteX1" fmla="*/ 531157 w 531157"/>
                <a:gd name="connsiteY1" fmla="*/ 265555 h 1840019"/>
                <a:gd name="connsiteX2" fmla="*/ 531157 w 531157"/>
                <a:gd name="connsiteY2" fmla="*/ 1574465 h 1840019"/>
                <a:gd name="connsiteX3" fmla="*/ 265603 w 531157"/>
                <a:gd name="connsiteY3" fmla="*/ 1840020 h 1840019"/>
                <a:gd name="connsiteX4" fmla="*/ 265555 w 531157"/>
                <a:gd name="connsiteY4" fmla="*/ 1840020 h 1840019"/>
                <a:gd name="connsiteX5" fmla="*/ 0 w 531157"/>
                <a:gd name="connsiteY5" fmla="*/ 1574465 h 1840019"/>
                <a:gd name="connsiteX6" fmla="*/ 0 w 531157"/>
                <a:gd name="connsiteY6" fmla="*/ 265554 h 1840019"/>
                <a:gd name="connsiteX7" fmla="*/ 265555 w 531157"/>
                <a:gd name="connsiteY7" fmla="*/ 0 h 184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157" h="1840019">
                  <a:moveTo>
                    <a:pt x="265603" y="0"/>
                  </a:moveTo>
                  <a:cubicBezTo>
                    <a:pt x="412264" y="0"/>
                    <a:pt x="531157" y="118893"/>
                    <a:pt x="531157" y="265555"/>
                  </a:cubicBezTo>
                  <a:lnTo>
                    <a:pt x="531157" y="1574465"/>
                  </a:lnTo>
                  <a:cubicBezTo>
                    <a:pt x="531157" y="1721127"/>
                    <a:pt x="412264" y="1840020"/>
                    <a:pt x="265603" y="1840020"/>
                  </a:cubicBezTo>
                  <a:lnTo>
                    <a:pt x="265555" y="1840020"/>
                  </a:lnTo>
                  <a:cubicBezTo>
                    <a:pt x="118893" y="1840020"/>
                    <a:pt x="0" y="1721127"/>
                    <a:pt x="0" y="1574465"/>
                  </a:cubicBezTo>
                  <a:lnTo>
                    <a:pt x="0" y="265554"/>
                  </a:lnTo>
                  <a:cubicBezTo>
                    <a:pt x="0" y="118893"/>
                    <a:pt x="118893" y="0"/>
                    <a:pt x="265555" y="0"/>
                  </a:cubicBezTo>
                  <a:close/>
                </a:path>
              </a:pathLst>
            </a:custGeom>
            <a:solidFill>
              <a:schemeClr val="bg1"/>
            </a:solidFill>
            <a:ln w="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AB3B60CD-C1C1-C877-7F2F-0A8246ED9348}"/>
                </a:ext>
              </a:extLst>
            </p:cNvPr>
            <p:cNvSpPr/>
            <p:nvPr/>
          </p:nvSpPr>
          <p:spPr>
            <a:xfrm rot="1800000">
              <a:off x="7453842" y="3173708"/>
              <a:ext cx="151759" cy="151759"/>
            </a:xfrm>
            <a:custGeom>
              <a:avLst/>
              <a:gdLst>
                <a:gd name="connsiteX0" fmla="*/ 151759 w 151759"/>
                <a:gd name="connsiteY0" fmla="*/ 75880 h 151759"/>
                <a:gd name="connsiteX1" fmla="*/ 75880 w 151759"/>
                <a:gd name="connsiteY1" fmla="*/ 151759 h 151759"/>
                <a:gd name="connsiteX2" fmla="*/ 0 w 151759"/>
                <a:gd name="connsiteY2" fmla="*/ 75880 h 151759"/>
                <a:gd name="connsiteX3" fmla="*/ 75880 w 151759"/>
                <a:gd name="connsiteY3" fmla="*/ 0 h 151759"/>
                <a:gd name="connsiteX4" fmla="*/ 151759 w 151759"/>
                <a:gd name="connsiteY4" fmla="*/ 75880 h 15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9" h="151759">
                  <a:moveTo>
                    <a:pt x="151759" y="75880"/>
                  </a:moveTo>
                  <a:cubicBezTo>
                    <a:pt x="151759" y="117787"/>
                    <a:pt x="117787" y="151759"/>
                    <a:pt x="75880" y="151759"/>
                  </a:cubicBezTo>
                  <a:cubicBezTo>
                    <a:pt x="33972" y="151759"/>
                    <a:pt x="0" y="117787"/>
                    <a:pt x="0" y="75880"/>
                  </a:cubicBezTo>
                  <a:cubicBezTo>
                    <a:pt x="0" y="33972"/>
                    <a:pt x="33972" y="0"/>
                    <a:pt x="75880" y="0"/>
                  </a:cubicBezTo>
                  <a:cubicBezTo>
                    <a:pt x="117787" y="0"/>
                    <a:pt x="151759" y="33972"/>
                    <a:pt x="151759" y="75880"/>
                  </a:cubicBezTo>
                  <a:close/>
                </a:path>
              </a:pathLst>
            </a:custGeom>
            <a:solidFill>
              <a:schemeClr val="accent3"/>
            </a:solidFill>
            <a:ln w="0" cap="flat">
              <a:noFill/>
              <a:prstDash val="solid"/>
              <a:miter/>
            </a:ln>
          </p:spPr>
          <p:txBody>
            <a:bodyPr rtlCol="0" anchor="ctr"/>
            <a:lstStyle/>
            <a:p>
              <a:endParaRPr lang="en-GB" dirty="0"/>
            </a:p>
          </p:txBody>
        </p:sp>
      </p:grpSp>
      <p:grpSp>
        <p:nvGrpSpPr>
          <p:cNvPr id="2" name="Group 1">
            <a:extLst>
              <a:ext uri="{FF2B5EF4-FFF2-40B4-BE49-F238E27FC236}">
                <a16:creationId xmlns:a16="http://schemas.microsoft.com/office/drawing/2014/main" id="{F2C43391-45E7-729E-BF9A-0B23780300A6}"/>
              </a:ext>
            </a:extLst>
          </p:cNvPr>
          <p:cNvGrpSpPr/>
          <p:nvPr userDrawn="1"/>
        </p:nvGrpSpPr>
        <p:grpSpPr>
          <a:xfrm>
            <a:off x="11054152" y="-1322188"/>
            <a:ext cx="649683" cy="1840019"/>
            <a:chOff x="6955918" y="2863488"/>
            <a:chExt cx="649683" cy="1840019"/>
          </a:xfrm>
        </p:grpSpPr>
        <p:sp>
          <p:nvSpPr>
            <p:cNvPr id="3" name="Freeform: Shape 2">
              <a:extLst>
                <a:ext uri="{FF2B5EF4-FFF2-40B4-BE49-F238E27FC236}">
                  <a16:creationId xmlns:a16="http://schemas.microsoft.com/office/drawing/2014/main" id="{B20E594E-4AD8-1A5D-615D-59576EF94ABC}"/>
                </a:ext>
              </a:extLst>
            </p:cNvPr>
            <p:cNvSpPr/>
            <p:nvPr/>
          </p:nvSpPr>
          <p:spPr>
            <a:xfrm rot="1800000">
              <a:off x="6955918" y="2863488"/>
              <a:ext cx="531157" cy="1840019"/>
            </a:xfrm>
            <a:custGeom>
              <a:avLst/>
              <a:gdLst>
                <a:gd name="connsiteX0" fmla="*/ 265603 w 531157"/>
                <a:gd name="connsiteY0" fmla="*/ 0 h 1840019"/>
                <a:gd name="connsiteX1" fmla="*/ 531157 w 531157"/>
                <a:gd name="connsiteY1" fmla="*/ 265555 h 1840019"/>
                <a:gd name="connsiteX2" fmla="*/ 531157 w 531157"/>
                <a:gd name="connsiteY2" fmla="*/ 1574465 h 1840019"/>
                <a:gd name="connsiteX3" fmla="*/ 265603 w 531157"/>
                <a:gd name="connsiteY3" fmla="*/ 1840020 h 1840019"/>
                <a:gd name="connsiteX4" fmla="*/ 265555 w 531157"/>
                <a:gd name="connsiteY4" fmla="*/ 1840020 h 1840019"/>
                <a:gd name="connsiteX5" fmla="*/ 0 w 531157"/>
                <a:gd name="connsiteY5" fmla="*/ 1574465 h 1840019"/>
                <a:gd name="connsiteX6" fmla="*/ 0 w 531157"/>
                <a:gd name="connsiteY6" fmla="*/ 265554 h 1840019"/>
                <a:gd name="connsiteX7" fmla="*/ 265555 w 531157"/>
                <a:gd name="connsiteY7" fmla="*/ 0 h 184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157" h="1840019">
                  <a:moveTo>
                    <a:pt x="265603" y="0"/>
                  </a:moveTo>
                  <a:cubicBezTo>
                    <a:pt x="412264" y="0"/>
                    <a:pt x="531157" y="118893"/>
                    <a:pt x="531157" y="265555"/>
                  </a:cubicBezTo>
                  <a:lnTo>
                    <a:pt x="531157" y="1574465"/>
                  </a:lnTo>
                  <a:cubicBezTo>
                    <a:pt x="531157" y="1721127"/>
                    <a:pt x="412264" y="1840020"/>
                    <a:pt x="265603" y="1840020"/>
                  </a:cubicBezTo>
                  <a:lnTo>
                    <a:pt x="265555" y="1840020"/>
                  </a:lnTo>
                  <a:cubicBezTo>
                    <a:pt x="118893" y="1840020"/>
                    <a:pt x="0" y="1721127"/>
                    <a:pt x="0" y="1574465"/>
                  </a:cubicBezTo>
                  <a:lnTo>
                    <a:pt x="0" y="265554"/>
                  </a:lnTo>
                  <a:cubicBezTo>
                    <a:pt x="0" y="118893"/>
                    <a:pt x="118893" y="0"/>
                    <a:pt x="265555" y="0"/>
                  </a:cubicBezTo>
                  <a:close/>
                </a:path>
              </a:pathLst>
            </a:custGeom>
            <a:solidFill>
              <a:schemeClr val="bg1"/>
            </a:solidFill>
            <a:ln w="0" cap="flat">
              <a:noFill/>
              <a:prstDash val="solid"/>
              <a:miter/>
            </a:ln>
          </p:spPr>
          <p:txBody>
            <a:bodyPr rtlCol="0" anchor="ctr"/>
            <a:lstStyle/>
            <a:p>
              <a:endParaRPr lang="en-GB" dirty="0"/>
            </a:p>
          </p:txBody>
        </p:sp>
        <p:sp>
          <p:nvSpPr>
            <p:cNvPr id="4" name="Freeform: Shape 3">
              <a:extLst>
                <a:ext uri="{FF2B5EF4-FFF2-40B4-BE49-F238E27FC236}">
                  <a16:creationId xmlns:a16="http://schemas.microsoft.com/office/drawing/2014/main" id="{FA7CEED0-C9A7-9E70-E806-428C61D74294}"/>
                </a:ext>
              </a:extLst>
            </p:cNvPr>
            <p:cNvSpPr/>
            <p:nvPr/>
          </p:nvSpPr>
          <p:spPr>
            <a:xfrm rot="1800000">
              <a:off x="7453842" y="3173708"/>
              <a:ext cx="151759" cy="151759"/>
            </a:xfrm>
            <a:custGeom>
              <a:avLst/>
              <a:gdLst>
                <a:gd name="connsiteX0" fmla="*/ 151759 w 151759"/>
                <a:gd name="connsiteY0" fmla="*/ 75880 h 151759"/>
                <a:gd name="connsiteX1" fmla="*/ 75880 w 151759"/>
                <a:gd name="connsiteY1" fmla="*/ 151759 h 151759"/>
                <a:gd name="connsiteX2" fmla="*/ 0 w 151759"/>
                <a:gd name="connsiteY2" fmla="*/ 75880 h 151759"/>
                <a:gd name="connsiteX3" fmla="*/ 75880 w 151759"/>
                <a:gd name="connsiteY3" fmla="*/ 0 h 151759"/>
                <a:gd name="connsiteX4" fmla="*/ 151759 w 151759"/>
                <a:gd name="connsiteY4" fmla="*/ 75880 h 15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9" h="151759">
                  <a:moveTo>
                    <a:pt x="151759" y="75880"/>
                  </a:moveTo>
                  <a:cubicBezTo>
                    <a:pt x="151759" y="117787"/>
                    <a:pt x="117787" y="151759"/>
                    <a:pt x="75880" y="151759"/>
                  </a:cubicBezTo>
                  <a:cubicBezTo>
                    <a:pt x="33972" y="151759"/>
                    <a:pt x="0" y="117787"/>
                    <a:pt x="0" y="75880"/>
                  </a:cubicBezTo>
                  <a:cubicBezTo>
                    <a:pt x="0" y="33972"/>
                    <a:pt x="33972" y="0"/>
                    <a:pt x="75880" y="0"/>
                  </a:cubicBezTo>
                  <a:cubicBezTo>
                    <a:pt x="117787" y="0"/>
                    <a:pt x="151759" y="33972"/>
                    <a:pt x="151759" y="75880"/>
                  </a:cubicBezTo>
                  <a:close/>
                </a:path>
              </a:pathLst>
            </a:custGeom>
            <a:solidFill>
              <a:schemeClr val="accent3"/>
            </a:solidFill>
            <a:ln w="0" cap="flat">
              <a:noFill/>
              <a:prstDash val="solid"/>
              <a:miter/>
            </a:ln>
          </p:spPr>
          <p:txBody>
            <a:bodyPr rtlCol="0" anchor="ctr"/>
            <a:lstStyle/>
            <a:p>
              <a:endParaRPr lang="en-GB" dirty="0"/>
            </a:p>
          </p:txBody>
        </p:sp>
      </p:grpSp>
      <p:grpSp>
        <p:nvGrpSpPr>
          <p:cNvPr id="17" name="Group 16">
            <a:extLst>
              <a:ext uri="{FF2B5EF4-FFF2-40B4-BE49-F238E27FC236}">
                <a16:creationId xmlns:a16="http://schemas.microsoft.com/office/drawing/2014/main" id="{9362872C-CCE5-E4F3-273A-8EB76593C107}"/>
              </a:ext>
            </a:extLst>
          </p:cNvPr>
          <p:cNvGrpSpPr/>
          <p:nvPr userDrawn="1"/>
        </p:nvGrpSpPr>
        <p:grpSpPr>
          <a:xfrm rot="1800000">
            <a:off x="11795465" y="4243347"/>
            <a:ext cx="533652" cy="3049347"/>
            <a:chOff x="2614612" y="419100"/>
            <a:chExt cx="1054131" cy="6023419"/>
          </a:xfrm>
        </p:grpSpPr>
        <p:sp>
          <p:nvSpPr>
            <p:cNvPr id="12" name="Freeform: Shape 11">
              <a:extLst>
                <a:ext uri="{FF2B5EF4-FFF2-40B4-BE49-F238E27FC236}">
                  <a16:creationId xmlns:a16="http://schemas.microsoft.com/office/drawing/2014/main" id="{94B8918B-97C3-DD7F-20D8-4F652AD7D545}"/>
                </a:ext>
              </a:extLst>
            </p:cNvPr>
            <p:cNvSpPr/>
            <p:nvPr/>
          </p:nvSpPr>
          <p:spPr>
            <a:xfrm>
              <a:off x="2614612" y="419100"/>
              <a:ext cx="1054131" cy="6023419"/>
            </a:xfrm>
            <a:custGeom>
              <a:avLst/>
              <a:gdLst>
                <a:gd name="connsiteX0" fmla="*/ 527114 w 1054131"/>
                <a:gd name="connsiteY0" fmla="*/ 0 h 6023419"/>
                <a:gd name="connsiteX1" fmla="*/ 1054132 w 1054131"/>
                <a:gd name="connsiteY1" fmla="*/ 527018 h 6023419"/>
                <a:gd name="connsiteX2" fmla="*/ 1054132 w 1054131"/>
                <a:gd name="connsiteY2" fmla="*/ 5496401 h 6023419"/>
                <a:gd name="connsiteX3" fmla="*/ 527113 w 1054131"/>
                <a:gd name="connsiteY3" fmla="*/ 6023420 h 6023419"/>
                <a:gd name="connsiteX4" fmla="*/ 527018 w 1054131"/>
                <a:gd name="connsiteY4" fmla="*/ 6023420 h 6023419"/>
                <a:gd name="connsiteX5" fmla="*/ 0 w 1054131"/>
                <a:gd name="connsiteY5" fmla="*/ 5496401 h 6023419"/>
                <a:gd name="connsiteX6" fmla="*/ 0 w 1054131"/>
                <a:gd name="connsiteY6" fmla="*/ 527018 h 6023419"/>
                <a:gd name="connsiteX7" fmla="*/ 527018 w 1054131"/>
                <a:gd name="connsiteY7" fmla="*/ 0 h 602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4131" h="6023419">
                  <a:moveTo>
                    <a:pt x="527114" y="0"/>
                  </a:moveTo>
                  <a:cubicBezTo>
                    <a:pt x="818178" y="0"/>
                    <a:pt x="1054132" y="235954"/>
                    <a:pt x="1054132" y="527018"/>
                  </a:cubicBezTo>
                  <a:lnTo>
                    <a:pt x="1054132" y="5496401"/>
                  </a:lnTo>
                  <a:cubicBezTo>
                    <a:pt x="1054132" y="5787466"/>
                    <a:pt x="818178" y="6023420"/>
                    <a:pt x="527113" y="6023420"/>
                  </a:cubicBezTo>
                  <a:lnTo>
                    <a:pt x="527018" y="6023420"/>
                  </a:lnTo>
                  <a:cubicBezTo>
                    <a:pt x="235954" y="6023420"/>
                    <a:pt x="0" y="5787466"/>
                    <a:pt x="0" y="5496401"/>
                  </a:cubicBezTo>
                  <a:lnTo>
                    <a:pt x="0" y="527018"/>
                  </a:lnTo>
                  <a:cubicBezTo>
                    <a:pt x="0" y="235954"/>
                    <a:pt x="235954" y="0"/>
                    <a:pt x="527018" y="0"/>
                  </a:cubicBezTo>
                  <a:close/>
                </a:path>
              </a:pathLst>
            </a:custGeom>
            <a:solidFill>
              <a:srgbClr val="FFFFFF">
                <a:alpha val="40000"/>
              </a:srgbClr>
            </a:solidFill>
            <a:ln w="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55295903-3463-F10F-6892-B4877C7FA00D}"/>
                </a:ext>
              </a:extLst>
            </p:cNvPr>
            <p:cNvSpPr/>
            <p:nvPr/>
          </p:nvSpPr>
          <p:spPr>
            <a:xfrm>
              <a:off x="2991040" y="870870"/>
              <a:ext cx="301180" cy="301180"/>
            </a:xfrm>
            <a:custGeom>
              <a:avLst/>
              <a:gdLst>
                <a:gd name="connsiteX0" fmla="*/ 301181 w 301180"/>
                <a:gd name="connsiteY0" fmla="*/ 150590 h 301180"/>
                <a:gd name="connsiteX1" fmla="*/ 150590 w 301180"/>
                <a:gd name="connsiteY1" fmla="*/ 301181 h 301180"/>
                <a:gd name="connsiteX2" fmla="*/ 0 w 301180"/>
                <a:gd name="connsiteY2" fmla="*/ 150590 h 301180"/>
                <a:gd name="connsiteX3" fmla="*/ 150590 w 301180"/>
                <a:gd name="connsiteY3" fmla="*/ 0 h 301180"/>
                <a:gd name="connsiteX4" fmla="*/ 301181 w 301180"/>
                <a:gd name="connsiteY4" fmla="*/ 150590 h 301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180" h="301180">
                  <a:moveTo>
                    <a:pt x="301181" y="150590"/>
                  </a:moveTo>
                  <a:cubicBezTo>
                    <a:pt x="301181" y="233759"/>
                    <a:pt x="233759" y="301181"/>
                    <a:pt x="150590" y="301181"/>
                  </a:cubicBezTo>
                  <a:cubicBezTo>
                    <a:pt x="67422" y="301181"/>
                    <a:pt x="0" y="233759"/>
                    <a:pt x="0" y="150590"/>
                  </a:cubicBezTo>
                  <a:cubicBezTo>
                    <a:pt x="0" y="67422"/>
                    <a:pt x="67422" y="0"/>
                    <a:pt x="150590" y="0"/>
                  </a:cubicBezTo>
                  <a:cubicBezTo>
                    <a:pt x="233759" y="0"/>
                    <a:pt x="301181" y="67422"/>
                    <a:pt x="301181" y="150590"/>
                  </a:cubicBezTo>
                  <a:close/>
                </a:path>
              </a:pathLst>
            </a:custGeom>
            <a:solidFill>
              <a:srgbClr val="FFFFFF"/>
            </a:solidFill>
            <a:ln w="0" cap="flat">
              <a:noFill/>
              <a:prstDash val="solid"/>
              <a:miter/>
            </a:ln>
          </p:spPr>
          <p:txBody>
            <a:bodyPr rtlCol="0" anchor="ctr"/>
            <a:lstStyle/>
            <a:p>
              <a:endParaRPr lang="en-GB"/>
            </a:p>
          </p:txBody>
        </p:sp>
      </p:grpSp>
      <p:grpSp>
        <p:nvGrpSpPr>
          <p:cNvPr id="20" name="Group 19">
            <a:extLst>
              <a:ext uri="{FF2B5EF4-FFF2-40B4-BE49-F238E27FC236}">
                <a16:creationId xmlns:a16="http://schemas.microsoft.com/office/drawing/2014/main" id="{812DE62C-21EC-8CE8-DF8D-A225A2CBED20}"/>
              </a:ext>
            </a:extLst>
          </p:cNvPr>
          <p:cNvGrpSpPr/>
          <p:nvPr userDrawn="1"/>
        </p:nvGrpSpPr>
        <p:grpSpPr>
          <a:xfrm rot="1800000">
            <a:off x="11646795" y="-1322867"/>
            <a:ext cx="533652" cy="3049347"/>
            <a:chOff x="2614612" y="419100"/>
            <a:chExt cx="1054131" cy="6023419"/>
          </a:xfrm>
        </p:grpSpPr>
        <p:sp>
          <p:nvSpPr>
            <p:cNvPr id="21" name="Freeform: Shape 20">
              <a:extLst>
                <a:ext uri="{FF2B5EF4-FFF2-40B4-BE49-F238E27FC236}">
                  <a16:creationId xmlns:a16="http://schemas.microsoft.com/office/drawing/2014/main" id="{6AFC621E-CA07-C4C8-64B0-A6AFA5E01AFE}"/>
                </a:ext>
              </a:extLst>
            </p:cNvPr>
            <p:cNvSpPr/>
            <p:nvPr/>
          </p:nvSpPr>
          <p:spPr>
            <a:xfrm>
              <a:off x="2614612" y="419100"/>
              <a:ext cx="1054131" cy="6023419"/>
            </a:xfrm>
            <a:custGeom>
              <a:avLst/>
              <a:gdLst>
                <a:gd name="connsiteX0" fmla="*/ 527114 w 1054131"/>
                <a:gd name="connsiteY0" fmla="*/ 0 h 6023419"/>
                <a:gd name="connsiteX1" fmla="*/ 1054132 w 1054131"/>
                <a:gd name="connsiteY1" fmla="*/ 527018 h 6023419"/>
                <a:gd name="connsiteX2" fmla="*/ 1054132 w 1054131"/>
                <a:gd name="connsiteY2" fmla="*/ 5496401 h 6023419"/>
                <a:gd name="connsiteX3" fmla="*/ 527113 w 1054131"/>
                <a:gd name="connsiteY3" fmla="*/ 6023420 h 6023419"/>
                <a:gd name="connsiteX4" fmla="*/ 527018 w 1054131"/>
                <a:gd name="connsiteY4" fmla="*/ 6023420 h 6023419"/>
                <a:gd name="connsiteX5" fmla="*/ 0 w 1054131"/>
                <a:gd name="connsiteY5" fmla="*/ 5496401 h 6023419"/>
                <a:gd name="connsiteX6" fmla="*/ 0 w 1054131"/>
                <a:gd name="connsiteY6" fmla="*/ 527018 h 6023419"/>
                <a:gd name="connsiteX7" fmla="*/ 527018 w 1054131"/>
                <a:gd name="connsiteY7" fmla="*/ 0 h 602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4131" h="6023419">
                  <a:moveTo>
                    <a:pt x="527114" y="0"/>
                  </a:moveTo>
                  <a:cubicBezTo>
                    <a:pt x="818178" y="0"/>
                    <a:pt x="1054132" y="235954"/>
                    <a:pt x="1054132" y="527018"/>
                  </a:cubicBezTo>
                  <a:lnTo>
                    <a:pt x="1054132" y="5496401"/>
                  </a:lnTo>
                  <a:cubicBezTo>
                    <a:pt x="1054132" y="5787466"/>
                    <a:pt x="818178" y="6023420"/>
                    <a:pt x="527113" y="6023420"/>
                  </a:cubicBezTo>
                  <a:lnTo>
                    <a:pt x="527018" y="6023420"/>
                  </a:lnTo>
                  <a:cubicBezTo>
                    <a:pt x="235954" y="6023420"/>
                    <a:pt x="0" y="5787466"/>
                    <a:pt x="0" y="5496401"/>
                  </a:cubicBezTo>
                  <a:lnTo>
                    <a:pt x="0" y="527018"/>
                  </a:lnTo>
                  <a:cubicBezTo>
                    <a:pt x="0" y="235954"/>
                    <a:pt x="235954" y="0"/>
                    <a:pt x="527018" y="0"/>
                  </a:cubicBezTo>
                  <a:close/>
                </a:path>
              </a:pathLst>
            </a:custGeom>
            <a:solidFill>
              <a:srgbClr val="FFFFFF">
                <a:alpha val="40000"/>
              </a:srgbClr>
            </a:solidFill>
            <a:ln w="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65D3AC07-73FF-7BBB-D368-854AF7F525FF}"/>
                </a:ext>
              </a:extLst>
            </p:cNvPr>
            <p:cNvSpPr/>
            <p:nvPr/>
          </p:nvSpPr>
          <p:spPr>
            <a:xfrm>
              <a:off x="2991040" y="870870"/>
              <a:ext cx="301180" cy="301180"/>
            </a:xfrm>
            <a:custGeom>
              <a:avLst/>
              <a:gdLst>
                <a:gd name="connsiteX0" fmla="*/ 301181 w 301180"/>
                <a:gd name="connsiteY0" fmla="*/ 150590 h 301180"/>
                <a:gd name="connsiteX1" fmla="*/ 150590 w 301180"/>
                <a:gd name="connsiteY1" fmla="*/ 301181 h 301180"/>
                <a:gd name="connsiteX2" fmla="*/ 0 w 301180"/>
                <a:gd name="connsiteY2" fmla="*/ 150590 h 301180"/>
                <a:gd name="connsiteX3" fmla="*/ 150590 w 301180"/>
                <a:gd name="connsiteY3" fmla="*/ 0 h 301180"/>
                <a:gd name="connsiteX4" fmla="*/ 301181 w 301180"/>
                <a:gd name="connsiteY4" fmla="*/ 150590 h 301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180" h="301180">
                  <a:moveTo>
                    <a:pt x="301181" y="150590"/>
                  </a:moveTo>
                  <a:cubicBezTo>
                    <a:pt x="301181" y="233759"/>
                    <a:pt x="233759" y="301181"/>
                    <a:pt x="150590" y="301181"/>
                  </a:cubicBezTo>
                  <a:cubicBezTo>
                    <a:pt x="67422" y="301181"/>
                    <a:pt x="0" y="233759"/>
                    <a:pt x="0" y="150590"/>
                  </a:cubicBezTo>
                  <a:cubicBezTo>
                    <a:pt x="0" y="67422"/>
                    <a:pt x="67422" y="0"/>
                    <a:pt x="150590" y="0"/>
                  </a:cubicBezTo>
                  <a:cubicBezTo>
                    <a:pt x="233759" y="0"/>
                    <a:pt x="301181" y="67422"/>
                    <a:pt x="301181" y="150590"/>
                  </a:cubicBezTo>
                  <a:close/>
                </a:path>
              </a:pathLst>
            </a:custGeom>
            <a:solidFill>
              <a:srgbClr val="FFFFFF"/>
            </a:solidFill>
            <a:ln w="0" cap="flat">
              <a:noFill/>
              <a:prstDash val="solid"/>
              <a:miter/>
            </a:ln>
          </p:spPr>
          <p:txBody>
            <a:bodyPr rtlCol="0" anchor="ctr"/>
            <a:lstStyle/>
            <a:p>
              <a:endParaRPr lang="en-GB"/>
            </a:p>
          </p:txBody>
        </p:sp>
      </p:grpSp>
      <p:sp>
        <p:nvSpPr>
          <p:cNvPr id="11" name="Freeform: Shape 10">
            <a:extLst>
              <a:ext uri="{FF2B5EF4-FFF2-40B4-BE49-F238E27FC236}">
                <a16:creationId xmlns:a16="http://schemas.microsoft.com/office/drawing/2014/main" id="{9A1DDF66-A6D3-A5FB-6027-22B3C27648AA}"/>
              </a:ext>
            </a:extLst>
          </p:cNvPr>
          <p:cNvSpPr/>
          <p:nvPr userDrawn="1"/>
        </p:nvSpPr>
        <p:spPr>
          <a:xfrm>
            <a:off x="0" y="-2"/>
            <a:ext cx="2545820" cy="1418664"/>
          </a:xfrm>
          <a:custGeom>
            <a:avLst/>
            <a:gdLst>
              <a:gd name="connsiteX0" fmla="*/ 0 w 2545820"/>
              <a:gd name="connsiteY0" fmla="*/ 0 h 1418664"/>
              <a:gd name="connsiteX1" fmla="*/ 2545820 w 2545820"/>
              <a:gd name="connsiteY1" fmla="*/ 0 h 1418664"/>
              <a:gd name="connsiteX2" fmla="*/ 2545820 w 2545820"/>
              <a:gd name="connsiteY2" fmla="*/ 994061 h 1418664"/>
              <a:gd name="connsiteX3" fmla="*/ 2121217 w 2545820"/>
              <a:gd name="connsiteY3" fmla="*/ 1418664 h 1418664"/>
              <a:gd name="connsiteX4" fmla="*/ 0 w 2545820"/>
              <a:gd name="connsiteY4" fmla="*/ 1418664 h 1418664"/>
              <a:gd name="connsiteX5" fmla="*/ 0 w 2545820"/>
              <a:gd name="connsiteY5" fmla="*/ 0 h 14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820" h="1418664">
                <a:moveTo>
                  <a:pt x="0" y="0"/>
                </a:moveTo>
                <a:lnTo>
                  <a:pt x="2545820" y="0"/>
                </a:lnTo>
                <a:lnTo>
                  <a:pt x="2545820" y="994061"/>
                </a:lnTo>
                <a:cubicBezTo>
                  <a:pt x="2545820" y="1228563"/>
                  <a:pt x="2355719" y="1418664"/>
                  <a:pt x="2121217" y="1418664"/>
                </a:cubicBezTo>
                <a:lnTo>
                  <a:pt x="0" y="1418664"/>
                </a:lnTo>
                <a:lnTo>
                  <a:pt x="0"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3" name="Picture 12">
            <a:extLst>
              <a:ext uri="{FF2B5EF4-FFF2-40B4-BE49-F238E27FC236}">
                <a16:creationId xmlns:a16="http://schemas.microsoft.com/office/drawing/2014/main" id="{AB9666EE-4F22-2AB6-61EA-89F1E7A49E86}"/>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7710" r="-8470"/>
          <a:stretch/>
        </p:blipFill>
        <p:spPr>
          <a:xfrm>
            <a:off x="316269" y="407755"/>
            <a:ext cx="1709904" cy="746531"/>
          </a:xfrm>
          <a:prstGeom prst="rect">
            <a:avLst/>
          </a:prstGeom>
        </p:spPr>
      </p:pic>
      <p:sp>
        <p:nvSpPr>
          <p:cNvPr id="15" name="Text Placeholder 25">
            <a:extLst>
              <a:ext uri="{FF2B5EF4-FFF2-40B4-BE49-F238E27FC236}">
                <a16:creationId xmlns:a16="http://schemas.microsoft.com/office/drawing/2014/main" id="{BA3BCF0B-9F1E-A411-CDFE-E380B4583EE6}"/>
              </a:ext>
            </a:extLst>
          </p:cNvPr>
          <p:cNvSpPr>
            <a:spLocks noGrp="1"/>
          </p:cNvSpPr>
          <p:nvPr>
            <p:ph type="body" sz="quarter" idx="13" hasCustomPrompt="1"/>
          </p:nvPr>
        </p:nvSpPr>
        <p:spPr>
          <a:xfrm>
            <a:off x="316269" y="6093771"/>
            <a:ext cx="2702828" cy="415041"/>
          </a:xfrm>
        </p:spPr>
        <p:txBody>
          <a:bodyPr anchor="ctr" anchorCtr="0">
            <a:noAutofit/>
          </a:bodyPr>
          <a:lstStyle>
            <a:lvl1pPr marL="0" indent="0">
              <a:lnSpc>
                <a:spcPct val="100000"/>
              </a:lnSpc>
              <a:spcBef>
                <a:spcPts val="0"/>
              </a:spcBef>
              <a:spcAft>
                <a:spcPts val="0"/>
              </a:spcAft>
              <a:buNone/>
              <a:defRPr sz="1200" b="0" i="0">
                <a:solidFill>
                  <a:schemeClr val="tx2"/>
                </a:solidFill>
                <a:latin typeface="+mn-lt"/>
              </a:defRPr>
            </a:lvl1pPr>
            <a:lvl5pPr marL="1828800" indent="0">
              <a:buNone/>
              <a:defRPr sz="1400"/>
            </a:lvl5pPr>
          </a:lstStyle>
          <a:p>
            <a:pPr lvl="0"/>
            <a:r>
              <a:rPr lang="en-US" dirty="0"/>
              <a:t>“Delete me” – Title page for HR related assets</a:t>
            </a:r>
          </a:p>
        </p:txBody>
      </p:sp>
      <p:sp>
        <p:nvSpPr>
          <p:cNvPr id="16" name="Title 1">
            <a:extLst>
              <a:ext uri="{FF2B5EF4-FFF2-40B4-BE49-F238E27FC236}">
                <a16:creationId xmlns:a16="http://schemas.microsoft.com/office/drawing/2014/main" id="{E68601CB-D15A-295D-38C5-F96841FEE249}"/>
              </a:ext>
            </a:extLst>
          </p:cNvPr>
          <p:cNvSpPr>
            <a:spLocks noGrp="1"/>
          </p:cNvSpPr>
          <p:nvPr>
            <p:ph type="ctrTitle" hasCustomPrompt="1"/>
          </p:nvPr>
        </p:nvSpPr>
        <p:spPr>
          <a:xfrm>
            <a:off x="303180" y="2505168"/>
            <a:ext cx="5885705" cy="1495638"/>
          </a:xfrm>
        </p:spPr>
        <p:txBody>
          <a:bodyPr anchor="b" anchorCtr="0"/>
          <a:lstStyle>
            <a:lvl1pPr marL="0" algn="l" defTabSz="914400" rtl="0" eaLnBrk="1" latinLnBrk="0" hangingPunct="1">
              <a:lnSpc>
                <a:spcPct val="90000"/>
              </a:lnSpc>
              <a:spcBef>
                <a:spcPct val="0"/>
              </a:spcBef>
              <a:buNone/>
              <a:defRPr lang="en-GB" sz="4800" kern="1200" dirty="0">
                <a:solidFill>
                  <a:schemeClr val="tx2"/>
                </a:solidFill>
                <a:latin typeface="+mn-lt"/>
                <a:ea typeface="+mn-ea"/>
                <a:cs typeface="+mn-cs"/>
              </a:defRPr>
            </a:lvl1pPr>
          </a:lstStyle>
          <a:p>
            <a:r>
              <a:rPr lang="en-US" dirty="0"/>
              <a:t>Click to edit </a:t>
            </a:r>
            <a:br>
              <a:rPr lang="en-US" dirty="0"/>
            </a:br>
            <a:r>
              <a:rPr lang="en-US" dirty="0"/>
              <a:t>Master title style</a:t>
            </a:r>
            <a:endParaRPr lang="en-GB" dirty="0"/>
          </a:p>
        </p:txBody>
      </p:sp>
      <p:sp>
        <p:nvSpPr>
          <p:cNvPr id="18" name="Subtitle 2">
            <a:extLst>
              <a:ext uri="{FF2B5EF4-FFF2-40B4-BE49-F238E27FC236}">
                <a16:creationId xmlns:a16="http://schemas.microsoft.com/office/drawing/2014/main" id="{9341F656-EE38-BE00-69EB-9D95922CEF8B}"/>
              </a:ext>
            </a:extLst>
          </p:cNvPr>
          <p:cNvSpPr>
            <a:spLocks noGrp="1"/>
          </p:cNvSpPr>
          <p:nvPr>
            <p:ph type="subTitle" idx="1"/>
          </p:nvPr>
        </p:nvSpPr>
        <p:spPr>
          <a:xfrm>
            <a:off x="303180" y="4093895"/>
            <a:ext cx="5885705" cy="480131"/>
          </a:xfrm>
        </p:spPr>
        <p:txBody>
          <a:bodyPr>
            <a:spAutoFit/>
          </a:bodyPr>
          <a:lstStyle>
            <a:lvl1pPr marL="0" indent="0" algn="l" defTabSz="914400" rtl="0" eaLnBrk="1" latinLnBrk="0" hangingPunct="1">
              <a:spcBef>
                <a:spcPts val="0"/>
              </a:spcBef>
              <a:buNone/>
              <a:defRPr lang="en-GB" sz="2800" kern="1200" dirty="0">
                <a:solidFill>
                  <a:schemeClr val="tx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Tree>
    <p:extLst>
      <p:ext uri="{BB962C8B-B14F-4D97-AF65-F5344CB8AC3E}">
        <p14:creationId xmlns:p14="http://schemas.microsoft.com/office/powerpoint/2010/main" val="139857434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Large Headings Gradient - H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058C29-2316-849B-1DAA-6A7DFF30737A}"/>
              </a:ext>
            </a:extLst>
          </p:cNvPr>
          <p:cNvSpPr/>
          <p:nvPr userDrawn="1"/>
        </p:nvSpPr>
        <p:spPr>
          <a:xfrm>
            <a:off x="0" y="0"/>
            <a:ext cx="12192000" cy="6858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AutoShape 3"/>
          <p:cNvSpPr>
            <a:spLocks noChangeAspect="1" noChangeArrowheads="1" noTextEdit="1"/>
          </p:cNvSpPr>
          <p:nvPr/>
        </p:nvSpPr>
        <p:spPr bwMode="auto">
          <a:xfrm>
            <a:off x="4297363" y="0"/>
            <a:ext cx="79216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Rectangle 9">
            <a:extLst>
              <a:ext uri="{FF2B5EF4-FFF2-40B4-BE49-F238E27FC236}">
                <a16:creationId xmlns:a16="http://schemas.microsoft.com/office/drawing/2014/main" id="{8C3D9FA3-C071-F06F-F2D3-B09C7F12AB85}"/>
              </a:ext>
            </a:extLst>
          </p:cNvPr>
          <p:cNvSpPr/>
          <p:nvPr userDrawn="1"/>
        </p:nvSpPr>
        <p:spPr>
          <a:xfrm>
            <a:off x="6696075" y="0"/>
            <a:ext cx="5495926" cy="6858000"/>
          </a:xfrm>
          <a:prstGeom prst="rect">
            <a:avLst/>
          </a:prstGeom>
          <a:blipFill>
            <a:blip r:embed="rId2" cstate="print">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F3457C47-9E8E-EF0F-08CF-63A24D94B517}"/>
              </a:ext>
            </a:extLst>
          </p:cNvPr>
          <p:cNvSpPr/>
          <p:nvPr userDrawn="1"/>
        </p:nvSpPr>
        <p:spPr>
          <a:xfrm>
            <a:off x="6105539" y="0"/>
            <a:ext cx="2919137" cy="6858000"/>
          </a:xfrm>
          <a:prstGeom prst="rect">
            <a:avLst/>
          </a:prstGeom>
          <a:gradFill>
            <a:gsLst>
              <a:gs pos="25424">
                <a:schemeClr val="accent3">
                  <a:alpha val="16000"/>
                </a:schemeClr>
              </a:gs>
              <a:gs pos="7000">
                <a:schemeClr val="accent3">
                  <a:alpha val="0"/>
                </a:schemeClr>
              </a:gs>
              <a:gs pos="63000">
                <a:schemeClr val="accent3">
                  <a:alpha val="84000"/>
                </a:schemeClr>
              </a:gs>
              <a:gs pos="77000">
                <a:schemeClr val="accent3"/>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9" name="Group 28">
            <a:extLst>
              <a:ext uri="{FF2B5EF4-FFF2-40B4-BE49-F238E27FC236}">
                <a16:creationId xmlns:a16="http://schemas.microsoft.com/office/drawing/2014/main" id="{035F819C-027A-FC02-1A90-D3031BE4D1B4}"/>
              </a:ext>
            </a:extLst>
          </p:cNvPr>
          <p:cNvGrpSpPr/>
          <p:nvPr userDrawn="1"/>
        </p:nvGrpSpPr>
        <p:grpSpPr>
          <a:xfrm>
            <a:off x="10250917" y="5939874"/>
            <a:ext cx="649683" cy="1840019"/>
            <a:chOff x="6955918" y="2863488"/>
            <a:chExt cx="649683" cy="1840019"/>
          </a:xfrm>
        </p:grpSpPr>
        <p:sp>
          <p:nvSpPr>
            <p:cNvPr id="31" name="Freeform: Shape 30">
              <a:extLst>
                <a:ext uri="{FF2B5EF4-FFF2-40B4-BE49-F238E27FC236}">
                  <a16:creationId xmlns:a16="http://schemas.microsoft.com/office/drawing/2014/main" id="{A57F11D1-BE03-5E0B-186A-8E861C6D954A}"/>
                </a:ext>
              </a:extLst>
            </p:cNvPr>
            <p:cNvSpPr/>
            <p:nvPr/>
          </p:nvSpPr>
          <p:spPr>
            <a:xfrm rot="1800000">
              <a:off x="6955918" y="2863488"/>
              <a:ext cx="531157" cy="1840019"/>
            </a:xfrm>
            <a:custGeom>
              <a:avLst/>
              <a:gdLst>
                <a:gd name="connsiteX0" fmla="*/ 265603 w 531157"/>
                <a:gd name="connsiteY0" fmla="*/ 0 h 1840019"/>
                <a:gd name="connsiteX1" fmla="*/ 531157 w 531157"/>
                <a:gd name="connsiteY1" fmla="*/ 265555 h 1840019"/>
                <a:gd name="connsiteX2" fmla="*/ 531157 w 531157"/>
                <a:gd name="connsiteY2" fmla="*/ 1574465 h 1840019"/>
                <a:gd name="connsiteX3" fmla="*/ 265603 w 531157"/>
                <a:gd name="connsiteY3" fmla="*/ 1840020 h 1840019"/>
                <a:gd name="connsiteX4" fmla="*/ 265555 w 531157"/>
                <a:gd name="connsiteY4" fmla="*/ 1840020 h 1840019"/>
                <a:gd name="connsiteX5" fmla="*/ 0 w 531157"/>
                <a:gd name="connsiteY5" fmla="*/ 1574465 h 1840019"/>
                <a:gd name="connsiteX6" fmla="*/ 0 w 531157"/>
                <a:gd name="connsiteY6" fmla="*/ 265554 h 1840019"/>
                <a:gd name="connsiteX7" fmla="*/ 265555 w 531157"/>
                <a:gd name="connsiteY7" fmla="*/ 0 h 184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157" h="1840019">
                  <a:moveTo>
                    <a:pt x="265603" y="0"/>
                  </a:moveTo>
                  <a:cubicBezTo>
                    <a:pt x="412264" y="0"/>
                    <a:pt x="531157" y="118893"/>
                    <a:pt x="531157" y="265555"/>
                  </a:cubicBezTo>
                  <a:lnTo>
                    <a:pt x="531157" y="1574465"/>
                  </a:lnTo>
                  <a:cubicBezTo>
                    <a:pt x="531157" y="1721127"/>
                    <a:pt x="412264" y="1840020"/>
                    <a:pt x="265603" y="1840020"/>
                  </a:cubicBezTo>
                  <a:lnTo>
                    <a:pt x="265555" y="1840020"/>
                  </a:lnTo>
                  <a:cubicBezTo>
                    <a:pt x="118893" y="1840020"/>
                    <a:pt x="0" y="1721127"/>
                    <a:pt x="0" y="1574465"/>
                  </a:cubicBezTo>
                  <a:lnTo>
                    <a:pt x="0" y="265554"/>
                  </a:lnTo>
                  <a:cubicBezTo>
                    <a:pt x="0" y="118893"/>
                    <a:pt x="118893" y="0"/>
                    <a:pt x="265555" y="0"/>
                  </a:cubicBezTo>
                  <a:close/>
                </a:path>
              </a:pathLst>
            </a:custGeom>
            <a:solidFill>
              <a:schemeClr val="bg1"/>
            </a:solidFill>
            <a:ln w="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AB3B60CD-C1C1-C877-7F2F-0A8246ED9348}"/>
                </a:ext>
              </a:extLst>
            </p:cNvPr>
            <p:cNvSpPr/>
            <p:nvPr/>
          </p:nvSpPr>
          <p:spPr>
            <a:xfrm rot="1800000">
              <a:off x="7453842" y="3173708"/>
              <a:ext cx="151759" cy="151759"/>
            </a:xfrm>
            <a:custGeom>
              <a:avLst/>
              <a:gdLst>
                <a:gd name="connsiteX0" fmla="*/ 151759 w 151759"/>
                <a:gd name="connsiteY0" fmla="*/ 75880 h 151759"/>
                <a:gd name="connsiteX1" fmla="*/ 75880 w 151759"/>
                <a:gd name="connsiteY1" fmla="*/ 151759 h 151759"/>
                <a:gd name="connsiteX2" fmla="*/ 0 w 151759"/>
                <a:gd name="connsiteY2" fmla="*/ 75880 h 151759"/>
                <a:gd name="connsiteX3" fmla="*/ 75880 w 151759"/>
                <a:gd name="connsiteY3" fmla="*/ 0 h 151759"/>
                <a:gd name="connsiteX4" fmla="*/ 151759 w 151759"/>
                <a:gd name="connsiteY4" fmla="*/ 75880 h 15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9" h="151759">
                  <a:moveTo>
                    <a:pt x="151759" y="75880"/>
                  </a:moveTo>
                  <a:cubicBezTo>
                    <a:pt x="151759" y="117787"/>
                    <a:pt x="117787" y="151759"/>
                    <a:pt x="75880" y="151759"/>
                  </a:cubicBezTo>
                  <a:cubicBezTo>
                    <a:pt x="33972" y="151759"/>
                    <a:pt x="0" y="117787"/>
                    <a:pt x="0" y="75880"/>
                  </a:cubicBezTo>
                  <a:cubicBezTo>
                    <a:pt x="0" y="33972"/>
                    <a:pt x="33972" y="0"/>
                    <a:pt x="75880" y="0"/>
                  </a:cubicBezTo>
                  <a:cubicBezTo>
                    <a:pt x="117787" y="0"/>
                    <a:pt x="151759" y="33972"/>
                    <a:pt x="151759" y="75880"/>
                  </a:cubicBezTo>
                  <a:close/>
                </a:path>
              </a:pathLst>
            </a:custGeom>
            <a:solidFill>
              <a:schemeClr val="accent3"/>
            </a:solidFill>
            <a:ln w="0" cap="flat">
              <a:noFill/>
              <a:prstDash val="solid"/>
              <a:miter/>
            </a:ln>
          </p:spPr>
          <p:txBody>
            <a:bodyPr rtlCol="0" anchor="ctr"/>
            <a:lstStyle/>
            <a:p>
              <a:endParaRPr lang="en-GB" dirty="0"/>
            </a:p>
          </p:txBody>
        </p:sp>
      </p:grpSp>
      <p:grpSp>
        <p:nvGrpSpPr>
          <p:cNvPr id="2" name="Group 1">
            <a:extLst>
              <a:ext uri="{FF2B5EF4-FFF2-40B4-BE49-F238E27FC236}">
                <a16:creationId xmlns:a16="http://schemas.microsoft.com/office/drawing/2014/main" id="{F2C43391-45E7-729E-BF9A-0B23780300A6}"/>
              </a:ext>
            </a:extLst>
          </p:cNvPr>
          <p:cNvGrpSpPr/>
          <p:nvPr userDrawn="1"/>
        </p:nvGrpSpPr>
        <p:grpSpPr>
          <a:xfrm>
            <a:off x="11054152" y="-1322188"/>
            <a:ext cx="649683" cy="1840019"/>
            <a:chOff x="6955918" y="2863488"/>
            <a:chExt cx="649683" cy="1840019"/>
          </a:xfrm>
        </p:grpSpPr>
        <p:sp>
          <p:nvSpPr>
            <p:cNvPr id="3" name="Freeform: Shape 2">
              <a:extLst>
                <a:ext uri="{FF2B5EF4-FFF2-40B4-BE49-F238E27FC236}">
                  <a16:creationId xmlns:a16="http://schemas.microsoft.com/office/drawing/2014/main" id="{B20E594E-4AD8-1A5D-615D-59576EF94ABC}"/>
                </a:ext>
              </a:extLst>
            </p:cNvPr>
            <p:cNvSpPr/>
            <p:nvPr/>
          </p:nvSpPr>
          <p:spPr>
            <a:xfrm rot="1800000">
              <a:off x="6955918" y="2863488"/>
              <a:ext cx="531157" cy="1840019"/>
            </a:xfrm>
            <a:custGeom>
              <a:avLst/>
              <a:gdLst>
                <a:gd name="connsiteX0" fmla="*/ 265603 w 531157"/>
                <a:gd name="connsiteY0" fmla="*/ 0 h 1840019"/>
                <a:gd name="connsiteX1" fmla="*/ 531157 w 531157"/>
                <a:gd name="connsiteY1" fmla="*/ 265555 h 1840019"/>
                <a:gd name="connsiteX2" fmla="*/ 531157 w 531157"/>
                <a:gd name="connsiteY2" fmla="*/ 1574465 h 1840019"/>
                <a:gd name="connsiteX3" fmla="*/ 265603 w 531157"/>
                <a:gd name="connsiteY3" fmla="*/ 1840020 h 1840019"/>
                <a:gd name="connsiteX4" fmla="*/ 265555 w 531157"/>
                <a:gd name="connsiteY4" fmla="*/ 1840020 h 1840019"/>
                <a:gd name="connsiteX5" fmla="*/ 0 w 531157"/>
                <a:gd name="connsiteY5" fmla="*/ 1574465 h 1840019"/>
                <a:gd name="connsiteX6" fmla="*/ 0 w 531157"/>
                <a:gd name="connsiteY6" fmla="*/ 265554 h 1840019"/>
                <a:gd name="connsiteX7" fmla="*/ 265555 w 531157"/>
                <a:gd name="connsiteY7" fmla="*/ 0 h 184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157" h="1840019">
                  <a:moveTo>
                    <a:pt x="265603" y="0"/>
                  </a:moveTo>
                  <a:cubicBezTo>
                    <a:pt x="412264" y="0"/>
                    <a:pt x="531157" y="118893"/>
                    <a:pt x="531157" y="265555"/>
                  </a:cubicBezTo>
                  <a:lnTo>
                    <a:pt x="531157" y="1574465"/>
                  </a:lnTo>
                  <a:cubicBezTo>
                    <a:pt x="531157" y="1721127"/>
                    <a:pt x="412264" y="1840020"/>
                    <a:pt x="265603" y="1840020"/>
                  </a:cubicBezTo>
                  <a:lnTo>
                    <a:pt x="265555" y="1840020"/>
                  </a:lnTo>
                  <a:cubicBezTo>
                    <a:pt x="118893" y="1840020"/>
                    <a:pt x="0" y="1721127"/>
                    <a:pt x="0" y="1574465"/>
                  </a:cubicBezTo>
                  <a:lnTo>
                    <a:pt x="0" y="265554"/>
                  </a:lnTo>
                  <a:cubicBezTo>
                    <a:pt x="0" y="118893"/>
                    <a:pt x="118893" y="0"/>
                    <a:pt x="265555" y="0"/>
                  </a:cubicBezTo>
                  <a:close/>
                </a:path>
              </a:pathLst>
            </a:custGeom>
            <a:solidFill>
              <a:schemeClr val="bg1"/>
            </a:solidFill>
            <a:ln w="0" cap="flat">
              <a:noFill/>
              <a:prstDash val="solid"/>
              <a:miter/>
            </a:ln>
          </p:spPr>
          <p:txBody>
            <a:bodyPr rtlCol="0" anchor="ctr"/>
            <a:lstStyle/>
            <a:p>
              <a:endParaRPr lang="en-GB" dirty="0"/>
            </a:p>
          </p:txBody>
        </p:sp>
        <p:sp>
          <p:nvSpPr>
            <p:cNvPr id="4" name="Freeform: Shape 3">
              <a:extLst>
                <a:ext uri="{FF2B5EF4-FFF2-40B4-BE49-F238E27FC236}">
                  <a16:creationId xmlns:a16="http://schemas.microsoft.com/office/drawing/2014/main" id="{FA7CEED0-C9A7-9E70-E806-428C61D74294}"/>
                </a:ext>
              </a:extLst>
            </p:cNvPr>
            <p:cNvSpPr/>
            <p:nvPr/>
          </p:nvSpPr>
          <p:spPr>
            <a:xfrm rot="1800000">
              <a:off x="7453842" y="3173708"/>
              <a:ext cx="151759" cy="151759"/>
            </a:xfrm>
            <a:custGeom>
              <a:avLst/>
              <a:gdLst>
                <a:gd name="connsiteX0" fmla="*/ 151759 w 151759"/>
                <a:gd name="connsiteY0" fmla="*/ 75880 h 151759"/>
                <a:gd name="connsiteX1" fmla="*/ 75880 w 151759"/>
                <a:gd name="connsiteY1" fmla="*/ 151759 h 151759"/>
                <a:gd name="connsiteX2" fmla="*/ 0 w 151759"/>
                <a:gd name="connsiteY2" fmla="*/ 75880 h 151759"/>
                <a:gd name="connsiteX3" fmla="*/ 75880 w 151759"/>
                <a:gd name="connsiteY3" fmla="*/ 0 h 151759"/>
                <a:gd name="connsiteX4" fmla="*/ 151759 w 151759"/>
                <a:gd name="connsiteY4" fmla="*/ 75880 h 15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9" h="151759">
                  <a:moveTo>
                    <a:pt x="151759" y="75880"/>
                  </a:moveTo>
                  <a:cubicBezTo>
                    <a:pt x="151759" y="117787"/>
                    <a:pt x="117787" y="151759"/>
                    <a:pt x="75880" y="151759"/>
                  </a:cubicBezTo>
                  <a:cubicBezTo>
                    <a:pt x="33972" y="151759"/>
                    <a:pt x="0" y="117787"/>
                    <a:pt x="0" y="75880"/>
                  </a:cubicBezTo>
                  <a:cubicBezTo>
                    <a:pt x="0" y="33972"/>
                    <a:pt x="33972" y="0"/>
                    <a:pt x="75880" y="0"/>
                  </a:cubicBezTo>
                  <a:cubicBezTo>
                    <a:pt x="117787" y="0"/>
                    <a:pt x="151759" y="33972"/>
                    <a:pt x="151759" y="75880"/>
                  </a:cubicBezTo>
                  <a:close/>
                </a:path>
              </a:pathLst>
            </a:custGeom>
            <a:solidFill>
              <a:schemeClr val="accent3"/>
            </a:solidFill>
            <a:ln w="0" cap="flat">
              <a:noFill/>
              <a:prstDash val="solid"/>
              <a:miter/>
            </a:ln>
          </p:spPr>
          <p:txBody>
            <a:bodyPr rtlCol="0" anchor="ctr"/>
            <a:lstStyle/>
            <a:p>
              <a:endParaRPr lang="en-GB" dirty="0"/>
            </a:p>
          </p:txBody>
        </p:sp>
      </p:grpSp>
      <p:grpSp>
        <p:nvGrpSpPr>
          <p:cNvPr id="17" name="Group 16">
            <a:extLst>
              <a:ext uri="{FF2B5EF4-FFF2-40B4-BE49-F238E27FC236}">
                <a16:creationId xmlns:a16="http://schemas.microsoft.com/office/drawing/2014/main" id="{9362872C-CCE5-E4F3-273A-8EB76593C107}"/>
              </a:ext>
            </a:extLst>
          </p:cNvPr>
          <p:cNvGrpSpPr/>
          <p:nvPr userDrawn="1"/>
        </p:nvGrpSpPr>
        <p:grpSpPr>
          <a:xfrm rot="1800000">
            <a:off x="11795465" y="4243347"/>
            <a:ext cx="533652" cy="3049347"/>
            <a:chOff x="2614612" y="419100"/>
            <a:chExt cx="1054131" cy="6023419"/>
          </a:xfrm>
        </p:grpSpPr>
        <p:sp>
          <p:nvSpPr>
            <p:cNvPr id="12" name="Freeform: Shape 11">
              <a:extLst>
                <a:ext uri="{FF2B5EF4-FFF2-40B4-BE49-F238E27FC236}">
                  <a16:creationId xmlns:a16="http://schemas.microsoft.com/office/drawing/2014/main" id="{94B8918B-97C3-DD7F-20D8-4F652AD7D545}"/>
                </a:ext>
              </a:extLst>
            </p:cNvPr>
            <p:cNvSpPr/>
            <p:nvPr/>
          </p:nvSpPr>
          <p:spPr>
            <a:xfrm>
              <a:off x="2614612" y="419100"/>
              <a:ext cx="1054131" cy="6023419"/>
            </a:xfrm>
            <a:custGeom>
              <a:avLst/>
              <a:gdLst>
                <a:gd name="connsiteX0" fmla="*/ 527114 w 1054131"/>
                <a:gd name="connsiteY0" fmla="*/ 0 h 6023419"/>
                <a:gd name="connsiteX1" fmla="*/ 1054132 w 1054131"/>
                <a:gd name="connsiteY1" fmla="*/ 527018 h 6023419"/>
                <a:gd name="connsiteX2" fmla="*/ 1054132 w 1054131"/>
                <a:gd name="connsiteY2" fmla="*/ 5496401 h 6023419"/>
                <a:gd name="connsiteX3" fmla="*/ 527113 w 1054131"/>
                <a:gd name="connsiteY3" fmla="*/ 6023420 h 6023419"/>
                <a:gd name="connsiteX4" fmla="*/ 527018 w 1054131"/>
                <a:gd name="connsiteY4" fmla="*/ 6023420 h 6023419"/>
                <a:gd name="connsiteX5" fmla="*/ 0 w 1054131"/>
                <a:gd name="connsiteY5" fmla="*/ 5496401 h 6023419"/>
                <a:gd name="connsiteX6" fmla="*/ 0 w 1054131"/>
                <a:gd name="connsiteY6" fmla="*/ 527018 h 6023419"/>
                <a:gd name="connsiteX7" fmla="*/ 527018 w 1054131"/>
                <a:gd name="connsiteY7" fmla="*/ 0 h 602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4131" h="6023419">
                  <a:moveTo>
                    <a:pt x="527114" y="0"/>
                  </a:moveTo>
                  <a:cubicBezTo>
                    <a:pt x="818178" y="0"/>
                    <a:pt x="1054132" y="235954"/>
                    <a:pt x="1054132" y="527018"/>
                  </a:cubicBezTo>
                  <a:lnTo>
                    <a:pt x="1054132" y="5496401"/>
                  </a:lnTo>
                  <a:cubicBezTo>
                    <a:pt x="1054132" y="5787466"/>
                    <a:pt x="818178" y="6023420"/>
                    <a:pt x="527113" y="6023420"/>
                  </a:cubicBezTo>
                  <a:lnTo>
                    <a:pt x="527018" y="6023420"/>
                  </a:lnTo>
                  <a:cubicBezTo>
                    <a:pt x="235954" y="6023420"/>
                    <a:pt x="0" y="5787466"/>
                    <a:pt x="0" y="5496401"/>
                  </a:cubicBezTo>
                  <a:lnTo>
                    <a:pt x="0" y="527018"/>
                  </a:lnTo>
                  <a:cubicBezTo>
                    <a:pt x="0" y="235954"/>
                    <a:pt x="235954" y="0"/>
                    <a:pt x="527018" y="0"/>
                  </a:cubicBezTo>
                  <a:close/>
                </a:path>
              </a:pathLst>
            </a:custGeom>
            <a:solidFill>
              <a:srgbClr val="FFFFFF">
                <a:alpha val="40000"/>
              </a:srgbClr>
            </a:solidFill>
            <a:ln w="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55295903-3463-F10F-6892-B4877C7FA00D}"/>
                </a:ext>
              </a:extLst>
            </p:cNvPr>
            <p:cNvSpPr/>
            <p:nvPr/>
          </p:nvSpPr>
          <p:spPr>
            <a:xfrm>
              <a:off x="2991040" y="870870"/>
              <a:ext cx="301180" cy="301180"/>
            </a:xfrm>
            <a:custGeom>
              <a:avLst/>
              <a:gdLst>
                <a:gd name="connsiteX0" fmla="*/ 301181 w 301180"/>
                <a:gd name="connsiteY0" fmla="*/ 150590 h 301180"/>
                <a:gd name="connsiteX1" fmla="*/ 150590 w 301180"/>
                <a:gd name="connsiteY1" fmla="*/ 301181 h 301180"/>
                <a:gd name="connsiteX2" fmla="*/ 0 w 301180"/>
                <a:gd name="connsiteY2" fmla="*/ 150590 h 301180"/>
                <a:gd name="connsiteX3" fmla="*/ 150590 w 301180"/>
                <a:gd name="connsiteY3" fmla="*/ 0 h 301180"/>
                <a:gd name="connsiteX4" fmla="*/ 301181 w 301180"/>
                <a:gd name="connsiteY4" fmla="*/ 150590 h 301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180" h="301180">
                  <a:moveTo>
                    <a:pt x="301181" y="150590"/>
                  </a:moveTo>
                  <a:cubicBezTo>
                    <a:pt x="301181" y="233759"/>
                    <a:pt x="233759" y="301181"/>
                    <a:pt x="150590" y="301181"/>
                  </a:cubicBezTo>
                  <a:cubicBezTo>
                    <a:pt x="67422" y="301181"/>
                    <a:pt x="0" y="233759"/>
                    <a:pt x="0" y="150590"/>
                  </a:cubicBezTo>
                  <a:cubicBezTo>
                    <a:pt x="0" y="67422"/>
                    <a:pt x="67422" y="0"/>
                    <a:pt x="150590" y="0"/>
                  </a:cubicBezTo>
                  <a:cubicBezTo>
                    <a:pt x="233759" y="0"/>
                    <a:pt x="301181" y="67422"/>
                    <a:pt x="301181" y="150590"/>
                  </a:cubicBezTo>
                  <a:close/>
                </a:path>
              </a:pathLst>
            </a:custGeom>
            <a:solidFill>
              <a:srgbClr val="FFFFFF"/>
            </a:solidFill>
            <a:ln w="0" cap="flat">
              <a:noFill/>
              <a:prstDash val="solid"/>
              <a:miter/>
            </a:ln>
          </p:spPr>
          <p:txBody>
            <a:bodyPr rtlCol="0" anchor="ctr"/>
            <a:lstStyle/>
            <a:p>
              <a:endParaRPr lang="en-GB"/>
            </a:p>
          </p:txBody>
        </p:sp>
      </p:grpSp>
      <p:grpSp>
        <p:nvGrpSpPr>
          <p:cNvPr id="20" name="Group 19">
            <a:extLst>
              <a:ext uri="{FF2B5EF4-FFF2-40B4-BE49-F238E27FC236}">
                <a16:creationId xmlns:a16="http://schemas.microsoft.com/office/drawing/2014/main" id="{812DE62C-21EC-8CE8-DF8D-A225A2CBED20}"/>
              </a:ext>
            </a:extLst>
          </p:cNvPr>
          <p:cNvGrpSpPr/>
          <p:nvPr userDrawn="1"/>
        </p:nvGrpSpPr>
        <p:grpSpPr>
          <a:xfrm rot="1800000">
            <a:off x="11646795" y="-1322867"/>
            <a:ext cx="533652" cy="3049347"/>
            <a:chOff x="2614612" y="419100"/>
            <a:chExt cx="1054131" cy="6023419"/>
          </a:xfrm>
        </p:grpSpPr>
        <p:sp>
          <p:nvSpPr>
            <p:cNvPr id="21" name="Freeform: Shape 20">
              <a:extLst>
                <a:ext uri="{FF2B5EF4-FFF2-40B4-BE49-F238E27FC236}">
                  <a16:creationId xmlns:a16="http://schemas.microsoft.com/office/drawing/2014/main" id="{6AFC621E-CA07-C4C8-64B0-A6AFA5E01AFE}"/>
                </a:ext>
              </a:extLst>
            </p:cNvPr>
            <p:cNvSpPr/>
            <p:nvPr/>
          </p:nvSpPr>
          <p:spPr>
            <a:xfrm>
              <a:off x="2614612" y="419100"/>
              <a:ext cx="1054131" cy="6023419"/>
            </a:xfrm>
            <a:custGeom>
              <a:avLst/>
              <a:gdLst>
                <a:gd name="connsiteX0" fmla="*/ 527114 w 1054131"/>
                <a:gd name="connsiteY0" fmla="*/ 0 h 6023419"/>
                <a:gd name="connsiteX1" fmla="*/ 1054132 w 1054131"/>
                <a:gd name="connsiteY1" fmla="*/ 527018 h 6023419"/>
                <a:gd name="connsiteX2" fmla="*/ 1054132 w 1054131"/>
                <a:gd name="connsiteY2" fmla="*/ 5496401 h 6023419"/>
                <a:gd name="connsiteX3" fmla="*/ 527113 w 1054131"/>
                <a:gd name="connsiteY3" fmla="*/ 6023420 h 6023419"/>
                <a:gd name="connsiteX4" fmla="*/ 527018 w 1054131"/>
                <a:gd name="connsiteY4" fmla="*/ 6023420 h 6023419"/>
                <a:gd name="connsiteX5" fmla="*/ 0 w 1054131"/>
                <a:gd name="connsiteY5" fmla="*/ 5496401 h 6023419"/>
                <a:gd name="connsiteX6" fmla="*/ 0 w 1054131"/>
                <a:gd name="connsiteY6" fmla="*/ 527018 h 6023419"/>
                <a:gd name="connsiteX7" fmla="*/ 527018 w 1054131"/>
                <a:gd name="connsiteY7" fmla="*/ 0 h 602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4131" h="6023419">
                  <a:moveTo>
                    <a:pt x="527114" y="0"/>
                  </a:moveTo>
                  <a:cubicBezTo>
                    <a:pt x="818178" y="0"/>
                    <a:pt x="1054132" y="235954"/>
                    <a:pt x="1054132" y="527018"/>
                  </a:cubicBezTo>
                  <a:lnTo>
                    <a:pt x="1054132" y="5496401"/>
                  </a:lnTo>
                  <a:cubicBezTo>
                    <a:pt x="1054132" y="5787466"/>
                    <a:pt x="818178" y="6023420"/>
                    <a:pt x="527113" y="6023420"/>
                  </a:cubicBezTo>
                  <a:lnTo>
                    <a:pt x="527018" y="6023420"/>
                  </a:lnTo>
                  <a:cubicBezTo>
                    <a:pt x="235954" y="6023420"/>
                    <a:pt x="0" y="5787466"/>
                    <a:pt x="0" y="5496401"/>
                  </a:cubicBezTo>
                  <a:lnTo>
                    <a:pt x="0" y="527018"/>
                  </a:lnTo>
                  <a:cubicBezTo>
                    <a:pt x="0" y="235954"/>
                    <a:pt x="235954" y="0"/>
                    <a:pt x="527018" y="0"/>
                  </a:cubicBezTo>
                  <a:close/>
                </a:path>
              </a:pathLst>
            </a:custGeom>
            <a:solidFill>
              <a:srgbClr val="FFFFFF">
                <a:alpha val="40000"/>
              </a:srgbClr>
            </a:solidFill>
            <a:ln w="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65D3AC07-73FF-7BBB-D368-854AF7F525FF}"/>
                </a:ext>
              </a:extLst>
            </p:cNvPr>
            <p:cNvSpPr/>
            <p:nvPr/>
          </p:nvSpPr>
          <p:spPr>
            <a:xfrm>
              <a:off x="2991040" y="870870"/>
              <a:ext cx="301180" cy="301180"/>
            </a:xfrm>
            <a:custGeom>
              <a:avLst/>
              <a:gdLst>
                <a:gd name="connsiteX0" fmla="*/ 301181 w 301180"/>
                <a:gd name="connsiteY0" fmla="*/ 150590 h 301180"/>
                <a:gd name="connsiteX1" fmla="*/ 150590 w 301180"/>
                <a:gd name="connsiteY1" fmla="*/ 301181 h 301180"/>
                <a:gd name="connsiteX2" fmla="*/ 0 w 301180"/>
                <a:gd name="connsiteY2" fmla="*/ 150590 h 301180"/>
                <a:gd name="connsiteX3" fmla="*/ 150590 w 301180"/>
                <a:gd name="connsiteY3" fmla="*/ 0 h 301180"/>
                <a:gd name="connsiteX4" fmla="*/ 301181 w 301180"/>
                <a:gd name="connsiteY4" fmla="*/ 150590 h 301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180" h="301180">
                  <a:moveTo>
                    <a:pt x="301181" y="150590"/>
                  </a:moveTo>
                  <a:cubicBezTo>
                    <a:pt x="301181" y="233759"/>
                    <a:pt x="233759" y="301181"/>
                    <a:pt x="150590" y="301181"/>
                  </a:cubicBezTo>
                  <a:cubicBezTo>
                    <a:pt x="67422" y="301181"/>
                    <a:pt x="0" y="233759"/>
                    <a:pt x="0" y="150590"/>
                  </a:cubicBezTo>
                  <a:cubicBezTo>
                    <a:pt x="0" y="67422"/>
                    <a:pt x="67422" y="0"/>
                    <a:pt x="150590" y="0"/>
                  </a:cubicBezTo>
                  <a:cubicBezTo>
                    <a:pt x="233759" y="0"/>
                    <a:pt x="301181" y="67422"/>
                    <a:pt x="301181" y="150590"/>
                  </a:cubicBezTo>
                  <a:close/>
                </a:path>
              </a:pathLst>
            </a:custGeom>
            <a:solidFill>
              <a:srgbClr val="FFFFFF"/>
            </a:solidFill>
            <a:ln w="0" cap="flat">
              <a:noFill/>
              <a:prstDash val="solid"/>
              <a:miter/>
            </a:ln>
          </p:spPr>
          <p:txBody>
            <a:bodyPr rtlCol="0" anchor="ctr"/>
            <a:lstStyle/>
            <a:p>
              <a:endParaRPr lang="en-GB"/>
            </a:p>
          </p:txBody>
        </p:sp>
      </p:grpSp>
      <p:sp>
        <p:nvSpPr>
          <p:cNvPr id="11" name="Freeform: Shape 10">
            <a:extLst>
              <a:ext uri="{FF2B5EF4-FFF2-40B4-BE49-F238E27FC236}">
                <a16:creationId xmlns:a16="http://schemas.microsoft.com/office/drawing/2014/main" id="{9A1DDF66-A6D3-A5FB-6027-22B3C27648AA}"/>
              </a:ext>
            </a:extLst>
          </p:cNvPr>
          <p:cNvSpPr/>
          <p:nvPr userDrawn="1"/>
        </p:nvSpPr>
        <p:spPr>
          <a:xfrm>
            <a:off x="0" y="-2"/>
            <a:ext cx="2545820" cy="1418664"/>
          </a:xfrm>
          <a:custGeom>
            <a:avLst/>
            <a:gdLst>
              <a:gd name="connsiteX0" fmla="*/ 0 w 2545820"/>
              <a:gd name="connsiteY0" fmla="*/ 0 h 1418664"/>
              <a:gd name="connsiteX1" fmla="*/ 2545820 w 2545820"/>
              <a:gd name="connsiteY1" fmla="*/ 0 h 1418664"/>
              <a:gd name="connsiteX2" fmla="*/ 2545820 w 2545820"/>
              <a:gd name="connsiteY2" fmla="*/ 994061 h 1418664"/>
              <a:gd name="connsiteX3" fmla="*/ 2121217 w 2545820"/>
              <a:gd name="connsiteY3" fmla="*/ 1418664 h 1418664"/>
              <a:gd name="connsiteX4" fmla="*/ 0 w 2545820"/>
              <a:gd name="connsiteY4" fmla="*/ 1418664 h 1418664"/>
              <a:gd name="connsiteX5" fmla="*/ 0 w 2545820"/>
              <a:gd name="connsiteY5" fmla="*/ 0 h 14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820" h="1418664">
                <a:moveTo>
                  <a:pt x="0" y="0"/>
                </a:moveTo>
                <a:lnTo>
                  <a:pt x="2545820" y="0"/>
                </a:lnTo>
                <a:lnTo>
                  <a:pt x="2545820" y="994061"/>
                </a:lnTo>
                <a:cubicBezTo>
                  <a:pt x="2545820" y="1228563"/>
                  <a:pt x="2355719" y="1418664"/>
                  <a:pt x="2121217" y="1418664"/>
                </a:cubicBezTo>
                <a:lnTo>
                  <a:pt x="0" y="1418664"/>
                </a:lnTo>
                <a:lnTo>
                  <a:pt x="0"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3" name="Picture 12">
            <a:extLst>
              <a:ext uri="{FF2B5EF4-FFF2-40B4-BE49-F238E27FC236}">
                <a16:creationId xmlns:a16="http://schemas.microsoft.com/office/drawing/2014/main" id="{AB9666EE-4F22-2AB6-61EA-89F1E7A49E86}"/>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7710" r="-8470"/>
          <a:stretch/>
        </p:blipFill>
        <p:spPr>
          <a:xfrm>
            <a:off x="316269" y="407755"/>
            <a:ext cx="1709904" cy="746531"/>
          </a:xfrm>
          <a:prstGeom prst="rect">
            <a:avLst/>
          </a:prstGeom>
        </p:spPr>
      </p:pic>
      <p:sp>
        <p:nvSpPr>
          <p:cNvPr id="6" name="Subtitle 2">
            <a:extLst>
              <a:ext uri="{FF2B5EF4-FFF2-40B4-BE49-F238E27FC236}">
                <a16:creationId xmlns:a16="http://schemas.microsoft.com/office/drawing/2014/main" id="{A64D6EA2-18A7-D724-285F-4C49D6FBA5AB}"/>
              </a:ext>
            </a:extLst>
          </p:cNvPr>
          <p:cNvSpPr>
            <a:spLocks noGrp="1"/>
          </p:cNvSpPr>
          <p:nvPr>
            <p:ph type="subTitle" idx="1" hasCustomPrompt="1"/>
          </p:nvPr>
        </p:nvSpPr>
        <p:spPr>
          <a:xfrm>
            <a:off x="315105" y="6110477"/>
            <a:ext cx="1681632" cy="407955"/>
          </a:xfrm>
        </p:spPr>
        <p:txBody>
          <a:bodyPr wrap="square" anchor="ctr" anchorCtr="0">
            <a:noAutofit/>
          </a:bodyPr>
          <a:lstStyle>
            <a:lvl1pPr marL="0" indent="0" algn="l" defTabSz="914400" rtl="0" eaLnBrk="1" latinLnBrk="0" hangingPunct="1">
              <a:spcBef>
                <a:spcPts val="0"/>
              </a:spcBef>
              <a:buNone/>
              <a:defRPr lang="en-GB" sz="1600" kern="1200" dirty="0">
                <a:solidFill>
                  <a:schemeClr val="tx2"/>
                </a:solidFill>
                <a:latin typeface="Inter Light" panose="02000503000000020004" pitchFamily="2"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Date (Optional)</a:t>
            </a:r>
            <a:endParaRPr lang="en-GB" dirty="0"/>
          </a:p>
        </p:txBody>
      </p:sp>
      <p:sp>
        <p:nvSpPr>
          <p:cNvPr id="8" name="Text Placeholder 25">
            <a:extLst>
              <a:ext uri="{FF2B5EF4-FFF2-40B4-BE49-F238E27FC236}">
                <a16:creationId xmlns:a16="http://schemas.microsoft.com/office/drawing/2014/main" id="{B4FDDC39-8BA2-5DDA-B179-0FD63D556361}"/>
              </a:ext>
            </a:extLst>
          </p:cNvPr>
          <p:cNvSpPr>
            <a:spLocks noGrp="1"/>
          </p:cNvSpPr>
          <p:nvPr>
            <p:ph type="body" sz="quarter" idx="14" hasCustomPrompt="1"/>
          </p:nvPr>
        </p:nvSpPr>
        <p:spPr>
          <a:xfrm>
            <a:off x="2280014" y="6093771"/>
            <a:ext cx="2702828" cy="415041"/>
          </a:xfrm>
        </p:spPr>
        <p:txBody>
          <a:bodyPr anchor="ctr" anchorCtr="0">
            <a:noAutofit/>
          </a:bodyPr>
          <a:lstStyle>
            <a:lvl1pPr marL="0" indent="0">
              <a:lnSpc>
                <a:spcPct val="100000"/>
              </a:lnSpc>
              <a:spcBef>
                <a:spcPts val="0"/>
              </a:spcBef>
              <a:spcAft>
                <a:spcPts val="0"/>
              </a:spcAft>
              <a:buNone/>
              <a:defRPr sz="1200" b="0" i="0">
                <a:solidFill>
                  <a:schemeClr val="tx2"/>
                </a:solidFill>
                <a:latin typeface="+mn-lt"/>
              </a:defRPr>
            </a:lvl1pPr>
            <a:lvl5pPr marL="1828800" indent="0">
              <a:buNone/>
              <a:defRPr sz="1400"/>
            </a:lvl5pPr>
          </a:lstStyle>
          <a:p>
            <a:pPr lvl="0"/>
            <a:r>
              <a:rPr lang="en-US" dirty="0"/>
              <a:t>“Delete me” – Title page for HR related assets</a:t>
            </a:r>
          </a:p>
        </p:txBody>
      </p:sp>
      <p:sp>
        <p:nvSpPr>
          <p:cNvPr id="9" name="Title 1">
            <a:extLst>
              <a:ext uri="{FF2B5EF4-FFF2-40B4-BE49-F238E27FC236}">
                <a16:creationId xmlns:a16="http://schemas.microsoft.com/office/drawing/2014/main" id="{C88FB2E5-F5AF-E6D1-CB7D-BD93847446B2}"/>
              </a:ext>
            </a:extLst>
          </p:cNvPr>
          <p:cNvSpPr>
            <a:spLocks noGrp="1"/>
          </p:cNvSpPr>
          <p:nvPr>
            <p:ph type="ctrTitle" hasCustomPrompt="1"/>
          </p:nvPr>
        </p:nvSpPr>
        <p:spPr>
          <a:xfrm>
            <a:off x="302735" y="2496160"/>
            <a:ext cx="5885704" cy="2132324"/>
          </a:xfrm>
        </p:spPr>
        <p:txBody>
          <a:bodyPr anchor="ctr" anchorCtr="0"/>
          <a:lstStyle>
            <a:lvl1pPr marL="0" algn="l" defTabSz="914400" rtl="0" eaLnBrk="1" latinLnBrk="0" hangingPunct="1">
              <a:lnSpc>
                <a:spcPct val="90000"/>
              </a:lnSpc>
              <a:spcBef>
                <a:spcPct val="0"/>
              </a:spcBef>
              <a:buNone/>
              <a:defRPr lang="en-GB" sz="4800" kern="1200" dirty="0">
                <a:solidFill>
                  <a:schemeClr val="tx2"/>
                </a:solidFill>
                <a:latin typeface="+mn-lt"/>
                <a:ea typeface="+mn-ea"/>
                <a:cs typeface="+mn-cs"/>
              </a:defRPr>
            </a:lvl1pPr>
          </a:lstStyle>
          <a:p>
            <a:r>
              <a:rPr lang="en-US" dirty="0"/>
              <a:t>Click to edit </a:t>
            </a:r>
            <a:br>
              <a:rPr lang="en-US" dirty="0"/>
            </a:br>
            <a:r>
              <a:rPr lang="en-US" dirty="0"/>
              <a:t>Master title style for bigger headings</a:t>
            </a:r>
            <a:endParaRPr lang="en-GB" dirty="0"/>
          </a:p>
        </p:txBody>
      </p:sp>
    </p:spTree>
    <p:extLst>
      <p:ext uri="{BB962C8B-B14F-4D97-AF65-F5344CB8AC3E}">
        <p14:creationId xmlns:p14="http://schemas.microsoft.com/office/powerpoint/2010/main" val="391550053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Gradient with Partner Logo - H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058C29-2316-849B-1DAA-6A7DFF30737A}"/>
              </a:ext>
            </a:extLst>
          </p:cNvPr>
          <p:cNvSpPr/>
          <p:nvPr userDrawn="1"/>
        </p:nvSpPr>
        <p:spPr>
          <a:xfrm>
            <a:off x="0" y="0"/>
            <a:ext cx="12192000" cy="6858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AutoShape 3"/>
          <p:cNvSpPr>
            <a:spLocks noChangeAspect="1" noChangeArrowheads="1" noTextEdit="1"/>
          </p:cNvSpPr>
          <p:nvPr/>
        </p:nvSpPr>
        <p:spPr bwMode="auto">
          <a:xfrm>
            <a:off x="4297363" y="0"/>
            <a:ext cx="79216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 name="Rectangle 2">
            <a:extLst>
              <a:ext uri="{FF2B5EF4-FFF2-40B4-BE49-F238E27FC236}">
                <a16:creationId xmlns:a16="http://schemas.microsoft.com/office/drawing/2014/main" id="{A11EB826-F405-C004-EB7E-81BCEB97D4E7}"/>
              </a:ext>
            </a:extLst>
          </p:cNvPr>
          <p:cNvSpPr/>
          <p:nvPr userDrawn="1"/>
        </p:nvSpPr>
        <p:spPr>
          <a:xfrm>
            <a:off x="6696075" y="0"/>
            <a:ext cx="5495926" cy="6858000"/>
          </a:xfrm>
          <a:prstGeom prst="rect">
            <a:avLst/>
          </a:prstGeom>
          <a:blipFill>
            <a:blip r:embed="rId2" cstate="print">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7" name="Group 16">
            <a:extLst>
              <a:ext uri="{FF2B5EF4-FFF2-40B4-BE49-F238E27FC236}">
                <a16:creationId xmlns:a16="http://schemas.microsoft.com/office/drawing/2014/main" id="{9362872C-CCE5-E4F3-273A-8EB76593C107}"/>
              </a:ext>
            </a:extLst>
          </p:cNvPr>
          <p:cNvGrpSpPr/>
          <p:nvPr userDrawn="1"/>
        </p:nvGrpSpPr>
        <p:grpSpPr>
          <a:xfrm rot="1800000">
            <a:off x="11795465" y="4243347"/>
            <a:ext cx="533652" cy="3049347"/>
            <a:chOff x="2614612" y="419100"/>
            <a:chExt cx="1054131" cy="6023419"/>
          </a:xfrm>
        </p:grpSpPr>
        <p:sp>
          <p:nvSpPr>
            <p:cNvPr id="12" name="Freeform: Shape 11">
              <a:extLst>
                <a:ext uri="{FF2B5EF4-FFF2-40B4-BE49-F238E27FC236}">
                  <a16:creationId xmlns:a16="http://schemas.microsoft.com/office/drawing/2014/main" id="{94B8918B-97C3-DD7F-20D8-4F652AD7D545}"/>
                </a:ext>
              </a:extLst>
            </p:cNvPr>
            <p:cNvSpPr/>
            <p:nvPr/>
          </p:nvSpPr>
          <p:spPr>
            <a:xfrm>
              <a:off x="2614612" y="419100"/>
              <a:ext cx="1054131" cy="6023419"/>
            </a:xfrm>
            <a:custGeom>
              <a:avLst/>
              <a:gdLst>
                <a:gd name="connsiteX0" fmla="*/ 527114 w 1054131"/>
                <a:gd name="connsiteY0" fmla="*/ 0 h 6023419"/>
                <a:gd name="connsiteX1" fmla="*/ 1054132 w 1054131"/>
                <a:gd name="connsiteY1" fmla="*/ 527018 h 6023419"/>
                <a:gd name="connsiteX2" fmla="*/ 1054132 w 1054131"/>
                <a:gd name="connsiteY2" fmla="*/ 5496401 h 6023419"/>
                <a:gd name="connsiteX3" fmla="*/ 527113 w 1054131"/>
                <a:gd name="connsiteY3" fmla="*/ 6023420 h 6023419"/>
                <a:gd name="connsiteX4" fmla="*/ 527018 w 1054131"/>
                <a:gd name="connsiteY4" fmla="*/ 6023420 h 6023419"/>
                <a:gd name="connsiteX5" fmla="*/ 0 w 1054131"/>
                <a:gd name="connsiteY5" fmla="*/ 5496401 h 6023419"/>
                <a:gd name="connsiteX6" fmla="*/ 0 w 1054131"/>
                <a:gd name="connsiteY6" fmla="*/ 527018 h 6023419"/>
                <a:gd name="connsiteX7" fmla="*/ 527018 w 1054131"/>
                <a:gd name="connsiteY7" fmla="*/ 0 h 602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4131" h="6023419">
                  <a:moveTo>
                    <a:pt x="527114" y="0"/>
                  </a:moveTo>
                  <a:cubicBezTo>
                    <a:pt x="818178" y="0"/>
                    <a:pt x="1054132" y="235954"/>
                    <a:pt x="1054132" y="527018"/>
                  </a:cubicBezTo>
                  <a:lnTo>
                    <a:pt x="1054132" y="5496401"/>
                  </a:lnTo>
                  <a:cubicBezTo>
                    <a:pt x="1054132" y="5787466"/>
                    <a:pt x="818178" y="6023420"/>
                    <a:pt x="527113" y="6023420"/>
                  </a:cubicBezTo>
                  <a:lnTo>
                    <a:pt x="527018" y="6023420"/>
                  </a:lnTo>
                  <a:cubicBezTo>
                    <a:pt x="235954" y="6023420"/>
                    <a:pt x="0" y="5787466"/>
                    <a:pt x="0" y="5496401"/>
                  </a:cubicBezTo>
                  <a:lnTo>
                    <a:pt x="0" y="527018"/>
                  </a:lnTo>
                  <a:cubicBezTo>
                    <a:pt x="0" y="235954"/>
                    <a:pt x="235954" y="0"/>
                    <a:pt x="527018" y="0"/>
                  </a:cubicBezTo>
                  <a:close/>
                </a:path>
              </a:pathLst>
            </a:custGeom>
            <a:solidFill>
              <a:srgbClr val="FFFFFF">
                <a:alpha val="40000"/>
              </a:srgbClr>
            </a:solidFill>
            <a:ln w="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55295903-3463-F10F-6892-B4877C7FA00D}"/>
                </a:ext>
              </a:extLst>
            </p:cNvPr>
            <p:cNvSpPr/>
            <p:nvPr/>
          </p:nvSpPr>
          <p:spPr>
            <a:xfrm>
              <a:off x="2991040" y="870870"/>
              <a:ext cx="301180" cy="301180"/>
            </a:xfrm>
            <a:custGeom>
              <a:avLst/>
              <a:gdLst>
                <a:gd name="connsiteX0" fmla="*/ 301181 w 301180"/>
                <a:gd name="connsiteY0" fmla="*/ 150590 h 301180"/>
                <a:gd name="connsiteX1" fmla="*/ 150590 w 301180"/>
                <a:gd name="connsiteY1" fmla="*/ 301181 h 301180"/>
                <a:gd name="connsiteX2" fmla="*/ 0 w 301180"/>
                <a:gd name="connsiteY2" fmla="*/ 150590 h 301180"/>
                <a:gd name="connsiteX3" fmla="*/ 150590 w 301180"/>
                <a:gd name="connsiteY3" fmla="*/ 0 h 301180"/>
                <a:gd name="connsiteX4" fmla="*/ 301181 w 301180"/>
                <a:gd name="connsiteY4" fmla="*/ 150590 h 301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180" h="301180">
                  <a:moveTo>
                    <a:pt x="301181" y="150590"/>
                  </a:moveTo>
                  <a:cubicBezTo>
                    <a:pt x="301181" y="233759"/>
                    <a:pt x="233759" y="301181"/>
                    <a:pt x="150590" y="301181"/>
                  </a:cubicBezTo>
                  <a:cubicBezTo>
                    <a:pt x="67422" y="301181"/>
                    <a:pt x="0" y="233759"/>
                    <a:pt x="0" y="150590"/>
                  </a:cubicBezTo>
                  <a:cubicBezTo>
                    <a:pt x="0" y="67422"/>
                    <a:pt x="67422" y="0"/>
                    <a:pt x="150590" y="0"/>
                  </a:cubicBezTo>
                  <a:cubicBezTo>
                    <a:pt x="233759" y="0"/>
                    <a:pt x="301181" y="67422"/>
                    <a:pt x="301181" y="150590"/>
                  </a:cubicBezTo>
                  <a:close/>
                </a:path>
              </a:pathLst>
            </a:custGeom>
            <a:solidFill>
              <a:srgbClr val="FFFFFF"/>
            </a:solidFill>
            <a:ln w="0" cap="flat">
              <a:noFill/>
              <a:prstDash val="solid"/>
              <a:miter/>
            </a:ln>
          </p:spPr>
          <p:txBody>
            <a:bodyPr rtlCol="0" anchor="ctr"/>
            <a:lstStyle/>
            <a:p>
              <a:endParaRPr lang="en-GB"/>
            </a:p>
          </p:txBody>
        </p:sp>
      </p:grpSp>
      <p:grpSp>
        <p:nvGrpSpPr>
          <p:cNvPr id="20" name="Group 19">
            <a:extLst>
              <a:ext uri="{FF2B5EF4-FFF2-40B4-BE49-F238E27FC236}">
                <a16:creationId xmlns:a16="http://schemas.microsoft.com/office/drawing/2014/main" id="{812DE62C-21EC-8CE8-DF8D-A225A2CBED20}"/>
              </a:ext>
            </a:extLst>
          </p:cNvPr>
          <p:cNvGrpSpPr/>
          <p:nvPr userDrawn="1"/>
        </p:nvGrpSpPr>
        <p:grpSpPr>
          <a:xfrm rot="1800000">
            <a:off x="11646795" y="-1322867"/>
            <a:ext cx="533652" cy="3049347"/>
            <a:chOff x="2614612" y="419100"/>
            <a:chExt cx="1054131" cy="6023419"/>
          </a:xfrm>
        </p:grpSpPr>
        <p:sp>
          <p:nvSpPr>
            <p:cNvPr id="21" name="Freeform: Shape 20">
              <a:extLst>
                <a:ext uri="{FF2B5EF4-FFF2-40B4-BE49-F238E27FC236}">
                  <a16:creationId xmlns:a16="http://schemas.microsoft.com/office/drawing/2014/main" id="{6AFC621E-CA07-C4C8-64B0-A6AFA5E01AFE}"/>
                </a:ext>
              </a:extLst>
            </p:cNvPr>
            <p:cNvSpPr/>
            <p:nvPr/>
          </p:nvSpPr>
          <p:spPr>
            <a:xfrm>
              <a:off x="2614612" y="419100"/>
              <a:ext cx="1054131" cy="6023419"/>
            </a:xfrm>
            <a:custGeom>
              <a:avLst/>
              <a:gdLst>
                <a:gd name="connsiteX0" fmla="*/ 527114 w 1054131"/>
                <a:gd name="connsiteY0" fmla="*/ 0 h 6023419"/>
                <a:gd name="connsiteX1" fmla="*/ 1054132 w 1054131"/>
                <a:gd name="connsiteY1" fmla="*/ 527018 h 6023419"/>
                <a:gd name="connsiteX2" fmla="*/ 1054132 w 1054131"/>
                <a:gd name="connsiteY2" fmla="*/ 5496401 h 6023419"/>
                <a:gd name="connsiteX3" fmla="*/ 527113 w 1054131"/>
                <a:gd name="connsiteY3" fmla="*/ 6023420 h 6023419"/>
                <a:gd name="connsiteX4" fmla="*/ 527018 w 1054131"/>
                <a:gd name="connsiteY4" fmla="*/ 6023420 h 6023419"/>
                <a:gd name="connsiteX5" fmla="*/ 0 w 1054131"/>
                <a:gd name="connsiteY5" fmla="*/ 5496401 h 6023419"/>
                <a:gd name="connsiteX6" fmla="*/ 0 w 1054131"/>
                <a:gd name="connsiteY6" fmla="*/ 527018 h 6023419"/>
                <a:gd name="connsiteX7" fmla="*/ 527018 w 1054131"/>
                <a:gd name="connsiteY7" fmla="*/ 0 h 602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4131" h="6023419">
                  <a:moveTo>
                    <a:pt x="527114" y="0"/>
                  </a:moveTo>
                  <a:cubicBezTo>
                    <a:pt x="818178" y="0"/>
                    <a:pt x="1054132" y="235954"/>
                    <a:pt x="1054132" y="527018"/>
                  </a:cubicBezTo>
                  <a:lnTo>
                    <a:pt x="1054132" y="5496401"/>
                  </a:lnTo>
                  <a:cubicBezTo>
                    <a:pt x="1054132" y="5787466"/>
                    <a:pt x="818178" y="6023420"/>
                    <a:pt x="527113" y="6023420"/>
                  </a:cubicBezTo>
                  <a:lnTo>
                    <a:pt x="527018" y="6023420"/>
                  </a:lnTo>
                  <a:cubicBezTo>
                    <a:pt x="235954" y="6023420"/>
                    <a:pt x="0" y="5787466"/>
                    <a:pt x="0" y="5496401"/>
                  </a:cubicBezTo>
                  <a:lnTo>
                    <a:pt x="0" y="527018"/>
                  </a:lnTo>
                  <a:cubicBezTo>
                    <a:pt x="0" y="235954"/>
                    <a:pt x="235954" y="0"/>
                    <a:pt x="527018" y="0"/>
                  </a:cubicBezTo>
                  <a:close/>
                </a:path>
              </a:pathLst>
            </a:custGeom>
            <a:solidFill>
              <a:srgbClr val="FFFFFF">
                <a:alpha val="40000"/>
              </a:srgbClr>
            </a:solidFill>
            <a:ln w="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65D3AC07-73FF-7BBB-D368-854AF7F525FF}"/>
                </a:ext>
              </a:extLst>
            </p:cNvPr>
            <p:cNvSpPr/>
            <p:nvPr/>
          </p:nvSpPr>
          <p:spPr>
            <a:xfrm>
              <a:off x="2991040" y="870870"/>
              <a:ext cx="301180" cy="301180"/>
            </a:xfrm>
            <a:custGeom>
              <a:avLst/>
              <a:gdLst>
                <a:gd name="connsiteX0" fmla="*/ 301181 w 301180"/>
                <a:gd name="connsiteY0" fmla="*/ 150590 h 301180"/>
                <a:gd name="connsiteX1" fmla="*/ 150590 w 301180"/>
                <a:gd name="connsiteY1" fmla="*/ 301181 h 301180"/>
                <a:gd name="connsiteX2" fmla="*/ 0 w 301180"/>
                <a:gd name="connsiteY2" fmla="*/ 150590 h 301180"/>
                <a:gd name="connsiteX3" fmla="*/ 150590 w 301180"/>
                <a:gd name="connsiteY3" fmla="*/ 0 h 301180"/>
                <a:gd name="connsiteX4" fmla="*/ 301181 w 301180"/>
                <a:gd name="connsiteY4" fmla="*/ 150590 h 301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180" h="301180">
                  <a:moveTo>
                    <a:pt x="301181" y="150590"/>
                  </a:moveTo>
                  <a:cubicBezTo>
                    <a:pt x="301181" y="233759"/>
                    <a:pt x="233759" y="301181"/>
                    <a:pt x="150590" y="301181"/>
                  </a:cubicBezTo>
                  <a:cubicBezTo>
                    <a:pt x="67422" y="301181"/>
                    <a:pt x="0" y="233759"/>
                    <a:pt x="0" y="150590"/>
                  </a:cubicBezTo>
                  <a:cubicBezTo>
                    <a:pt x="0" y="67422"/>
                    <a:pt x="67422" y="0"/>
                    <a:pt x="150590" y="0"/>
                  </a:cubicBezTo>
                  <a:cubicBezTo>
                    <a:pt x="233759" y="0"/>
                    <a:pt x="301181" y="67422"/>
                    <a:pt x="301181" y="150590"/>
                  </a:cubicBezTo>
                  <a:close/>
                </a:path>
              </a:pathLst>
            </a:custGeom>
            <a:solidFill>
              <a:srgbClr val="FFFFFF"/>
            </a:solidFill>
            <a:ln w="0" cap="flat">
              <a:noFill/>
              <a:prstDash val="solid"/>
              <a:miter/>
            </a:ln>
          </p:spPr>
          <p:txBody>
            <a:bodyPr rtlCol="0" anchor="ctr"/>
            <a:lstStyle/>
            <a:p>
              <a:endParaRPr lang="en-GB"/>
            </a:p>
          </p:txBody>
        </p:sp>
      </p:grpSp>
      <p:sp>
        <p:nvSpPr>
          <p:cNvPr id="7" name="Rectangle 6">
            <a:extLst>
              <a:ext uri="{FF2B5EF4-FFF2-40B4-BE49-F238E27FC236}">
                <a16:creationId xmlns:a16="http://schemas.microsoft.com/office/drawing/2014/main" id="{34ABC967-426E-FC2A-1EA8-24641A6EBEFB}"/>
              </a:ext>
            </a:extLst>
          </p:cNvPr>
          <p:cNvSpPr/>
          <p:nvPr userDrawn="1"/>
        </p:nvSpPr>
        <p:spPr>
          <a:xfrm>
            <a:off x="6105539" y="0"/>
            <a:ext cx="2919137" cy="6858000"/>
          </a:xfrm>
          <a:prstGeom prst="rect">
            <a:avLst/>
          </a:prstGeom>
          <a:gradFill>
            <a:gsLst>
              <a:gs pos="25424">
                <a:schemeClr val="accent3">
                  <a:alpha val="16000"/>
                </a:schemeClr>
              </a:gs>
              <a:gs pos="7000">
                <a:schemeClr val="accent3">
                  <a:alpha val="0"/>
                </a:schemeClr>
              </a:gs>
              <a:gs pos="63000">
                <a:schemeClr val="accent3">
                  <a:alpha val="84000"/>
                </a:schemeClr>
              </a:gs>
              <a:gs pos="77000">
                <a:schemeClr val="accent3"/>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5" name="Group 24">
            <a:extLst>
              <a:ext uri="{FF2B5EF4-FFF2-40B4-BE49-F238E27FC236}">
                <a16:creationId xmlns:a16="http://schemas.microsoft.com/office/drawing/2014/main" id="{AA15C269-BBC1-8666-E8CE-3DB55ED5E9F1}"/>
              </a:ext>
            </a:extLst>
          </p:cNvPr>
          <p:cNvGrpSpPr/>
          <p:nvPr userDrawn="1"/>
        </p:nvGrpSpPr>
        <p:grpSpPr>
          <a:xfrm>
            <a:off x="10250917" y="5939874"/>
            <a:ext cx="649683" cy="1840019"/>
            <a:chOff x="6955918" y="2863488"/>
            <a:chExt cx="649683" cy="1840019"/>
          </a:xfrm>
        </p:grpSpPr>
        <p:sp>
          <p:nvSpPr>
            <p:cNvPr id="26" name="Freeform: Shape 25">
              <a:extLst>
                <a:ext uri="{FF2B5EF4-FFF2-40B4-BE49-F238E27FC236}">
                  <a16:creationId xmlns:a16="http://schemas.microsoft.com/office/drawing/2014/main" id="{7CC863AE-7F52-398F-591E-0C834A4E4F02}"/>
                </a:ext>
              </a:extLst>
            </p:cNvPr>
            <p:cNvSpPr/>
            <p:nvPr/>
          </p:nvSpPr>
          <p:spPr>
            <a:xfrm rot="1800000">
              <a:off x="6955918" y="2863488"/>
              <a:ext cx="531157" cy="1840019"/>
            </a:xfrm>
            <a:custGeom>
              <a:avLst/>
              <a:gdLst>
                <a:gd name="connsiteX0" fmla="*/ 265603 w 531157"/>
                <a:gd name="connsiteY0" fmla="*/ 0 h 1840019"/>
                <a:gd name="connsiteX1" fmla="*/ 531157 w 531157"/>
                <a:gd name="connsiteY1" fmla="*/ 265555 h 1840019"/>
                <a:gd name="connsiteX2" fmla="*/ 531157 w 531157"/>
                <a:gd name="connsiteY2" fmla="*/ 1574465 h 1840019"/>
                <a:gd name="connsiteX3" fmla="*/ 265603 w 531157"/>
                <a:gd name="connsiteY3" fmla="*/ 1840020 h 1840019"/>
                <a:gd name="connsiteX4" fmla="*/ 265555 w 531157"/>
                <a:gd name="connsiteY4" fmla="*/ 1840020 h 1840019"/>
                <a:gd name="connsiteX5" fmla="*/ 0 w 531157"/>
                <a:gd name="connsiteY5" fmla="*/ 1574465 h 1840019"/>
                <a:gd name="connsiteX6" fmla="*/ 0 w 531157"/>
                <a:gd name="connsiteY6" fmla="*/ 265554 h 1840019"/>
                <a:gd name="connsiteX7" fmla="*/ 265555 w 531157"/>
                <a:gd name="connsiteY7" fmla="*/ 0 h 184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157" h="1840019">
                  <a:moveTo>
                    <a:pt x="265603" y="0"/>
                  </a:moveTo>
                  <a:cubicBezTo>
                    <a:pt x="412264" y="0"/>
                    <a:pt x="531157" y="118893"/>
                    <a:pt x="531157" y="265555"/>
                  </a:cubicBezTo>
                  <a:lnTo>
                    <a:pt x="531157" y="1574465"/>
                  </a:lnTo>
                  <a:cubicBezTo>
                    <a:pt x="531157" y="1721127"/>
                    <a:pt x="412264" y="1840020"/>
                    <a:pt x="265603" y="1840020"/>
                  </a:cubicBezTo>
                  <a:lnTo>
                    <a:pt x="265555" y="1840020"/>
                  </a:lnTo>
                  <a:cubicBezTo>
                    <a:pt x="118893" y="1840020"/>
                    <a:pt x="0" y="1721127"/>
                    <a:pt x="0" y="1574465"/>
                  </a:cubicBezTo>
                  <a:lnTo>
                    <a:pt x="0" y="265554"/>
                  </a:lnTo>
                  <a:cubicBezTo>
                    <a:pt x="0" y="118893"/>
                    <a:pt x="118893" y="0"/>
                    <a:pt x="265555" y="0"/>
                  </a:cubicBezTo>
                  <a:close/>
                </a:path>
              </a:pathLst>
            </a:custGeom>
            <a:solidFill>
              <a:schemeClr val="bg1"/>
            </a:solidFill>
            <a:ln w="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226B8BA3-4141-FB8A-2118-86935A5DECA0}"/>
                </a:ext>
              </a:extLst>
            </p:cNvPr>
            <p:cNvSpPr/>
            <p:nvPr/>
          </p:nvSpPr>
          <p:spPr>
            <a:xfrm rot="1800000">
              <a:off x="7453842" y="3173708"/>
              <a:ext cx="151759" cy="151759"/>
            </a:xfrm>
            <a:custGeom>
              <a:avLst/>
              <a:gdLst>
                <a:gd name="connsiteX0" fmla="*/ 151759 w 151759"/>
                <a:gd name="connsiteY0" fmla="*/ 75880 h 151759"/>
                <a:gd name="connsiteX1" fmla="*/ 75880 w 151759"/>
                <a:gd name="connsiteY1" fmla="*/ 151759 h 151759"/>
                <a:gd name="connsiteX2" fmla="*/ 0 w 151759"/>
                <a:gd name="connsiteY2" fmla="*/ 75880 h 151759"/>
                <a:gd name="connsiteX3" fmla="*/ 75880 w 151759"/>
                <a:gd name="connsiteY3" fmla="*/ 0 h 151759"/>
                <a:gd name="connsiteX4" fmla="*/ 151759 w 151759"/>
                <a:gd name="connsiteY4" fmla="*/ 75880 h 15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9" h="151759">
                  <a:moveTo>
                    <a:pt x="151759" y="75880"/>
                  </a:moveTo>
                  <a:cubicBezTo>
                    <a:pt x="151759" y="117787"/>
                    <a:pt x="117787" y="151759"/>
                    <a:pt x="75880" y="151759"/>
                  </a:cubicBezTo>
                  <a:cubicBezTo>
                    <a:pt x="33972" y="151759"/>
                    <a:pt x="0" y="117787"/>
                    <a:pt x="0" y="75880"/>
                  </a:cubicBezTo>
                  <a:cubicBezTo>
                    <a:pt x="0" y="33972"/>
                    <a:pt x="33972" y="0"/>
                    <a:pt x="75880" y="0"/>
                  </a:cubicBezTo>
                  <a:cubicBezTo>
                    <a:pt x="117787" y="0"/>
                    <a:pt x="151759" y="33972"/>
                    <a:pt x="151759" y="75880"/>
                  </a:cubicBezTo>
                  <a:close/>
                </a:path>
              </a:pathLst>
            </a:custGeom>
            <a:solidFill>
              <a:schemeClr val="accent3"/>
            </a:solidFill>
            <a:ln w="0" cap="flat">
              <a:noFill/>
              <a:prstDash val="solid"/>
              <a:miter/>
            </a:ln>
          </p:spPr>
          <p:txBody>
            <a:bodyPr rtlCol="0" anchor="ctr"/>
            <a:lstStyle/>
            <a:p>
              <a:endParaRPr lang="en-GB" dirty="0"/>
            </a:p>
          </p:txBody>
        </p:sp>
      </p:grpSp>
      <p:grpSp>
        <p:nvGrpSpPr>
          <p:cNvPr id="29" name="Group 28">
            <a:extLst>
              <a:ext uri="{FF2B5EF4-FFF2-40B4-BE49-F238E27FC236}">
                <a16:creationId xmlns:a16="http://schemas.microsoft.com/office/drawing/2014/main" id="{93B98EFD-482E-6E44-C3BE-0AED6D56A1BF}"/>
              </a:ext>
            </a:extLst>
          </p:cNvPr>
          <p:cNvGrpSpPr/>
          <p:nvPr userDrawn="1"/>
        </p:nvGrpSpPr>
        <p:grpSpPr>
          <a:xfrm>
            <a:off x="11054152" y="-1322188"/>
            <a:ext cx="649683" cy="1840019"/>
            <a:chOff x="6955918" y="2863488"/>
            <a:chExt cx="649683" cy="1840019"/>
          </a:xfrm>
        </p:grpSpPr>
        <p:sp>
          <p:nvSpPr>
            <p:cNvPr id="31" name="Freeform: Shape 30">
              <a:extLst>
                <a:ext uri="{FF2B5EF4-FFF2-40B4-BE49-F238E27FC236}">
                  <a16:creationId xmlns:a16="http://schemas.microsoft.com/office/drawing/2014/main" id="{F59860EE-A29A-912A-00F0-51AF08DB1091}"/>
                </a:ext>
              </a:extLst>
            </p:cNvPr>
            <p:cNvSpPr/>
            <p:nvPr/>
          </p:nvSpPr>
          <p:spPr>
            <a:xfrm rot="1800000">
              <a:off x="6955918" y="2863488"/>
              <a:ext cx="531157" cy="1840019"/>
            </a:xfrm>
            <a:custGeom>
              <a:avLst/>
              <a:gdLst>
                <a:gd name="connsiteX0" fmla="*/ 265603 w 531157"/>
                <a:gd name="connsiteY0" fmla="*/ 0 h 1840019"/>
                <a:gd name="connsiteX1" fmla="*/ 531157 w 531157"/>
                <a:gd name="connsiteY1" fmla="*/ 265555 h 1840019"/>
                <a:gd name="connsiteX2" fmla="*/ 531157 w 531157"/>
                <a:gd name="connsiteY2" fmla="*/ 1574465 h 1840019"/>
                <a:gd name="connsiteX3" fmla="*/ 265603 w 531157"/>
                <a:gd name="connsiteY3" fmla="*/ 1840020 h 1840019"/>
                <a:gd name="connsiteX4" fmla="*/ 265555 w 531157"/>
                <a:gd name="connsiteY4" fmla="*/ 1840020 h 1840019"/>
                <a:gd name="connsiteX5" fmla="*/ 0 w 531157"/>
                <a:gd name="connsiteY5" fmla="*/ 1574465 h 1840019"/>
                <a:gd name="connsiteX6" fmla="*/ 0 w 531157"/>
                <a:gd name="connsiteY6" fmla="*/ 265554 h 1840019"/>
                <a:gd name="connsiteX7" fmla="*/ 265555 w 531157"/>
                <a:gd name="connsiteY7" fmla="*/ 0 h 184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157" h="1840019">
                  <a:moveTo>
                    <a:pt x="265603" y="0"/>
                  </a:moveTo>
                  <a:cubicBezTo>
                    <a:pt x="412264" y="0"/>
                    <a:pt x="531157" y="118893"/>
                    <a:pt x="531157" y="265555"/>
                  </a:cubicBezTo>
                  <a:lnTo>
                    <a:pt x="531157" y="1574465"/>
                  </a:lnTo>
                  <a:cubicBezTo>
                    <a:pt x="531157" y="1721127"/>
                    <a:pt x="412264" y="1840020"/>
                    <a:pt x="265603" y="1840020"/>
                  </a:cubicBezTo>
                  <a:lnTo>
                    <a:pt x="265555" y="1840020"/>
                  </a:lnTo>
                  <a:cubicBezTo>
                    <a:pt x="118893" y="1840020"/>
                    <a:pt x="0" y="1721127"/>
                    <a:pt x="0" y="1574465"/>
                  </a:cubicBezTo>
                  <a:lnTo>
                    <a:pt x="0" y="265554"/>
                  </a:lnTo>
                  <a:cubicBezTo>
                    <a:pt x="0" y="118893"/>
                    <a:pt x="118893" y="0"/>
                    <a:pt x="265555" y="0"/>
                  </a:cubicBezTo>
                  <a:close/>
                </a:path>
              </a:pathLst>
            </a:custGeom>
            <a:solidFill>
              <a:schemeClr val="bg1"/>
            </a:solidFill>
            <a:ln w="0" cap="flat">
              <a:noFill/>
              <a:prstDash val="solid"/>
              <a:miter/>
            </a:ln>
          </p:spPr>
          <p:txBody>
            <a:bodyPr rtlCol="0" anchor="ctr"/>
            <a:lstStyle/>
            <a:p>
              <a:endParaRPr lang="en-GB" dirty="0"/>
            </a:p>
          </p:txBody>
        </p:sp>
        <p:sp>
          <p:nvSpPr>
            <p:cNvPr id="32" name="Freeform: Shape 31">
              <a:extLst>
                <a:ext uri="{FF2B5EF4-FFF2-40B4-BE49-F238E27FC236}">
                  <a16:creationId xmlns:a16="http://schemas.microsoft.com/office/drawing/2014/main" id="{C8ACCD05-F1A5-FDA8-D5E4-E6195F302A6C}"/>
                </a:ext>
              </a:extLst>
            </p:cNvPr>
            <p:cNvSpPr/>
            <p:nvPr/>
          </p:nvSpPr>
          <p:spPr>
            <a:xfrm rot="1800000">
              <a:off x="7453842" y="3173708"/>
              <a:ext cx="151759" cy="151759"/>
            </a:xfrm>
            <a:custGeom>
              <a:avLst/>
              <a:gdLst>
                <a:gd name="connsiteX0" fmla="*/ 151759 w 151759"/>
                <a:gd name="connsiteY0" fmla="*/ 75880 h 151759"/>
                <a:gd name="connsiteX1" fmla="*/ 75880 w 151759"/>
                <a:gd name="connsiteY1" fmla="*/ 151759 h 151759"/>
                <a:gd name="connsiteX2" fmla="*/ 0 w 151759"/>
                <a:gd name="connsiteY2" fmla="*/ 75880 h 151759"/>
                <a:gd name="connsiteX3" fmla="*/ 75880 w 151759"/>
                <a:gd name="connsiteY3" fmla="*/ 0 h 151759"/>
                <a:gd name="connsiteX4" fmla="*/ 151759 w 151759"/>
                <a:gd name="connsiteY4" fmla="*/ 75880 h 15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9" h="151759">
                  <a:moveTo>
                    <a:pt x="151759" y="75880"/>
                  </a:moveTo>
                  <a:cubicBezTo>
                    <a:pt x="151759" y="117787"/>
                    <a:pt x="117787" y="151759"/>
                    <a:pt x="75880" y="151759"/>
                  </a:cubicBezTo>
                  <a:cubicBezTo>
                    <a:pt x="33972" y="151759"/>
                    <a:pt x="0" y="117787"/>
                    <a:pt x="0" y="75880"/>
                  </a:cubicBezTo>
                  <a:cubicBezTo>
                    <a:pt x="0" y="33972"/>
                    <a:pt x="33972" y="0"/>
                    <a:pt x="75880" y="0"/>
                  </a:cubicBezTo>
                  <a:cubicBezTo>
                    <a:pt x="117787" y="0"/>
                    <a:pt x="151759" y="33972"/>
                    <a:pt x="151759" y="75880"/>
                  </a:cubicBezTo>
                  <a:close/>
                </a:path>
              </a:pathLst>
            </a:custGeom>
            <a:solidFill>
              <a:schemeClr val="accent3"/>
            </a:solidFill>
            <a:ln w="0" cap="flat">
              <a:noFill/>
              <a:prstDash val="solid"/>
              <a:miter/>
            </a:ln>
          </p:spPr>
          <p:txBody>
            <a:bodyPr rtlCol="0" anchor="ctr"/>
            <a:lstStyle/>
            <a:p>
              <a:endParaRPr lang="en-GB" dirty="0"/>
            </a:p>
          </p:txBody>
        </p:sp>
      </p:grpSp>
      <p:sp>
        <p:nvSpPr>
          <p:cNvPr id="2" name="Freeform: Shape 1">
            <a:extLst>
              <a:ext uri="{FF2B5EF4-FFF2-40B4-BE49-F238E27FC236}">
                <a16:creationId xmlns:a16="http://schemas.microsoft.com/office/drawing/2014/main" id="{862D73BA-6A57-DF22-B844-517B0DA51D7F}"/>
              </a:ext>
            </a:extLst>
          </p:cNvPr>
          <p:cNvSpPr/>
          <p:nvPr userDrawn="1"/>
        </p:nvSpPr>
        <p:spPr>
          <a:xfrm>
            <a:off x="-8655" y="-2"/>
            <a:ext cx="4547320" cy="1418664"/>
          </a:xfrm>
          <a:custGeom>
            <a:avLst/>
            <a:gdLst>
              <a:gd name="connsiteX0" fmla="*/ 0 w 4547320"/>
              <a:gd name="connsiteY0" fmla="*/ 0 h 1418664"/>
              <a:gd name="connsiteX1" fmla="*/ 4547320 w 4547320"/>
              <a:gd name="connsiteY1" fmla="*/ 0 h 1418664"/>
              <a:gd name="connsiteX2" fmla="*/ 4547320 w 4547320"/>
              <a:gd name="connsiteY2" fmla="*/ 994061 h 1418664"/>
              <a:gd name="connsiteX3" fmla="*/ 4122717 w 4547320"/>
              <a:gd name="connsiteY3" fmla="*/ 1418664 h 1418664"/>
              <a:gd name="connsiteX4" fmla="*/ 0 w 4547320"/>
              <a:gd name="connsiteY4" fmla="*/ 1418664 h 1418664"/>
              <a:gd name="connsiteX5" fmla="*/ 0 w 4547320"/>
              <a:gd name="connsiteY5" fmla="*/ 0 h 14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47320" h="1418664">
                <a:moveTo>
                  <a:pt x="0" y="0"/>
                </a:moveTo>
                <a:lnTo>
                  <a:pt x="4547320" y="0"/>
                </a:lnTo>
                <a:lnTo>
                  <a:pt x="4547320" y="994061"/>
                </a:lnTo>
                <a:cubicBezTo>
                  <a:pt x="4547320" y="1228563"/>
                  <a:pt x="4357219" y="1418664"/>
                  <a:pt x="4122717" y="1418664"/>
                </a:cubicBezTo>
                <a:lnTo>
                  <a:pt x="0" y="1418664"/>
                </a:lnTo>
                <a:lnTo>
                  <a:pt x="0"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6" name="Picture 5">
            <a:extLst>
              <a:ext uri="{FF2B5EF4-FFF2-40B4-BE49-F238E27FC236}">
                <a16:creationId xmlns:a16="http://schemas.microsoft.com/office/drawing/2014/main" id="{4B61626F-DEBC-D3E3-04A2-14E78A89F9C7}"/>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7710" r="-8470"/>
          <a:stretch/>
        </p:blipFill>
        <p:spPr>
          <a:xfrm>
            <a:off x="316269" y="407755"/>
            <a:ext cx="1709904" cy="746531"/>
          </a:xfrm>
          <a:prstGeom prst="rect">
            <a:avLst/>
          </a:prstGeom>
        </p:spPr>
      </p:pic>
      <p:sp>
        <p:nvSpPr>
          <p:cNvPr id="9" name="Picture Placeholder 13">
            <a:extLst>
              <a:ext uri="{FF2B5EF4-FFF2-40B4-BE49-F238E27FC236}">
                <a16:creationId xmlns:a16="http://schemas.microsoft.com/office/drawing/2014/main" id="{E26135FB-7D4F-64B3-7EBB-CF2F4B599E03}"/>
              </a:ext>
            </a:extLst>
          </p:cNvPr>
          <p:cNvSpPr>
            <a:spLocks noGrp="1"/>
          </p:cNvSpPr>
          <p:nvPr>
            <p:ph type="pic" sz="quarter" idx="13" hasCustomPrompt="1"/>
          </p:nvPr>
        </p:nvSpPr>
        <p:spPr>
          <a:xfrm>
            <a:off x="2382509" y="547091"/>
            <a:ext cx="1613967" cy="498509"/>
          </a:xfrm>
        </p:spPr>
        <p:txBody>
          <a:bodyPr anchor="ctr" anchorCtr="0">
            <a:noAutofit/>
          </a:bodyPr>
          <a:lstStyle>
            <a:lvl1pPr marL="0" indent="0">
              <a:buNone/>
              <a:defRPr sz="1050"/>
            </a:lvl1pPr>
          </a:lstStyle>
          <a:p>
            <a:r>
              <a:rPr lang="en-GB" dirty="0"/>
              <a:t>Partner Logo:                     1.39 x 4.48cm</a:t>
            </a:r>
          </a:p>
        </p:txBody>
      </p:sp>
      <p:sp>
        <p:nvSpPr>
          <p:cNvPr id="10" name="Text Placeholder 25">
            <a:extLst>
              <a:ext uri="{FF2B5EF4-FFF2-40B4-BE49-F238E27FC236}">
                <a16:creationId xmlns:a16="http://schemas.microsoft.com/office/drawing/2014/main" id="{AF5DBCB9-A278-4939-8D6F-5FB87375F6BD}"/>
              </a:ext>
            </a:extLst>
          </p:cNvPr>
          <p:cNvSpPr>
            <a:spLocks noGrp="1"/>
          </p:cNvSpPr>
          <p:nvPr>
            <p:ph type="body" sz="quarter" idx="14" hasCustomPrompt="1"/>
          </p:nvPr>
        </p:nvSpPr>
        <p:spPr>
          <a:xfrm>
            <a:off x="316269" y="6093771"/>
            <a:ext cx="2702828" cy="415041"/>
          </a:xfrm>
        </p:spPr>
        <p:txBody>
          <a:bodyPr anchor="ctr" anchorCtr="0">
            <a:noAutofit/>
          </a:bodyPr>
          <a:lstStyle>
            <a:lvl1pPr marL="0" indent="0">
              <a:lnSpc>
                <a:spcPct val="100000"/>
              </a:lnSpc>
              <a:spcBef>
                <a:spcPts val="0"/>
              </a:spcBef>
              <a:spcAft>
                <a:spcPts val="0"/>
              </a:spcAft>
              <a:buNone/>
              <a:defRPr sz="1200" b="0" i="0">
                <a:solidFill>
                  <a:schemeClr val="tx2"/>
                </a:solidFill>
                <a:latin typeface="+mn-lt"/>
              </a:defRPr>
            </a:lvl1pPr>
            <a:lvl5pPr marL="1828800" indent="0">
              <a:buNone/>
              <a:defRPr sz="1400"/>
            </a:lvl5pPr>
          </a:lstStyle>
          <a:p>
            <a:pPr lvl="0"/>
            <a:r>
              <a:rPr lang="en-US" dirty="0"/>
              <a:t>“Delete me” – Title page for HR related assets</a:t>
            </a:r>
          </a:p>
        </p:txBody>
      </p:sp>
      <p:sp>
        <p:nvSpPr>
          <p:cNvPr id="15" name="Title 1">
            <a:extLst>
              <a:ext uri="{FF2B5EF4-FFF2-40B4-BE49-F238E27FC236}">
                <a16:creationId xmlns:a16="http://schemas.microsoft.com/office/drawing/2014/main" id="{D7E7B4E7-B427-D861-FC31-3E35B7AE0A0C}"/>
              </a:ext>
            </a:extLst>
          </p:cNvPr>
          <p:cNvSpPr>
            <a:spLocks noGrp="1"/>
          </p:cNvSpPr>
          <p:nvPr>
            <p:ph type="ctrTitle" hasCustomPrompt="1"/>
          </p:nvPr>
        </p:nvSpPr>
        <p:spPr>
          <a:xfrm>
            <a:off x="303180" y="2505168"/>
            <a:ext cx="5885705" cy="1495638"/>
          </a:xfrm>
        </p:spPr>
        <p:txBody>
          <a:bodyPr anchor="b" anchorCtr="0"/>
          <a:lstStyle>
            <a:lvl1pPr marL="0" algn="l" defTabSz="914400" rtl="0" eaLnBrk="1" latinLnBrk="0" hangingPunct="1">
              <a:lnSpc>
                <a:spcPct val="90000"/>
              </a:lnSpc>
              <a:spcBef>
                <a:spcPct val="0"/>
              </a:spcBef>
              <a:buNone/>
              <a:defRPr lang="en-GB" sz="4800" kern="1200" dirty="0">
                <a:solidFill>
                  <a:schemeClr val="tx2"/>
                </a:solidFill>
                <a:latin typeface="+mn-lt"/>
                <a:ea typeface="+mn-ea"/>
                <a:cs typeface="+mn-cs"/>
              </a:defRPr>
            </a:lvl1pPr>
          </a:lstStyle>
          <a:p>
            <a:r>
              <a:rPr lang="en-US" dirty="0"/>
              <a:t>Click to edit </a:t>
            </a:r>
            <a:br>
              <a:rPr lang="en-US" dirty="0"/>
            </a:br>
            <a:r>
              <a:rPr lang="en-US" dirty="0"/>
              <a:t>Master title style</a:t>
            </a:r>
            <a:endParaRPr lang="en-GB" dirty="0"/>
          </a:p>
        </p:txBody>
      </p:sp>
      <p:sp>
        <p:nvSpPr>
          <p:cNvPr id="16" name="Subtitle 2">
            <a:extLst>
              <a:ext uri="{FF2B5EF4-FFF2-40B4-BE49-F238E27FC236}">
                <a16:creationId xmlns:a16="http://schemas.microsoft.com/office/drawing/2014/main" id="{293470BB-02F1-5469-89E2-AA466B0C1C06}"/>
              </a:ext>
            </a:extLst>
          </p:cNvPr>
          <p:cNvSpPr>
            <a:spLocks noGrp="1"/>
          </p:cNvSpPr>
          <p:nvPr>
            <p:ph type="subTitle" idx="1"/>
          </p:nvPr>
        </p:nvSpPr>
        <p:spPr>
          <a:xfrm>
            <a:off x="303180" y="4093895"/>
            <a:ext cx="5885705" cy="480131"/>
          </a:xfrm>
        </p:spPr>
        <p:txBody>
          <a:bodyPr>
            <a:spAutoFit/>
          </a:bodyPr>
          <a:lstStyle>
            <a:lvl1pPr marL="0" indent="0" algn="l" defTabSz="914400" rtl="0" eaLnBrk="1" latinLnBrk="0" hangingPunct="1">
              <a:spcBef>
                <a:spcPts val="0"/>
              </a:spcBef>
              <a:buNone/>
              <a:defRPr lang="en-GB" sz="2800" kern="1200" dirty="0">
                <a:solidFill>
                  <a:schemeClr val="tx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Tree>
    <p:extLst>
      <p:ext uri="{BB962C8B-B14F-4D97-AF65-F5344CB8AC3E}">
        <p14:creationId xmlns:p14="http://schemas.microsoft.com/office/powerpoint/2010/main" val="97980926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Gradient - Awin &amp; MarTech">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CF3E05A-C5B7-DC5B-6773-B7EA75E32F1D}"/>
              </a:ext>
            </a:extLst>
          </p:cNvPr>
          <p:cNvSpPr/>
          <p:nvPr userDrawn="1"/>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AutoShape 3"/>
          <p:cNvSpPr>
            <a:spLocks noChangeAspect="1" noChangeArrowheads="1" noTextEdit="1"/>
          </p:cNvSpPr>
          <p:nvPr/>
        </p:nvSpPr>
        <p:spPr bwMode="auto">
          <a:xfrm>
            <a:off x="4297363" y="0"/>
            <a:ext cx="79216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 name="Rectangle 4">
            <a:extLst>
              <a:ext uri="{FF2B5EF4-FFF2-40B4-BE49-F238E27FC236}">
                <a16:creationId xmlns:a16="http://schemas.microsoft.com/office/drawing/2014/main" id="{56F4A97E-CEF6-D545-5B55-36AE18B9F10E}"/>
              </a:ext>
            </a:extLst>
          </p:cNvPr>
          <p:cNvSpPr/>
          <p:nvPr userDrawn="1"/>
        </p:nvSpPr>
        <p:spPr>
          <a:xfrm>
            <a:off x="6696075" y="0"/>
            <a:ext cx="5495926" cy="6858000"/>
          </a:xfrm>
          <a:prstGeom prst="rect">
            <a:avLst/>
          </a:prstGeom>
          <a:blipFill>
            <a:blip r:embed="rId2" cstate="print">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F3457C47-9E8E-EF0F-08CF-63A24D94B517}"/>
              </a:ext>
            </a:extLst>
          </p:cNvPr>
          <p:cNvSpPr/>
          <p:nvPr userDrawn="1"/>
        </p:nvSpPr>
        <p:spPr>
          <a:xfrm>
            <a:off x="6105539" y="0"/>
            <a:ext cx="2919137" cy="6858000"/>
          </a:xfrm>
          <a:prstGeom prst="rect">
            <a:avLst/>
          </a:prstGeom>
          <a:gradFill>
            <a:gsLst>
              <a:gs pos="25424">
                <a:srgbClr val="FF6600">
                  <a:alpha val="16000"/>
                </a:srgbClr>
              </a:gs>
              <a:gs pos="7000">
                <a:schemeClr val="accent1">
                  <a:alpha val="0"/>
                </a:schemeClr>
              </a:gs>
              <a:gs pos="63000">
                <a:srgbClr val="FF6600">
                  <a:alpha val="84000"/>
                </a:srgbClr>
              </a:gs>
              <a:gs pos="77000">
                <a:schemeClr val="accent1"/>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9" name="Group 28">
            <a:extLst>
              <a:ext uri="{FF2B5EF4-FFF2-40B4-BE49-F238E27FC236}">
                <a16:creationId xmlns:a16="http://schemas.microsoft.com/office/drawing/2014/main" id="{035F819C-027A-FC02-1A90-D3031BE4D1B4}"/>
              </a:ext>
            </a:extLst>
          </p:cNvPr>
          <p:cNvGrpSpPr/>
          <p:nvPr userDrawn="1"/>
        </p:nvGrpSpPr>
        <p:grpSpPr>
          <a:xfrm>
            <a:off x="10250917" y="5939874"/>
            <a:ext cx="649683" cy="1840019"/>
            <a:chOff x="6955918" y="2863488"/>
            <a:chExt cx="649683" cy="1840019"/>
          </a:xfrm>
        </p:grpSpPr>
        <p:sp>
          <p:nvSpPr>
            <p:cNvPr id="31" name="Freeform: Shape 30">
              <a:extLst>
                <a:ext uri="{FF2B5EF4-FFF2-40B4-BE49-F238E27FC236}">
                  <a16:creationId xmlns:a16="http://schemas.microsoft.com/office/drawing/2014/main" id="{A57F11D1-BE03-5E0B-186A-8E861C6D954A}"/>
                </a:ext>
              </a:extLst>
            </p:cNvPr>
            <p:cNvSpPr/>
            <p:nvPr/>
          </p:nvSpPr>
          <p:spPr>
            <a:xfrm rot="1800000">
              <a:off x="6955918" y="2863488"/>
              <a:ext cx="531157" cy="1840019"/>
            </a:xfrm>
            <a:custGeom>
              <a:avLst/>
              <a:gdLst>
                <a:gd name="connsiteX0" fmla="*/ 265603 w 531157"/>
                <a:gd name="connsiteY0" fmla="*/ 0 h 1840019"/>
                <a:gd name="connsiteX1" fmla="*/ 531157 w 531157"/>
                <a:gd name="connsiteY1" fmla="*/ 265555 h 1840019"/>
                <a:gd name="connsiteX2" fmla="*/ 531157 w 531157"/>
                <a:gd name="connsiteY2" fmla="*/ 1574465 h 1840019"/>
                <a:gd name="connsiteX3" fmla="*/ 265603 w 531157"/>
                <a:gd name="connsiteY3" fmla="*/ 1840020 h 1840019"/>
                <a:gd name="connsiteX4" fmla="*/ 265555 w 531157"/>
                <a:gd name="connsiteY4" fmla="*/ 1840020 h 1840019"/>
                <a:gd name="connsiteX5" fmla="*/ 0 w 531157"/>
                <a:gd name="connsiteY5" fmla="*/ 1574465 h 1840019"/>
                <a:gd name="connsiteX6" fmla="*/ 0 w 531157"/>
                <a:gd name="connsiteY6" fmla="*/ 265554 h 1840019"/>
                <a:gd name="connsiteX7" fmla="*/ 265555 w 531157"/>
                <a:gd name="connsiteY7" fmla="*/ 0 h 184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157" h="1840019">
                  <a:moveTo>
                    <a:pt x="265603" y="0"/>
                  </a:moveTo>
                  <a:cubicBezTo>
                    <a:pt x="412264" y="0"/>
                    <a:pt x="531157" y="118893"/>
                    <a:pt x="531157" y="265555"/>
                  </a:cubicBezTo>
                  <a:lnTo>
                    <a:pt x="531157" y="1574465"/>
                  </a:lnTo>
                  <a:cubicBezTo>
                    <a:pt x="531157" y="1721127"/>
                    <a:pt x="412264" y="1840020"/>
                    <a:pt x="265603" y="1840020"/>
                  </a:cubicBezTo>
                  <a:lnTo>
                    <a:pt x="265555" y="1840020"/>
                  </a:lnTo>
                  <a:cubicBezTo>
                    <a:pt x="118893" y="1840020"/>
                    <a:pt x="0" y="1721127"/>
                    <a:pt x="0" y="1574465"/>
                  </a:cubicBezTo>
                  <a:lnTo>
                    <a:pt x="0" y="265554"/>
                  </a:lnTo>
                  <a:cubicBezTo>
                    <a:pt x="0" y="118893"/>
                    <a:pt x="118893" y="0"/>
                    <a:pt x="265555" y="0"/>
                  </a:cubicBezTo>
                  <a:close/>
                </a:path>
              </a:pathLst>
            </a:custGeom>
            <a:solidFill>
              <a:schemeClr val="bg1"/>
            </a:solidFill>
            <a:ln w="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AB3B60CD-C1C1-C877-7F2F-0A8246ED9348}"/>
                </a:ext>
              </a:extLst>
            </p:cNvPr>
            <p:cNvSpPr/>
            <p:nvPr/>
          </p:nvSpPr>
          <p:spPr>
            <a:xfrm rot="1800000">
              <a:off x="7453842" y="3173708"/>
              <a:ext cx="151759" cy="151759"/>
            </a:xfrm>
            <a:custGeom>
              <a:avLst/>
              <a:gdLst>
                <a:gd name="connsiteX0" fmla="*/ 151759 w 151759"/>
                <a:gd name="connsiteY0" fmla="*/ 75880 h 151759"/>
                <a:gd name="connsiteX1" fmla="*/ 75880 w 151759"/>
                <a:gd name="connsiteY1" fmla="*/ 151759 h 151759"/>
                <a:gd name="connsiteX2" fmla="*/ 0 w 151759"/>
                <a:gd name="connsiteY2" fmla="*/ 75880 h 151759"/>
                <a:gd name="connsiteX3" fmla="*/ 75880 w 151759"/>
                <a:gd name="connsiteY3" fmla="*/ 0 h 151759"/>
                <a:gd name="connsiteX4" fmla="*/ 151759 w 151759"/>
                <a:gd name="connsiteY4" fmla="*/ 75880 h 15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9" h="151759">
                  <a:moveTo>
                    <a:pt x="151759" y="75880"/>
                  </a:moveTo>
                  <a:cubicBezTo>
                    <a:pt x="151759" y="117787"/>
                    <a:pt x="117787" y="151759"/>
                    <a:pt x="75880" y="151759"/>
                  </a:cubicBezTo>
                  <a:cubicBezTo>
                    <a:pt x="33972" y="151759"/>
                    <a:pt x="0" y="117787"/>
                    <a:pt x="0" y="75880"/>
                  </a:cubicBezTo>
                  <a:cubicBezTo>
                    <a:pt x="0" y="33972"/>
                    <a:pt x="33972" y="0"/>
                    <a:pt x="75880" y="0"/>
                  </a:cubicBezTo>
                  <a:cubicBezTo>
                    <a:pt x="117787" y="0"/>
                    <a:pt x="151759" y="33972"/>
                    <a:pt x="151759" y="75880"/>
                  </a:cubicBezTo>
                  <a:close/>
                </a:path>
              </a:pathLst>
            </a:custGeom>
            <a:solidFill>
              <a:schemeClr val="accent1"/>
            </a:solidFill>
            <a:ln w="0" cap="flat">
              <a:noFill/>
              <a:prstDash val="solid"/>
              <a:miter/>
            </a:ln>
          </p:spPr>
          <p:txBody>
            <a:bodyPr rtlCol="0" anchor="ctr"/>
            <a:lstStyle/>
            <a:p>
              <a:endParaRPr lang="en-GB"/>
            </a:p>
          </p:txBody>
        </p:sp>
      </p:grpSp>
      <p:grpSp>
        <p:nvGrpSpPr>
          <p:cNvPr id="2" name="Group 1">
            <a:extLst>
              <a:ext uri="{FF2B5EF4-FFF2-40B4-BE49-F238E27FC236}">
                <a16:creationId xmlns:a16="http://schemas.microsoft.com/office/drawing/2014/main" id="{F2C43391-45E7-729E-BF9A-0B23780300A6}"/>
              </a:ext>
            </a:extLst>
          </p:cNvPr>
          <p:cNvGrpSpPr/>
          <p:nvPr userDrawn="1"/>
        </p:nvGrpSpPr>
        <p:grpSpPr>
          <a:xfrm>
            <a:off x="11054152" y="-1322188"/>
            <a:ext cx="649683" cy="1840019"/>
            <a:chOff x="6955918" y="2863488"/>
            <a:chExt cx="649683" cy="1840019"/>
          </a:xfrm>
        </p:grpSpPr>
        <p:sp>
          <p:nvSpPr>
            <p:cNvPr id="3" name="Freeform: Shape 2">
              <a:extLst>
                <a:ext uri="{FF2B5EF4-FFF2-40B4-BE49-F238E27FC236}">
                  <a16:creationId xmlns:a16="http://schemas.microsoft.com/office/drawing/2014/main" id="{B20E594E-4AD8-1A5D-615D-59576EF94ABC}"/>
                </a:ext>
              </a:extLst>
            </p:cNvPr>
            <p:cNvSpPr/>
            <p:nvPr/>
          </p:nvSpPr>
          <p:spPr>
            <a:xfrm rot="1800000">
              <a:off x="6955918" y="2863488"/>
              <a:ext cx="531157" cy="1840019"/>
            </a:xfrm>
            <a:custGeom>
              <a:avLst/>
              <a:gdLst>
                <a:gd name="connsiteX0" fmla="*/ 265603 w 531157"/>
                <a:gd name="connsiteY0" fmla="*/ 0 h 1840019"/>
                <a:gd name="connsiteX1" fmla="*/ 531157 w 531157"/>
                <a:gd name="connsiteY1" fmla="*/ 265555 h 1840019"/>
                <a:gd name="connsiteX2" fmla="*/ 531157 w 531157"/>
                <a:gd name="connsiteY2" fmla="*/ 1574465 h 1840019"/>
                <a:gd name="connsiteX3" fmla="*/ 265603 w 531157"/>
                <a:gd name="connsiteY3" fmla="*/ 1840020 h 1840019"/>
                <a:gd name="connsiteX4" fmla="*/ 265555 w 531157"/>
                <a:gd name="connsiteY4" fmla="*/ 1840020 h 1840019"/>
                <a:gd name="connsiteX5" fmla="*/ 0 w 531157"/>
                <a:gd name="connsiteY5" fmla="*/ 1574465 h 1840019"/>
                <a:gd name="connsiteX6" fmla="*/ 0 w 531157"/>
                <a:gd name="connsiteY6" fmla="*/ 265554 h 1840019"/>
                <a:gd name="connsiteX7" fmla="*/ 265555 w 531157"/>
                <a:gd name="connsiteY7" fmla="*/ 0 h 184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157" h="1840019">
                  <a:moveTo>
                    <a:pt x="265603" y="0"/>
                  </a:moveTo>
                  <a:cubicBezTo>
                    <a:pt x="412264" y="0"/>
                    <a:pt x="531157" y="118893"/>
                    <a:pt x="531157" y="265555"/>
                  </a:cubicBezTo>
                  <a:lnTo>
                    <a:pt x="531157" y="1574465"/>
                  </a:lnTo>
                  <a:cubicBezTo>
                    <a:pt x="531157" y="1721127"/>
                    <a:pt x="412264" y="1840020"/>
                    <a:pt x="265603" y="1840020"/>
                  </a:cubicBezTo>
                  <a:lnTo>
                    <a:pt x="265555" y="1840020"/>
                  </a:lnTo>
                  <a:cubicBezTo>
                    <a:pt x="118893" y="1840020"/>
                    <a:pt x="0" y="1721127"/>
                    <a:pt x="0" y="1574465"/>
                  </a:cubicBezTo>
                  <a:lnTo>
                    <a:pt x="0" y="265554"/>
                  </a:lnTo>
                  <a:cubicBezTo>
                    <a:pt x="0" y="118893"/>
                    <a:pt x="118893" y="0"/>
                    <a:pt x="265555" y="0"/>
                  </a:cubicBezTo>
                  <a:close/>
                </a:path>
              </a:pathLst>
            </a:custGeom>
            <a:solidFill>
              <a:schemeClr val="bg1"/>
            </a:solidFill>
            <a:ln w="0" cap="flat">
              <a:noFill/>
              <a:prstDash val="solid"/>
              <a:miter/>
            </a:ln>
          </p:spPr>
          <p:txBody>
            <a:bodyPr rtlCol="0" anchor="ctr"/>
            <a:lstStyle/>
            <a:p>
              <a:endParaRPr lang="en-GB" dirty="0"/>
            </a:p>
          </p:txBody>
        </p:sp>
        <p:sp>
          <p:nvSpPr>
            <p:cNvPr id="4" name="Freeform: Shape 3">
              <a:extLst>
                <a:ext uri="{FF2B5EF4-FFF2-40B4-BE49-F238E27FC236}">
                  <a16:creationId xmlns:a16="http://schemas.microsoft.com/office/drawing/2014/main" id="{FA7CEED0-C9A7-9E70-E806-428C61D74294}"/>
                </a:ext>
              </a:extLst>
            </p:cNvPr>
            <p:cNvSpPr/>
            <p:nvPr/>
          </p:nvSpPr>
          <p:spPr>
            <a:xfrm rot="1800000">
              <a:off x="7453842" y="3173708"/>
              <a:ext cx="151759" cy="151759"/>
            </a:xfrm>
            <a:custGeom>
              <a:avLst/>
              <a:gdLst>
                <a:gd name="connsiteX0" fmla="*/ 151759 w 151759"/>
                <a:gd name="connsiteY0" fmla="*/ 75880 h 151759"/>
                <a:gd name="connsiteX1" fmla="*/ 75880 w 151759"/>
                <a:gd name="connsiteY1" fmla="*/ 151759 h 151759"/>
                <a:gd name="connsiteX2" fmla="*/ 0 w 151759"/>
                <a:gd name="connsiteY2" fmla="*/ 75880 h 151759"/>
                <a:gd name="connsiteX3" fmla="*/ 75880 w 151759"/>
                <a:gd name="connsiteY3" fmla="*/ 0 h 151759"/>
                <a:gd name="connsiteX4" fmla="*/ 151759 w 151759"/>
                <a:gd name="connsiteY4" fmla="*/ 75880 h 15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9" h="151759">
                  <a:moveTo>
                    <a:pt x="151759" y="75880"/>
                  </a:moveTo>
                  <a:cubicBezTo>
                    <a:pt x="151759" y="117787"/>
                    <a:pt x="117787" y="151759"/>
                    <a:pt x="75880" y="151759"/>
                  </a:cubicBezTo>
                  <a:cubicBezTo>
                    <a:pt x="33972" y="151759"/>
                    <a:pt x="0" y="117787"/>
                    <a:pt x="0" y="75880"/>
                  </a:cubicBezTo>
                  <a:cubicBezTo>
                    <a:pt x="0" y="33972"/>
                    <a:pt x="33972" y="0"/>
                    <a:pt x="75880" y="0"/>
                  </a:cubicBezTo>
                  <a:cubicBezTo>
                    <a:pt x="117787" y="0"/>
                    <a:pt x="151759" y="33972"/>
                    <a:pt x="151759" y="75880"/>
                  </a:cubicBezTo>
                  <a:close/>
                </a:path>
              </a:pathLst>
            </a:custGeom>
            <a:solidFill>
              <a:schemeClr val="accent1"/>
            </a:solidFill>
            <a:ln w="0" cap="flat">
              <a:noFill/>
              <a:prstDash val="solid"/>
              <a:miter/>
            </a:ln>
          </p:spPr>
          <p:txBody>
            <a:bodyPr rtlCol="0" anchor="ctr"/>
            <a:lstStyle/>
            <a:p>
              <a:endParaRPr lang="en-GB"/>
            </a:p>
          </p:txBody>
        </p:sp>
      </p:grpSp>
      <p:grpSp>
        <p:nvGrpSpPr>
          <p:cNvPr id="17" name="Group 16">
            <a:extLst>
              <a:ext uri="{FF2B5EF4-FFF2-40B4-BE49-F238E27FC236}">
                <a16:creationId xmlns:a16="http://schemas.microsoft.com/office/drawing/2014/main" id="{9362872C-CCE5-E4F3-273A-8EB76593C107}"/>
              </a:ext>
            </a:extLst>
          </p:cNvPr>
          <p:cNvGrpSpPr/>
          <p:nvPr userDrawn="1"/>
        </p:nvGrpSpPr>
        <p:grpSpPr>
          <a:xfrm rot="1800000">
            <a:off x="11795465" y="4243347"/>
            <a:ext cx="533652" cy="3049347"/>
            <a:chOff x="2614612" y="419100"/>
            <a:chExt cx="1054131" cy="6023419"/>
          </a:xfrm>
        </p:grpSpPr>
        <p:sp>
          <p:nvSpPr>
            <p:cNvPr id="12" name="Freeform: Shape 11">
              <a:extLst>
                <a:ext uri="{FF2B5EF4-FFF2-40B4-BE49-F238E27FC236}">
                  <a16:creationId xmlns:a16="http://schemas.microsoft.com/office/drawing/2014/main" id="{94B8918B-97C3-DD7F-20D8-4F652AD7D545}"/>
                </a:ext>
              </a:extLst>
            </p:cNvPr>
            <p:cNvSpPr/>
            <p:nvPr/>
          </p:nvSpPr>
          <p:spPr>
            <a:xfrm>
              <a:off x="2614612" y="419100"/>
              <a:ext cx="1054131" cy="6023419"/>
            </a:xfrm>
            <a:custGeom>
              <a:avLst/>
              <a:gdLst>
                <a:gd name="connsiteX0" fmla="*/ 527114 w 1054131"/>
                <a:gd name="connsiteY0" fmla="*/ 0 h 6023419"/>
                <a:gd name="connsiteX1" fmla="*/ 1054132 w 1054131"/>
                <a:gd name="connsiteY1" fmla="*/ 527018 h 6023419"/>
                <a:gd name="connsiteX2" fmla="*/ 1054132 w 1054131"/>
                <a:gd name="connsiteY2" fmla="*/ 5496401 h 6023419"/>
                <a:gd name="connsiteX3" fmla="*/ 527113 w 1054131"/>
                <a:gd name="connsiteY3" fmla="*/ 6023420 h 6023419"/>
                <a:gd name="connsiteX4" fmla="*/ 527018 w 1054131"/>
                <a:gd name="connsiteY4" fmla="*/ 6023420 h 6023419"/>
                <a:gd name="connsiteX5" fmla="*/ 0 w 1054131"/>
                <a:gd name="connsiteY5" fmla="*/ 5496401 h 6023419"/>
                <a:gd name="connsiteX6" fmla="*/ 0 w 1054131"/>
                <a:gd name="connsiteY6" fmla="*/ 527018 h 6023419"/>
                <a:gd name="connsiteX7" fmla="*/ 527018 w 1054131"/>
                <a:gd name="connsiteY7" fmla="*/ 0 h 602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4131" h="6023419">
                  <a:moveTo>
                    <a:pt x="527114" y="0"/>
                  </a:moveTo>
                  <a:cubicBezTo>
                    <a:pt x="818178" y="0"/>
                    <a:pt x="1054132" y="235954"/>
                    <a:pt x="1054132" y="527018"/>
                  </a:cubicBezTo>
                  <a:lnTo>
                    <a:pt x="1054132" y="5496401"/>
                  </a:lnTo>
                  <a:cubicBezTo>
                    <a:pt x="1054132" y="5787466"/>
                    <a:pt x="818178" y="6023420"/>
                    <a:pt x="527113" y="6023420"/>
                  </a:cubicBezTo>
                  <a:lnTo>
                    <a:pt x="527018" y="6023420"/>
                  </a:lnTo>
                  <a:cubicBezTo>
                    <a:pt x="235954" y="6023420"/>
                    <a:pt x="0" y="5787466"/>
                    <a:pt x="0" y="5496401"/>
                  </a:cubicBezTo>
                  <a:lnTo>
                    <a:pt x="0" y="527018"/>
                  </a:lnTo>
                  <a:cubicBezTo>
                    <a:pt x="0" y="235954"/>
                    <a:pt x="235954" y="0"/>
                    <a:pt x="527018" y="0"/>
                  </a:cubicBezTo>
                  <a:close/>
                </a:path>
              </a:pathLst>
            </a:custGeom>
            <a:solidFill>
              <a:srgbClr val="FFFFFF">
                <a:alpha val="40000"/>
              </a:srgbClr>
            </a:solidFill>
            <a:ln w="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55295903-3463-F10F-6892-B4877C7FA00D}"/>
                </a:ext>
              </a:extLst>
            </p:cNvPr>
            <p:cNvSpPr/>
            <p:nvPr/>
          </p:nvSpPr>
          <p:spPr>
            <a:xfrm>
              <a:off x="2991040" y="870870"/>
              <a:ext cx="301180" cy="301180"/>
            </a:xfrm>
            <a:custGeom>
              <a:avLst/>
              <a:gdLst>
                <a:gd name="connsiteX0" fmla="*/ 301181 w 301180"/>
                <a:gd name="connsiteY0" fmla="*/ 150590 h 301180"/>
                <a:gd name="connsiteX1" fmla="*/ 150590 w 301180"/>
                <a:gd name="connsiteY1" fmla="*/ 301181 h 301180"/>
                <a:gd name="connsiteX2" fmla="*/ 0 w 301180"/>
                <a:gd name="connsiteY2" fmla="*/ 150590 h 301180"/>
                <a:gd name="connsiteX3" fmla="*/ 150590 w 301180"/>
                <a:gd name="connsiteY3" fmla="*/ 0 h 301180"/>
                <a:gd name="connsiteX4" fmla="*/ 301181 w 301180"/>
                <a:gd name="connsiteY4" fmla="*/ 150590 h 301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180" h="301180">
                  <a:moveTo>
                    <a:pt x="301181" y="150590"/>
                  </a:moveTo>
                  <a:cubicBezTo>
                    <a:pt x="301181" y="233759"/>
                    <a:pt x="233759" y="301181"/>
                    <a:pt x="150590" y="301181"/>
                  </a:cubicBezTo>
                  <a:cubicBezTo>
                    <a:pt x="67422" y="301181"/>
                    <a:pt x="0" y="233759"/>
                    <a:pt x="0" y="150590"/>
                  </a:cubicBezTo>
                  <a:cubicBezTo>
                    <a:pt x="0" y="67422"/>
                    <a:pt x="67422" y="0"/>
                    <a:pt x="150590" y="0"/>
                  </a:cubicBezTo>
                  <a:cubicBezTo>
                    <a:pt x="233759" y="0"/>
                    <a:pt x="301181" y="67422"/>
                    <a:pt x="301181" y="150590"/>
                  </a:cubicBezTo>
                  <a:close/>
                </a:path>
              </a:pathLst>
            </a:custGeom>
            <a:solidFill>
              <a:srgbClr val="FFFFFF"/>
            </a:solidFill>
            <a:ln w="0" cap="flat">
              <a:noFill/>
              <a:prstDash val="solid"/>
              <a:miter/>
            </a:ln>
          </p:spPr>
          <p:txBody>
            <a:bodyPr rtlCol="0" anchor="ctr"/>
            <a:lstStyle/>
            <a:p>
              <a:endParaRPr lang="en-GB"/>
            </a:p>
          </p:txBody>
        </p:sp>
      </p:grpSp>
      <p:sp>
        <p:nvSpPr>
          <p:cNvPr id="177" name="Freeform: Shape 176">
            <a:extLst>
              <a:ext uri="{FF2B5EF4-FFF2-40B4-BE49-F238E27FC236}">
                <a16:creationId xmlns:a16="http://schemas.microsoft.com/office/drawing/2014/main" id="{D4138842-E421-63FB-F0E7-1D0C14409A1B}"/>
              </a:ext>
            </a:extLst>
          </p:cNvPr>
          <p:cNvSpPr/>
          <p:nvPr userDrawn="1"/>
        </p:nvSpPr>
        <p:spPr>
          <a:xfrm>
            <a:off x="0" y="-2"/>
            <a:ext cx="2545820" cy="1418664"/>
          </a:xfrm>
          <a:custGeom>
            <a:avLst/>
            <a:gdLst>
              <a:gd name="connsiteX0" fmla="*/ 0 w 2545820"/>
              <a:gd name="connsiteY0" fmla="*/ 0 h 1418664"/>
              <a:gd name="connsiteX1" fmla="*/ 2545820 w 2545820"/>
              <a:gd name="connsiteY1" fmla="*/ 0 h 1418664"/>
              <a:gd name="connsiteX2" fmla="*/ 2545820 w 2545820"/>
              <a:gd name="connsiteY2" fmla="*/ 994061 h 1418664"/>
              <a:gd name="connsiteX3" fmla="*/ 2121217 w 2545820"/>
              <a:gd name="connsiteY3" fmla="*/ 1418664 h 1418664"/>
              <a:gd name="connsiteX4" fmla="*/ 0 w 2545820"/>
              <a:gd name="connsiteY4" fmla="*/ 1418664 h 1418664"/>
              <a:gd name="connsiteX5" fmla="*/ 0 w 2545820"/>
              <a:gd name="connsiteY5" fmla="*/ 0 h 14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820" h="1418664">
                <a:moveTo>
                  <a:pt x="0" y="0"/>
                </a:moveTo>
                <a:lnTo>
                  <a:pt x="2545820" y="0"/>
                </a:lnTo>
                <a:lnTo>
                  <a:pt x="2545820" y="994061"/>
                </a:lnTo>
                <a:cubicBezTo>
                  <a:pt x="2545820" y="1228563"/>
                  <a:pt x="2355719" y="1418664"/>
                  <a:pt x="2121217" y="1418664"/>
                </a:cubicBezTo>
                <a:lnTo>
                  <a:pt x="0" y="1418664"/>
                </a:lnTo>
                <a:lnTo>
                  <a:pt x="0"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grpSp>
        <p:nvGrpSpPr>
          <p:cNvPr id="20" name="Group 19">
            <a:extLst>
              <a:ext uri="{FF2B5EF4-FFF2-40B4-BE49-F238E27FC236}">
                <a16:creationId xmlns:a16="http://schemas.microsoft.com/office/drawing/2014/main" id="{812DE62C-21EC-8CE8-DF8D-A225A2CBED20}"/>
              </a:ext>
            </a:extLst>
          </p:cNvPr>
          <p:cNvGrpSpPr/>
          <p:nvPr userDrawn="1"/>
        </p:nvGrpSpPr>
        <p:grpSpPr>
          <a:xfrm rot="1800000">
            <a:off x="11646795" y="-1322867"/>
            <a:ext cx="533652" cy="3049347"/>
            <a:chOff x="2614612" y="419100"/>
            <a:chExt cx="1054131" cy="6023419"/>
          </a:xfrm>
        </p:grpSpPr>
        <p:sp>
          <p:nvSpPr>
            <p:cNvPr id="21" name="Freeform: Shape 20">
              <a:extLst>
                <a:ext uri="{FF2B5EF4-FFF2-40B4-BE49-F238E27FC236}">
                  <a16:creationId xmlns:a16="http://schemas.microsoft.com/office/drawing/2014/main" id="{6AFC621E-CA07-C4C8-64B0-A6AFA5E01AFE}"/>
                </a:ext>
              </a:extLst>
            </p:cNvPr>
            <p:cNvSpPr/>
            <p:nvPr/>
          </p:nvSpPr>
          <p:spPr>
            <a:xfrm>
              <a:off x="2614612" y="419100"/>
              <a:ext cx="1054131" cy="6023419"/>
            </a:xfrm>
            <a:custGeom>
              <a:avLst/>
              <a:gdLst>
                <a:gd name="connsiteX0" fmla="*/ 527114 w 1054131"/>
                <a:gd name="connsiteY0" fmla="*/ 0 h 6023419"/>
                <a:gd name="connsiteX1" fmla="*/ 1054132 w 1054131"/>
                <a:gd name="connsiteY1" fmla="*/ 527018 h 6023419"/>
                <a:gd name="connsiteX2" fmla="*/ 1054132 w 1054131"/>
                <a:gd name="connsiteY2" fmla="*/ 5496401 h 6023419"/>
                <a:gd name="connsiteX3" fmla="*/ 527113 w 1054131"/>
                <a:gd name="connsiteY3" fmla="*/ 6023420 h 6023419"/>
                <a:gd name="connsiteX4" fmla="*/ 527018 w 1054131"/>
                <a:gd name="connsiteY4" fmla="*/ 6023420 h 6023419"/>
                <a:gd name="connsiteX5" fmla="*/ 0 w 1054131"/>
                <a:gd name="connsiteY5" fmla="*/ 5496401 h 6023419"/>
                <a:gd name="connsiteX6" fmla="*/ 0 w 1054131"/>
                <a:gd name="connsiteY6" fmla="*/ 527018 h 6023419"/>
                <a:gd name="connsiteX7" fmla="*/ 527018 w 1054131"/>
                <a:gd name="connsiteY7" fmla="*/ 0 h 602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4131" h="6023419">
                  <a:moveTo>
                    <a:pt x="527114" y="0"/>
                  </a:moveTo>
                  <a:cubicBezTo>
                    <a:pt x="818178" y="0"/>
                    <a:pt x="1054132" y="235954"/>
                    <a:pt x="1054132" y="527018"/>
                  </a:cubicBezTo>
                  <a:lnTo>
                    <a:pt x="1054132" y="5496401"/>
                  </a:lnTo>
                  <a:cubicBezTo>
                    <a:pt x="1054132" y="5787466"/>
                    <a:pt x="818178" y="6023420"/>
                    <a:pt x="527113" y="6023420"/>
                  </a:cubicBezTo>
                  <a:lnTo>
                    <a:pt x="527018" y="6023420"/>
                  </a:lnTo>
                  <a:cubicBezTo>
                    <a:pt x="235954" y="6023420"/>
                    <a:pt x="0" y="5787466"/>
                    <a:pt x="0" y="5496401"/>
                  </a:cubicBezTo>
                  <a:lnTo>
                    <a:pt x="0" y="527018"/>
                  </a:lnTo>
                  <a:cubicBezTo>
                    <a:pt x="0" y="235954"/>
                    <a:pt x="235954" y="0"/>
                    <a:pt x="527018" y="0"/>
                  </a:cubicBezTo>
                  <a:close/>
                </a:path>
              </a:pathLst>
            </a:custGeom>
            <a:solidFill>
              <a:srgbClr val="FFFFFF">
                <a:alpha val="40000"/>
              </a:srgbClr>
            </a:solidFill>
            <a:ln w="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65D3AC07-73FF-7BBB-D368-854AF7F525FF}"/>
                </a:ext>
              </a:extLst>
            </p:cNvPr>
            <p:cNvSpPr/>
            <p:nvPr/>
          </p:nvSpPr>
          <p:spPr>
            <a:xfrm>
              <a:off x="2991040" y="870870"/>
              <a:ext cx="301180" cy="301180"/>
            </a:xfrm>
            <a:custGeom>
              <a:avLst/>
              <a:gdLst>
                <a:gd name="connsiteX0" fmla="*/ 301181 w 301180"/>
                <a:gd name="connsiteY0" fmla="*/ 150590 h 301180"/>
                <a:gd name="connsiteX1" fmla="*/ 150590 w 301180"/>
                <a:gd name="connsiteY1" fmla="*/ 301181 h 301180"/>
                <a:gd name="connsiteX2" fmla="*/ 0 w 301180"/>
                <a:gd name="connsiteY2" fmla="*/ 150590 h 301180"/>
                <a:gd name="connsiteX3" fmla="*/ 150590 w 301180"/>
                <a:gd name="connsiteY3" fmla="*/ 0 h 301180"/>
                <a:gd name="connsiteX4" fmla="*/ 301181 w 301180"/>
                <a:gd name="connsiteY4" fmla="*/ 150590 h 301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180" h="301180">
                  <a:moveTo>
                    <a:pt x="301181" y="150590"/>
                  </a:moveTo>
                  <a:cubicBezTo>
                    <a:pt x="301181" y="233759"/>
                    <a:pt x="233759" y="301181"/>
                    <a:pt x="150590" y="301181"/>
                  </a:cubicBezTo>
                  <a:cubicBezTo>
                    <a:pt x="67422" y="301181"/>
                    <a:pt x="0" y="233759"/>
                    <a:pt x="0" y="150590"/>
                  </a:cubicBezTo>
                  <a:cubicBezTo>
                    <a:pt x="0" y="67422"/>
                    <a:pt x="67422" y="0"/>
                    <a:pt x="150590" y="0"/>
                  </a:cubicBezTo>
                  <a:cubicBezTo>
                    <a:pt x="233759" y="0"/>
                    <a:pt x="301181" y="67422"/>
                    <a:pt x="301181" y="150590"/>
                  </a:cubicBezTo>
                  <a:close/>
                </a:path>
              </a:pathLst>
            </a:custGeom>
            <a:solidFill>
              <a:srgbClr val="FFFFFF"/>
            </a:solidFill>
            <a:ln w="0" cap="flat">
              <a:noFill/>
              <a:prstDash val="solid"/>
              <a:miter/>
            </a:ln>
          </p:spPr>
          <p:txBody>
            <a:bodyPr rtlCol="0" anchor="ctr"/>
            <a:lstStyle/>
            <a:p>
              <a:endParaRPr lang="en-GB"/>
            </a:p>
          </p:txBody>
        </p:sp>
      </p:grpSp>
      <p:pic>
        <p:nvPicPr>
          <p:cNvPr id="6" name="Picture 5">
            <a:extLst>
              <a:ext uri="{FF2B5EF4-FFF2-40B4-BE49-F238E27FC236}">
                <a16:creationId xmlns:a16="http://schemas.microsoft.com/office/drawing/2014/main" id="{00868461-D120-6071-F702-88895FF3718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7710" r="-8470"/>
          <a:stretch/>
        </p:blipFill>
        <p:spPr>
          <a:xfrm>
            <a:off x="316269" y="407755"/>
            <a:ext cx="1709904" cy="746531"/>
          </a:xfrm>
          <a:prstGeom prst="rect">
            <a:avLst/>
          </a:prstGeom>
        </p:spPr>
      </p:pic>
      <p:sp>
        <p:nvSpPr>
          <p:cNvPr id="13" name="Title 1">
            <a:extLst>
              <a:ext uri="{FF2B5EF4-FFF2-40B4-BE49-F238E27FC236}">
                <a16:creationId xmlns:a16="http://schemas.microsoft.com/office/drawing/2014/main" id="{B5B2A1E0-C676-4AD6-1C41-166A941DBE09}"/>
              </a:ext>
            </a:extLst>
          </p:cNvPr>
          <p:cNvSpPr>
            <a:spLocks noGrp="1"/>
          </p:cNvSpPr>
          <p:nvPr>
            <p:ph type="ctrTitle" hasCustomPrompt="1"/>
          </p:nvPr>
        </p:nvSpPr>
        <p:spPr>
          <a:xfrm>
            <a:off x="303180" y="2505168"/>
            <a:ext cx="5885705" cy="1495638"/>
          </a:xfrm>
          <a:prstGeom prst="rect">
            <a:avLst/>
          </a:prstGeom>
        </p:spPr>
        <p:txBody>
          <a:bodyPr anchor="b" anchorCtr="0"/>
          <a:lstStyle>
            <a:lvl1pPr marL="0" algn="l" defTabSz="914400" rtl="0" eaLnBrk="1" latinLnBrk="0" hangingPunct="1">
              <a:lnSpc>
                <a:spcPct val="90000"/>
              </a:lnSpc>
              <a:spcBef>
                <a:spcPct val="0"/>
              </a:spcBef>
              <a:buNone/>
              <a:defRPr lang="en-GB" sz="4800" kern="1200" dirty="0">
                <a:solidFill>
                  <a:schemeClr val="tx2"/>
                </a:solidFill>
                <a:latin typeface="+mn-lt"/>
                <a:ea typeface="+mn-ea"/>
                <a:cs typeface="+mn-cs"/>
              </a:defRPr>
            </a:lvl1pPr>
          </a:lstStyle>
          <a:p>
            <a:r>
              <a:rPr lang="en-US" dirty="0"/>
              <a:t>Click to edit </a:t>
            </a:r>
            <a:br>
              <a:rPr lang="en-US" dirty="0"/>
            </a:br>
            <a:r>
              <a:rPr lang="en-US" dirty="0"/>
              <a:t>Master title style</a:t>
            </a:r>
            <a:endParaRPr lang="en-GB" dirty="0"/>
          </a:p>
        </p:txBody>
      </p:sp>
      <p:sp>
        <p:nvSpPr>
          <p:cNvPr id="15" name="Subtitle 2">
            <a:extLst>
              <a:ext uri="{FF2B5EF4-FFF2-40B4-BE49-F238E27FC236}">
                <a16:creationId xmlns:a16="http://schemas.microsoft.com/office/drawing/2014/main" id="{A93D8A96-A34D-FE98-0258-DEE2C442CAC1}"/>
              </a:ext>
            </a:extLst>
          </p:cNvPr>
          <p:cNvSpPr>
            <a:spLocks noGrp="1"/>
          </p:cNvSpPr>
          <p:nvPr>
            <p:ph type="subTitle" idx="1"/>
          </p:nvPr>
        </p:nvSpPr>
        <p:spPr>
          <a:xfrm>
            <a:off x="303180" y="4093895"/>
            <a:ext cx="5885705" cy="480131"/>
          </a:xfrm>
        </p:spPr>
        <p:txBody>
          <a:bodyPr>
            <a:spAutoFit/>
          </a:bodyPr>
          <a:lstStyle>
            <a:lvl1pPr marL="0" indent="0" algn="l" defTabSz="914400" rtl="0" eaLnBrk="1" latinLnBrk="0" hangingPunct="1">
              <a:spcBef>
                <a:spcPts val="0"/>
              </a:spcBef>
              <a:buNone/>
              <a:defRPr lang="en-GB" sz="2800" kern="1200" dirty="0">
                <a:solidFill>
                  <a:schemeClr val="tx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9" name="Text Placeholder 25">
            <a:extLst>
              <a:ext uri="{FF2B5EF4-FFF2-40B4-BE49-F238E27FC236}">
                <a16:creationId xmlns:a16="http://schemas.microsoft.com/office/drawing/2014/main" id="{586286F4-3605-5D23-A8A5-E9EBA628EFC6}"/>
              </a:ext>
            </a:extLst>
          </p:cNvPr>
          <p:cNvSpPr>
            <a:spLocks noGrp="1"/>
          </p:cNvSpPr>
          <p:nvPr>
            <p:ph type="body" sz="quarter" idx="14" hasCustomPrompt="1"/>
          </p:nvPr>
        </p:nvSpPr>
        <p:spPr>
          <a:xfrm>
            <a:off x="260021" y="5572641"/>
            <a:ext cx="3023708" cy="936171"/>
          </a:xfrm>
        </p:spPr>
        <p:txBody>
          <a:bodyPr anchor="ctr" anchorCtr="0">
            <a:noAutofit/>
          </a:bodyPr>
          <a:lstStyle>
            <a:lvl1pPr marL="0" indent="0">
              <a:lnSpc>
                <a:spcPct val="100000"/>
              </a:lnSpc>
              <a:spcBef>
                <a:spcPts val="0"/>
              </a:spcBef>
              <a:spcAft>
                <a:spcPts val="0"/>
              </a:spcAft>
              <a:buNone/>
              <a:defRPr sz="1200" b="0" i="0">
                <a:solidFill>
                  <a:schemeClr val="tx2"/>
                </a:solidFill>
                <a:latin typeface="+mn-lt"/>
              </a:defRPr>
            </a:lvl1pPr>
            <a:lvl5pPr marL="1828800" indent="0">
              <a:buNone/>
              <a:defRPr sz="1400"/>
            </a:lvl5pPr>
          </a:lstStyle>
          <a:p>
            <a:pPr lvl="0"/>
            <a:r>
              <a:rPr lang="en-US" dirty="0"/>
              <a:t>“Delete me” – Title page for assets with audience </a:t>
            </a:r>
            <a:r>
              <a:rPr lang="en-US" dirty="0" err="1"/>
              <a:t>Awin</a:t>
            </a:r>
            <a:r>
              <a:rPr lang="en-US" dirty="0"/>
              <a:t> &amp; MarTech, or multiple audiences combined (advertiser, agency, publisher etc.)</a:t>
            </a:r>
          </a:p>
        </p:txBody>
      </p:sp>
    </p:spTree>
    <p:extLst>
      <p:ext uri="{BB962C8B-B14F-4D97-AF65-F5344CB8AC3E}">
        <p14:creationId xmlns:p14="http://schemas.microsoft.com/office/powerpoint/2010/main" val="531541692"/>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Large Headings Gradient with Partner Logo - H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058C29-2316-849B-1DAA-6A7DFF30737A}"/>
              </a:ext>
            </a:extLst>
          </p:cNvPr>
          <p:cNvSpPr/>
          <p:nvPr userDrawn="1"/>
        </p:nvSpPr>
        <p:spPr>
          <a:xfrm>
            <a:off x="0" y="0"/>
            <a:ext cx="12192000" cy="6858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98251E5C-AF73-CB1D-92B0-DD064AE6D545}"/>
              </a:ext>
            </a:extLst>
          </p:cNvPr>
          <p:cNvSpPr/>
          <p:nvPr userDrawn="1"/>
        </p:nvSpPr>
        <p:spPr>
          <a:xfrm>
            <a:off x="6696075" y="0"/>
            <a:ext cx="5495926" cy="6858000"/>
          </a:xfrm>
          <a:prstGeom prst="rect">
            <a:avLst/>
          </a:prstGeom>
          <a:blipFill>
            <a:blip r:embed="rId2" cstate="print">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AutoShape 3"/>
          <p:cNvSpPr>
            <a:spLocks noChangeAspect="1" noChangeArrowheads="1" noTextEdit="1"/>
          </p:cNvSpPr>
          <p:nvPr/>
        </p:nvSpPr>
        <p:spPr bwMode="auto">
          <a:xfrm>
            <a:off x="4297363" y="0"/>
            <a:ext cx="79216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nvGrpSpPr>
          <p:cNvPr id="17" name="Group 16">
            <a:extLst>
              <a:ext uri="{FF2B5EF4-FFF2-40B4-BE49-F238E27FC236}">
                <a16:creationId xmlns:a16="http://schemas.microsoft.com/office/drawing/2014/main" id="{9362872C-CCE5-E4F3-273A-8EB76593C107}"/>
              </a:ext>
            </a:extLst>
          </p:cNvPr>
          <p:cNvGrpSpPr/>
          <p:nvPr userDrawn="1"/>
        </p:nvGrpSpPr>
        <p:grpSpPr>
          <a:xfrm rot="1800000">
            <a:off x="11795465" y="4243347"/>
            <a:ext cx="533652" cy="3049347"/>
            <a:chOff x="2614612" y="419100"/>
            <a:chExt cx="1054131" cy="6023419"/>
          </a:xfrm>
        </p:grpSpPr>
        <p:sp>
          <p:nvSpPr>
            <p:cNvPr id="12" name="Freeform: Shape 11">
              <a:extLst>
                <a:ext uri="{FF2B5EF4-FFF2-40B4-BE49-F238E27FC236}">
                  <a16:creationId xmlns:a16="http://schemas.microsoft.com/office/drawing/2014/main" id="{94B8918B-97C3-DD7F-20D8-4F652AD7D545}"/>
                </a:ext>
              </a:extLst>
            </p:cNvPr>
            <p:cNvSpPr/>
            <p:nvPr/>
          </p:nvSpPr>
          <p:spPr>
            <a:xfrm>
              <a:off x="2614612" y="419100"/>
              <a:ext cx="1054131" cy="6023419"/>
            </a:xfrm>
            <a:custGeom>
              <a:avLst/>
              <a:gdLst>
                <a:gd name="connsiteX0" fmla="*/ 527114 w 1054131"/>
                <a:gd name="connsiteY0" fmla="*/ 0 h 6023419"/>
                <a:gd name="connsiteX1" fmla="*/ 1054132 w 1054131"/>
                <a:gd name="connsiteY1" fmla="*/ 527018 h 6023419"/>
                <a:gd name="connsiteX2" fmla="*/ 1054132 w 1054131"/>
                <a:gd name="connsiteY2" fmla="*/ 5496401 h 6023419"/>
                <a:gd name="connsiteX3" fmla="*/ 527113 w 1054131"/>
                <a:gd name="connsiteY3" fmla="*/ 6023420 h 6023419"/>
                <a:gd name="connsiteX4" fmla="*/ 527018 w 1054131"/>
                <a:gd name="connsiteY4" fmla="*/ 6023420 h 6023419"/>
                <a:gd name="connsiteX5" fmla="*/ 0 w 1054131"/>
                <a:gd name="connsiteY5" fmla="*/ 5496401 h 6023419"/>
                <a:gd name="connsiteX6" fmla="*/ 0 w 1054131"/>
                <a:gd name="connsiteY6" fmla="*/ 527018 h 6023419"/>
                <a:gd name="connsiteX7" fmla="*/ 527018 w 1054131"/>
                <a:gd name="connsiteY7" fmla="*/ 0 h 602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4131" h="6023419">
                  <a:moveTo>
                    <a:pt x="527114" y="0"/>
                  </a:moveTo>
                  <a:cubicBezTo>
                    <a:pt x="818178" y="0"/>
                    <a:pt x="1054132" y="235954"/>
                    <a:pt x="1054132" y="527018"/>
                  </a:cubicBezTo>
                  <a:lnTo>
                    <a:pt x="1054132" y="5496401"/>
                  </a:lnTo>
                  <a:cubicBezTo>
                    <a:pt x="1054132" y="5787466"/>
                    <a:pt x="818178" y="6023420"/>
                    <a:pt x="527113" y="6023420"/>
                  </a:cubicBezTo>
                  <a:lnTo>
                    <a:pt x="527018" y="6023420"/>
                  </a:lnTo>
                  <a:cubicBezTo>
                    <a:pt x="235954" y="6023420"/>
                    <a:pt x="0" y="5787466"/>
                    <a:pt x="0" y="5496401"/>
                  </a:cubicBezTo>
                  <a:lnTo>
                    <a:pt x="0" y="527018"/>
                  </a:lnTo>
                  <a:cubicBezTo>
                    <a:pt x="0" y="235954"/>
                    <a:pt x="235954" y="0"/>
                    <a:pt x="527018" y="0"/>
                  </a:cubicBezTo>
                  <a:close/>
                </a:path>
              </a:pathLst>
            </a:custGeom>
            <a:solidFill>
              <a:srgbClr val="FFFFFF">
                <a:alpha val="40000"/>
              </a:srgbClr>
            </a:solidFill>
            <a:ln w="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55295903-3463-F10F-6892-B4877C7FA00D}"/>
                </a:ext>
              </a:extLst>
            </p:cNvPr>
            <p:cNvSpPr/>
            <p:nvPr/>
          </p:nvSpPr>
          <p:spPr>
            <a:xfrm>
              <a:off x="2991040" y="870870"/>
              <a:ext cx="301180" cy="301180"/>
            </a:xfrm>
            <a:custGeom>
              <a:avLst/>
              <a:gdLst>
                <a:gd name="connsiteX0" fmla="*/ 301181 w 301180"/>
                <a:gd name="connsiteY0" fmla="*/ 150590 h 301180"/>
                <a:gd name="connsiteX1" fmla="*/ 150590 w 301180"/>
                <a:gd name="connsiteY1" fmla="*/ 301181 h 301180"/>
                <a:gd name="connsiteX2" fmla="*/ 0 w 301180"/>
                <a:gd name="connsiteY2" fmla="*/ 150590 h 301180"/>
                <a:gd name="connsiteX3" fmla="*/ 150590 w 301180"/>
                <a:gd name="connsiteY3" fmla="*/ 0 h 301180"/>
                <a:gd name="connsiteX4" fmla="*/ 301181 w 301180"/>
                <a:gd name="connsiteY4" fmla="*/ 150590 h 301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180" h="301180">
                  <a:moveTo>
                    <a:pt x="301181" y="150590"/>
                  </a:moveTo>
                  <a:cubicBezTo>
                    <a:pt x="301181" y="233759"/>
                    <a:pt x="233759" y="301181"/>
                    <a:pt x="150590" y="301181"/>
                  </a:cubicBezTo>
                  <a:cubicBezTo>
                    <a:pt x="67422" y="301181"/>
                    <a:pt x="0" y="233759"/>
                    <a:pt x="0" y="150590"/>
                  </a:cubicBezTo>
                  <a:cubicBezTo>
                    <a:pt x="0" y="67422"/>
                    <a:pt x="67422" y="0"/>
                    <a:pt x="150590" y="0"/>
                  </a:cubicBezTo>
                  <a:cubicBezTo>
                    <a:pt x="233759" y="0"/>
                    <a:pt x="301181" y="67422"/>
                    <a:pt x="301181" y="150590"/>
                  </a:cubicBezTo>
                  <a:close/>
                </a:path>
              </a:pathLst>
            </a:custGeom>
            <a:solidFill>
              <a:srgbClr val="FFFFFF"/>
            </a:solidFill>
            <a:ln w="0" cap="flat">
              <a:noFill/>
              <a:prstDash val="solid"/>
              <a:miter/>
            </a:ln>
          </p:spPr>
          <p:txBody>
            <a:bodyPr rtlCol="0" anchor="ctr"/>
            <a:lstStyle/>
            <a:p>
              <a:endParaRPr lang="en-GB"/>
            </a:p>
          </p:txBody>
        </p:sp>
      </p:grpSp>
      <p:grpSp>
        <p:nvGrpSpPr>
          <p:cNvPr id="20" name="Group 19">
            <a:extLst>
              <a:ext uri="{FF2B5EF4-FFF2-40B4-BE49-F238E27FC236}">
                <a16:creationId xmlns:a16="http://schemas.microsoft.com/office/drawing/2014/main" id="{812DE62C-21EC-8CE8-DF8D-A225A2CBED20}"/>
              </a:ext>
            </a:extLst>
          </p:cNvPr>
          <p:cNvGrpSpPr/>
          <p:nvPr userDrawn="1"/>
        </p:nvGrpSpPr>
        <p:grpSpPr>
          <a:xfrm rot="1800000">
            <a:off x="11646795" y="-1322867"/>
            <a:ext cx="533652" cy="3049347"/>
            <a:chOff x="2614612" y="419100"/>
            <a:chExt cx="1054131" cy="6023419"/>
          </a:xfrm>
        </p:grpSpPr>
        <p:sp>
          <p:nvSpPr>
            <p:cNvPr id="21" name="Freeform: Shape 20">
              <a:extLst>
                <a:ext uri="{FF2B5EF4-FFF2-40B4-BE49-F238E27FC236}">
                  <a16:creationId xmlns:a16="http://schemas.microsoft.com/office/drawing/2014/main" id="{6AFC621E-CA07-C4C8-64B0-A6AFA5E01AFE}"/>
                </a:ext>
              </a:extLst>
            </p:cNvPr>
            <p:cNvSpPr/>
            <p:nvPr/>
          </p:nvSpPr>
          <p:spPr>
            <a:xfrm>
              <a:off x="2614612" y="419100"/>
              <a:ext cx="1054131" cy="6023419"/>
            </a:xfrm>
            <a:custGeom>
              <a:avLst/>
              <a:gdLst>
                <a:gd name="connsiteX0" fmla="*/ 527114 w 1054131"/>
                <a:gd name="connsiteY0" fmla="*/ 0 h 6023419"/>
                <a:gd name="connsiteX1" fmla="*/ 1054132 w 1054131"/>
                <a:gd name="connsiteY1" fmla="*/ 527018 h 6023419"/>
                <a:gd name="connsiteX2" fmla="*/ 1054132 w 1054131"/>
                <a:gd name="connsiteY2" fmla="*/ 5496401 h 6023419"/>
                <a:gd name="connsiteX3" fmla="*/ 527113 w 1054131"/>
                <a:gd name="connsiteY3" fmla="*/ 6023420 h 6023419"/>
                <a:gd name="connsiteX4" fmla="*/ 527018 w 1054131"/>
                <a:gd name="connsiteY4" fmla="*/ 6023420 h 6023419"/>
                <a:gd name="connsiteX5" fmla="*/ 0 w 1054131"/>
                <a:gd name="connsiteY5" fmla="*/ 5496401 h 6023419"/>
                <a:gd name="connsiteX6" fmla="*/ 0 w 1054131"/>
                <a:gd name="connsiteY6" fmla="*/ 527018 h 6023419"/>
                <a:gd name="connsiteX7" fmla="*/ 527018 w 1054131"/>
                <a:gd name="connsiteY7" fmla="*/ 0 h 602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4131" h="6023419">
                  <a:moveTo>
                    <a:pt x="527114" y="0"/>
                  </a:moveTo>
                  <a:cubicBezTo>
                    <a:pt x="818178" y="0"/>
                    <a:pt x="1054132" y="235954"/>
                    <a:pt x="1054132" y="527018"/>
                  </a:cubicBezTo>
                  <a:lnTo>
                    <a:pt x="1054132" y="5496401"/>
                  </a:lnTo>
                  <a:cubicBezTo>
                    <a:pt x="1054132" y="5787466"/>
                    <a:pt x="818178" y="6023420"/>
                    <a:pt x="527113" y="6023420"/>
                  </a:cubicBezTo>
                  <a:lnTo>
                    <a:pt x="527018" y="6023420"/>
                  </a:lnTo>
                  <a:cubicBezTo>
                    <a:pt x="235954" y="6023420"/>
                    <a:pt x="0" y="5787466"/>
                    <a:pt x="0" y="5496401"/>
                  </a:cubicBezTo>
                  <a:lnTo>
                    <a:pt x="0" y="527018"/>
                  </a:lnTo>
                  <a:cubicBezTo>
                    <a:pt x="0" y="235954"/>
                    <a:pt x="235954" y="0"/>
                    <a:pt x="527018" y="0"/>
                  </a:cubicBezTo>
                  <a:close/>
                </a:path>
              </a:pathLst>
            </a:custGeom>
            <a:solidFill>
              <a:srgbClr val="FFFFFF">
                <a:alpha val="40000"/>
              </a:srgbClr>
            </a:solidFill>
            <a:ln w="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65D3AC07-73FF-7BBB-D368-854AF7F525FF}"/>
                </a:ext>
              </a:extLst>
            </p:cNvPr>
            <p:cNvSpPr/>
            <p:nvPr/>
          </p:nvSpPr>
          <p:spPr>
            <a:xfrm>
              <a:off x="2991040" y="870870"/>
              <a:ext cx="301180" cy="301180"/>
            </a:xfrm>
            <a:custGeom>
              <a:avLst/>
              <a:gdLst>
                <a:gd name="connsiteX0" fmla="*/ 301181 w 301180"/>
                <a:gd name="connsiteY0" fmla="*/ 150590 h 301180"/>
                <a:gd name="connsiteX1" fmla="*/ 150590 w 301180"/>
                <a:gd name="connsiteY1" fmla="*/ 301181 h 301180"/>
                <a:gd name="connsiteX2" fmla="*/ 0 w 301180"/>
                <a:gd name="connsiteY2" fmla="*/ 150590 h 301180"/>
                <a:gd name="connsiteX3" fmla="*/ 150590 w 301180"/>
                <a:gd name="connsiteY3" fmla="*/ 0 h 301180"/>
                <a:gd name="connsiteX4" fmla="*/ 301181 w 301180"/>
                <a:gd name="connsiteY4" fmla="*/ 150590 h 301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180" h="301180">
                  <a:moveTo>
                    <a:pt x="301181" y="150590"/>
                  </a:moveTo>
                  <a:cubicBezTo>
                    <a:pt x="301181" y="233759"/>
                    <a:pt x="233759" y="301181"/>
                    <a:pt x="150590" y="301181"/>
                  </a:cubicBezTo>
                  <a:cubicBezTo>
                    <a:pt x="67422" y="301181"/>
                    <a:pt x="0" y="233759"/>
                    <a:pt x="0" y="150590"/>
                  </a:cubicBezTo>
                  <a:cubicBezTo>
                    <a:pt x="0" y="67422"/>
                    <a:pt x="67422" y="0"/>
                    <a:pt x="150590" y="0"/>
                  </a:cubicBezTo>
                  <a:cubicBezTo>
                    <a:pt x="233759" y="0"/>
                    <a:pt x="301181" y="67422"/>
                    <a:pt x="301181" y="150590"/>
                  </a:cubicBezTo>
                  <a:close/>
                </a:path>
              </a:pathLst>
            </a:custGeom>
            <a:solidFill>
              <a:srgbClr val="FFFFFF"/>
            </a:solidFill>
            <a:ln w="0" cap="flat">
              <a:noFill/>
              <a:prstDash val="solid"/>
              <a:miter/>
            </a:ln>
          </p:spPr>
          <p:txBody>
            <a:bodyPr rtlCol="0" anchor="ctr"/>
            <a:lstStyle/>
            <a:p>
              <a:endParaRPr lang="en-GB"/>
            </a:p>
          </p:txBody>
        </p:sp>
      </p:grpSp>
      <p:sp>
        <p:nvSpPr>
          <p:cNvPr id="7" name="Rectangle 6">
            <a:extLst>
              <a:ext uri="{FF2B5EF4-FFF2-40B4-BE49-F238E27FC236}">
                <a16:creationId xmlns:a16="http://schemas.microsoft.com/office/drawing/2014/main" id="{34ABC967-426E-FC2A-1EA8-24641A6EBEFB}"/>
              </a:ext>
            </a:extLst>
          </p:cNvPr>
          <p:cNvSpPr/>
          <p:nvPr userDrawn="1"/>
        </p:nvSpPr>
        <p:spPr>
          <a:xfrm>
            <a:off x="6105539" y="0"/>
            <a:ext cx="2919137" cy="6858000"/>
          </a:xfrm>
          <a:prstGeom prst="rect">
            <a:avLst/>
          </a:prstGeom>
          <a:gradFill>
            <a:gsLst>
              <a:gs pos="25424">
                <a:schemeClr val="accent3">
                  <a:alpha val="16000"/>
                </a:schemeClr>
              </a:gs>
              <a:gs pos="7000">
                <a:schemeClr val="accent3">
                  <a:alpha val="0"/>
                </a:schemeClr>
              </a:gs>
              <a:gs pos="63000">
                <a:schemeClr val="accent3">
                  <a:alpha val="84000"/>
                </a:schemeClr>
              </a:gs>
              <a:gs pos="77000">
                <a:schemeClr val="accent3"/>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5" name="Group 24">
            <a:extLst>
              <a:ext uri="{FF2B5EF4-FFF2-40B4-BE49-F238E27FC236}">
                <a16:creationId xmlns:a16="http://schemas.microsoft.com/office/drawing/2014/main" id="{AA15C269-BBC1-8666-E8CE-3DB55ED5E9F1}"/>
              </a:ext>
            </a:extLst>
          </p:cNvPr>
          <p:cNvGrpSpPr/>
          <p:nvPr userDrawn="1"/>
        </p:nvGrpSpPr>
        <p:grpSpPr>
          <a:xfrm>
            <a:off x="10250917" y="5939874"/>
            <a:ext cx="649683" cy="1840019"/>
            <a:chOff x="6955918" y="2863488"/>
            <a:chExt cx="649683" cy="1840019"/>
          </a:xfrm>
        </p:grpSpPr>
        <p:sp>
          <p:nvSpPr>
            <p:cNvPr id="26" name="Freeform: Shape 25">
              <a:extLst>
                <a:ext uri="{FF2B5EF4-FFF2-40B4-BE49-F238E27FC236}">
                  <a16:creationId xmlns:a16="http://schemas.microsoft.com/office/drawing/2014/main" id="{7CC863AE-7F52-398F-591E-0C834A4E4F02}"/>
                </a:ext>
              </a:extLst>
            </p:cNvPr>
            <p:cNvSpPr/>
            <p:nvPr/>
          </p:nvSpPr>
          <p:spPr>
            <a:xfrm rot="1800000">
              <a:off x="6955918" y="2863488"/>
              <a:ext cx="531157" cy="1840019"/>
            </a:xfrm>
            <a:custGeom>
              <a:avLst/>
              <a:gdLst>
                <a:gd name="connsiteX0" fmla="*/ 265603 w 531157"/>
                <a:gd name="connsiteY0" fmla="*/ 0 h 1840019"/>
                <a:gd name="connsiteX1" fmla="*/ 531157 w 531157"/>
                <a:gd name="connsiteY1" fmla="*/ 265555 h 1840019"/>
                <a:gd name="connsiteX2" fmla="*/ 531157 w 531157"/>
                <a:gd name="connsiteY2" fmla="*/ 1574465 h 1840019"/>
                <a:gd name="connsiteX3" fmla="*/ 265603 w 531157"/>
                <a:gd name="connsiteY3" fmla="*/ 1840020 h 1840019"/>
                <a:gd name="connsiteX4" fmla="*/ 265555 w 531157"/>
                <a:gd name="connsiteY4" fmla="*/ 1840020 h 1840019"/>
                <a:gd name="connsiteX5" fmla="*/ 0 w 531157"/>
                <a:gd name="connsiteY5" fmla="*/ 1574465 h 1840019"/>
                <a:gd name="connsiteX6" fmla="*/ 0 w 531157"/>
                <a:gd name="connsiteY6" fmla="*/ 265554 h 1840019"/>
                <a:gd name="connsiteX7" fmla="*/ 265555 w 531157"/>
                <a:gd name="connsiteY7" fmla="*/ 0 h 184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157" h="1840019">
                  <a:moveTo>
                    <a:pt x="265603" y="0"/>
                  </a:moveTo>
                  <a:cubicBezTo>
                    <a:pt x="412264" y="0"/>
                    <a:pt x="531157" y="118893"/>
                    <a:pt x="531157" y="265555"/>
                  </a:cubicBezTo>
                  <a:lnTo>
                    <a:pt x="531157" y="1574465"/>
                  </a:lnTo>
                  <a:cubicBezTo>
                    <a:pt x="531157" y="1721127"/>
                    <a:pt x="412264" y="1840020"/>
                    <a:pt x="265603" y="1840020"/>
                  </a:cubicBezTo>
                  <a:lnTo>
                    <a:pt x="265555" y="1840020"/>
                  </a:lnTo>
                  <a:cubicBezTo>
                    <a:pt x="118893" y="1840020"/>
                    <a:pt x="0" y="1721127"/>
                    <a:pt x="0" y="1574465"/>
                  </a:cubicBezTo>
                  <a:lnTo>
                    <a:pt x="0" y="265554"/>
                  </a:lnTo>
                  <a:cubicBezTo>
                    <a:pt x="0" y="118893"/>
                    <a:pt x="118893" y="0"/>
                    <a:pt x="265555" y="0"/>
                  </a:cubicBezTo>
                  <a:close/>
                </a:path>
              </a:pathLst>
            </a:custGeom>
            <a:solidFill>
              <a:schemeClr val="bg1"/>
            </a:solidFill>
            <a:ln w="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226B8BA3-4141-FB8A-2118-86935A5DECA0}"/>
                </a:ext>
              </a:extLst>
            </p:cNvPr>
            <p:cNvSpPr/>
            <p:nvPr/>
          </p:nvSpPr>
          <p:spPr>
            <a:xfrm rot="1800000">
              <a:off x="7453842" y="3173708"/>
              <a:ext cx="151759" cy="151759"/>
            </a:xfrm>
            <a:custGeom>
              <a:avLst/>
              <a:gdLst>
                <a:gd name="connsiteX0" fmla="*/ 151759 w 151759"/>
                <a:gd name="connsiteY0" fmla="*/ 75880 h 151759"/>
                <a:gd name="connsiteX1" fmla="*/ 75880 w 151759"/>
                <a:gd name="connsiteY1" fmla="*/ 151759 h 151759"/>
                <a:gd name="connsiteX2" fmla="*/ 0 w 151759"/>
                <a:gd name="connsiteY2" fmla="*/ 75880 h 151759"/>
                <a:gd name="connsiteX3" fmla="*/ 75880 w 151759"/>
                <a:gd name="connsiteY3" fmla="*/ 0 h 151759"/>
                <a:gd name="connsiteX4" fmla="*/ 151759 w 151759"/>
                <a:gd name="connsiteY4" fmla="*/ 75880 h 15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9" h="151759">
                  <a:moveTo>
                    <a:pt x="151759" y="75880"/>
                  </a:moveTo>
                  <a:cubicBezTo>
                    <a:pt x="151759" y="117787"/>
                    <a:pt x="117787" y="151759"/>
                    <a:pt x="75880" y="151759"/>
                  </a:cubicBezTo>
                  <a:cubicBezTo>
                    <a:pt x="33972" y="151759"/>
                    <a:pt x="0" y="117787"/>
                    <a:pt x="0" y="75880"/>
                  </a:cubicBezTo>
                  <a:cubicBezTo>
                    <a:pt x="0" y="33972"/>
                    <a:pt x="33972" y="0"/>
                    <a:pt x="75880" y="0"/>
                  </a:cubicBezTo>
                  <a:cubicBezTo>
                    <a:pt x="117787" y="0"/>
                    <a:pt x="151759" y="33972"/>
                    <a:pt x="151759" y="75880"/>
                  </a:cubicBezTo>
                  <a:close/>
                </a:path>
              </a:pathLst>
            </a:custGeom>
            <a:solidFill>
              <a:schemeClr val="accent3"/>
            </a:solidFill>
            <a:ln w="0" cap="flat">
              <a:noFill/>
              <a:prstDash val="solid"/>
              <a:miter/>
            </a:ln>
          </p:spPr>
          <p:txBody>
            <a:bodyPr rtlCol="0" anchor="ctr"/>
            <a:lstStyle/>
            <a:p>
              <a:endParaRPr lang="en-GB" dirty="0"/>
            </a:p>
          </p:txBody>
        </p:sp>
      </p:grpSp>
      <p:grpSp>
        <p:nvGrpSpPr>
          <p:cNvPr id="29" name="Group 28">
            <a:extLst>
              <a:ext uri="{FF2B5EF4-FFF2-40B4-BE49-F238E27FC236}">
                <a16:creationId xmlns:a16="http://schemas.microsoft.com/office/drawing/2014/main" id="{93B98EFD-482E-6E44-C3BE-0AED6D56A1BF}"/>
              </a:ext>
            </a:extLst>
          </p:cNvPr>
          <p:cNvGrpSpPr/>
          <p:nvPr userDrawn="1"/>
        </p:nvGrpSpPr>
        <p:grpSpPr>
          <a:xfrm>
            <a:off x="11054152" y="-1322188"/>
            <a:ext cx="649683" cy="1840019"/>
            <a:chOff x="6955918" y="2863488"/>
            <a:chExt cx="649683" cy="1840019"/>
          </a:xfrm>
        </p:grpSpPr>
        <p:sp>
          <p:nvSpPr>
            <p:cNvPr id="31" name="Freeform: Shape 30">
              <a:extLst>
                <a:ext uri="{FF2B5EF4-FFF2-40B4-BE49-F238E27FC236}">
                  <a16:creationId xmlns:a16="http://schemas.microsoft.com/office/drawing/2014/main" id="{F59860EE-A29A-912A-00F0-51AF08DB1091}"/>
                </a:ext>
              </a:extLst>
            </p:cNvPr>
            <p:cNvSpPr/>
            <p:nvPr/>
          </p:nvSpPr>
          <p:spPr>
            <a:xfrm rot="1800000">
              <a:off x="6955918" y="2863488"/>
              <a:ext cx="531157" cy="1840019"/>
            </a:xfrm>
            <a:custGeom>
              <a:avLst/>
              <a:gdLst>
                <a:gd name="connsiteX0" fmla="*/ 265603 w 531157"/>
                <a:gd name="connsiteY0" fmla="*/ 0 h 1840019"/>
                <a:gd name="connsiteX1" fmla="*/ 531157 w 531157"/>
                <a:gd name="connsiteY1" fmla="*/ 265555 h 1840019"/>
                <a:gd name="connsiteX2" fmla="*/ 531157 w 531157"/>
                <a:gd name="connsiteY2" fmla="*/ 1574465 h 1840019"/>
                <a:gd name="connsiteX3" fmla="*/ 265603 w 531157"/>
                <a:gd name="connsiteY3" fmla="*/ 1840020 h 1840019"/>
                <a:gd name="connsiteX4" fmla="*/ 265555 w 531157"/>
                <a:gd name="connsiteY4" fmla="*/ 1840020 h 1840019"/>
                <a:gd name="connsiteX5" fmla="*/ 0 w 531157"/>
                <a:gd name="connsiteY5" fmla="*/ 1574465 h 1840019"/>
                <a:gd name="connsiteX6" fmla="*/ 0 w 531157"/>
                <a:gd name="connsiteY6" fmla="*/ 265554 h 1840019"/>
                <a:gd name="connsiteX7" fmla="*/ 265555 w 531157"/>
                <a:gd name="connsiteY7" fmla="*/ 0 h 184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157" h="1840019">
                  <a:moveTo>
                    <a:pt x="265603" y="0"/>
                  </a:moveTo>
                  <a:cubicBezTo>
                    <a:pt x="412264" y="0"/>
                    <a:pt x="531157" y="118893"/>
                    <a:pt x="531157" y="265555"/>
                  </a:cubicBezTo>
                  <a:lnTo>
                    <a:pt x="531157" y="1574465"/>
                  </a:lnTo>
                  <a:cubicBezTo>
                    <a:pt x="531157" y="1721127"/>
                    <a:pt x="412264" y="1840020"/>
                    <a:pt x="265603" y="1840020"/>
                  </a:cubicBezTo>
                  <a:lnTo>
                    <a:pt x="265555" y="1840020"/>
                  </a:lnTo>
                  <a:cubicBezTo>
                    <a:pt x="118893" y="1840020"/>
                    <a:pt x="0" y="1721127"/>
                    <a:pt x="0" y="1574465"/>
                  </a:cubicBezTo>
                  <a:lnTo>
                    <a:pt x="0" y="265554"/>
                  </a:lnTo>
                  <a:cubicBezTo>
                    <a:pt x="0" y="118893"/>
                    <a:pt x="118893" y="0"/>
                    <a:pt x="265555" y="0"/>
                  </a:cubicBezTo>
                  <a:close/>
                </a:path>
              </a:pathLst>
            </a:custGeom>
            <a:solidFill>
              <a:schemeClr val="bg1"/>
            </a:solidFill>
            <a:ln w="0" cap="flat">
              <a:noFill/>
              <a:prstDash val="solid"/>
              <a:miter/>
            </a:ln>
          </p:spPr>
          <p:txBody>
            <a:bodyPr rtlCol="0" anchor="ctr"/>
            <a:lstStyle/>
            <a:p>
              <a:endParaRPr lang="en-GB" dirty="0"/>
            </a:p>
          </p:txBody>
        </p:sp>
        <p:sp>
          <p:nvSpPr>
            <p:cNvPr id="32" name="Freeform: Shape 31">
              <a:extLst>
                <a:ext uri="{FF2B5EF4-FFF2-40B4-BE49-F238E27FC236}">
                  <a16:creationId xmlns:a16="http://schemas.microsoft.com/office/drawing/2014/main" id="{C8ACCD05-F1A5-FDA8-D5E4-E6195F302A6C}"/>
                </a:ext>
              </a:extLst>
            </p:cNvPr>
            <p:cNvSpPr/>
            <p:nvPr/>
          </p:nvSpPr>
          <p:spPr>
            <a:xfrm rot="1800000">
              <a:off x="7453842" y="3173708"/>
              <a:ext cx="151759" cy="151759"/>
            </a:xfrm>
            <a:custGeom>
              <a:avLst/>
              <a:gdLst>
                <a:gd name="connsiteX0" fmla="*/ 151759 w 151759"/>
                <a:gd name="connsiteY0" fmla="*/ 75880 h 151759"/>
                <a:gd name="connsiteX1" fmla="*/ 75880 w 151759"/>
                <a:gd name="connsiteY1" fmla="*/ 151759 h 151759"/>
                <a:gd name="connsiteX2" fmla="*/ 0 w 151759"/>
                <a:gd name="connsiteY2" fmla="*/ 75880 h 151759"/>
                <a:gd name="connsiteX3" fmla="*/ 75880 w 151759"/>
                <a:gd name="connsiteY3" fmla="*/ 0 h 151759"/>
                <a:gd name="connsiteX4" fmla="*/ 151759 w 151759"/>
                <a:gd name="connsiteY4" fmla="*/ 75880 h 15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9" h="151759">
                  <a:moveTo>
                    <a:pt x="151759" y="75880"/>
                  </a:moveTo>
                  <a:cubicBezTo>
                    <a:pt x="151759" y="117787"/>
                    <a:pt x="117787" y="151759"/>
                    <a:pt x="75880" y="151759"/>
                  </a:cubicBezTo>
                  <a:cubicBezTo>
                    <a:pt x="33972" y="151759"/>
                    <a:pt x="0" y="117787"/>
                    <a:pt x="0" y="75880"/>
                  </a:cubicBezTo>
                  <a:cubicBezTo>
                    <a:pt x="0" y="33972"/>
                    <a:pt x="33972" y="0"/>
                    <a:pt x="75880" y="0"/>
                  </a:cubicBezTo>
                  <a:cubicBezTo>
                    <a:pt x="117787" y="0"/>
                    <a:pt x="151759" y="33972"/>
                    <a:pt x="151759" y="75880"/>
                  </a:cubicBezTo>
                  <a:close/>
                </a:path>
              </a:pathLst>
            </a:custGeom>
            <a:solidFill>
              <a:schemeClr val="accent3"/>
            </a:solidFill>
            <a:ln w="0" cap="flat">
              <a:noFill/>
              <a:prstDash val="solid"/>
              <a:miter/>
            </a:ln>
          </p:spPr>
          <p:txBody>
            <a:bodyPr rtlCol="0" anchor="ctr"/>
            <a:lstStyle/>
            <a:p>
              <a:endParaRPr lang="en-GB" dirty="0"/>
            </a:p>
          </p:txBody>
        </p:sp>
      </p:grpSp>
      <p:sp>
        <p:nvSpPr>
          <p:cNvPr id="2" name="Freeform: Shape 1">
            <a:extLst>
              <a:ext uri="{FF2B5EF4-FFF2-40B4-BE49-F238E27FC236}">
                <a16:creationId xmlns:a16="http://schemas.microsoft.com/office/drawing/2014/main" id="{862D73BA-6A57-DF22-B844-517B0DA51D7F}"/>
              </a:ext>
            </a:extLst>
          </p:cNvPr>
          <p:cNvSpPr/>
          <p:nvPr userDrawn="1"/>
        </p:nvSpPr>
        <p:spPr>
          <a:xfrm>
            <a:off x="-8655" y="-2"/>
            <a:ext cx="4547320" cy="1418664"/>
          </a:xfrm>
          <a:custGeom>
            <a:avLst/>
            <a:gdLst>
              <a:gd name="connsiteX0" fmla="*/ 0 w 4547320"/>
              <a:gd name="connsiteY0" fmla="*/ 0 h 1418664"/>
              <a:gd name="connsiteX1" fmla="*/ 4547320 w 4547320"/>
              <a:gd name="connsiteY1" fmla="*/ 0 h 1418664"/>
              <a:gd name="connsiteX2" fmla="*/ 4547320 w 4547320"/>
              <a:gd name="connsiteY2" fmla="*/ 994061 h 1418664"/>
              <a:gd name="connsiteX3" fmla="*/ 4122717 w 4547320"/>
              <a:gd name="connsiteY3" fmla="*/ 1418664 h 1418664"/>
              <a:gd name="connsiteX4" fmla="*/ 0 w 4547320"/>
              <a:gd name="connsiteY4" fmla="*/ 1418664 h 1418664"/>
              <a:gd name="connsiteX5" fmla="*/ 0 w 4547320"/>
              <a:gd name="connsiteY5" fmla="*/ 0 h 14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47320" h="1418664">
                <a:moveTo>
                  <a:pt x="0" y="0"/>
                </a:moveTo>
                <a:lnTo>
                  <a:pt x="4547320" y="0"/>
                </a:lnTo>
                <a:lnTo>
                  <a:pt x="4547320" y="994061"/>
                </a:lnTo>
                <a:cubicBezTo>
                  <a:pt x="4547320" y="1228563"/>
                  <a:pt x="4357219" y="1418664"/>
                  <a:pt x="4122717" y="1418664"/>
                </a:cubicBezTo>
                <a:lnTo>
                  <a:pt x="0" y="1418664"/>
                </a:lnTo>
                <a:lnTo>
                  <a:pt x="0"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6" name="Picture 5">
            <a:extLst>
              <a:ext uri="{FF2B5EF4-FFF2-40B4-BE49-F238E27FC236}">
                <a16:creationId xmlns:a16="http://schemas.microsoft.com/office/drawing/2014/main" id="{4B61626F-DEBC-D3E3-04A2-14E78A89F9C7}"/>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7710" r="-8470"/>
          <a:stretch/>
        </p:blipFill>
        <p:spPr>
          <a:xfrm>
            <a:off x="316269" y="407755"/>
            <a:ext cx="1709904" cy="746531"/>
          </a:xfrm>
          <a:prstGeom prst="rect">
            <a:avLst/>
          </a:prstGeom>
        </p:spPr>
      </p:pic>
      <p:sp>
        <p:nvSpPr>
          <p:cNvPr id="9" name="Picture Placeholder 13">
            <a:extLst>
              <a:ext uri="{FF2B5EF4-FFF2-40B4-BE49-F238E27FC236}">
                <a16:creationId xmlns:a16="http://schemas.microsoft.com/office/drawing/2014/main" id="{E26135FB-7D4F-64B3-7EBB-CF2F4B599E03}"/>
              </a:ext>
            </a:extLst>
          </p:cNvPr>
          <p:cNvSpPr>
            <a:spLocks noGrp="1"/>
          </p:cNvSpPr>
          <p:nvPr>
            <p:ph type="pic" sz="quarter" idx="13" hasCustomPrompt="1"/>
          </p:nvPr>
        </p:nvSpPr>
        <p:spPr>
          <a:xfrm>
            <a:off x="2382509" y="547091"/>
            <a:ext cx="1613967" cy="498509"/>
          </a:xfrm>
        </p:spPr>
        <p:txBody>
          <a:bodyPr anchor="ctr" anchorCtr="0">
            <a:noAutofit/>
          </a:bodyPr>
          <a:lstStyle>
            <a:lvl1pPr marL="0" indent="0">
              <a:buNone/>
              <a:defRPr sz="1050"/>
            </a:lvl1pPr>
          </a:lstStyle>
          <a:p>
            <a:r>
              <a:rPr lang="en-GB" dirty="0"/>
              <a:t>Partner Logo:                     1.39 x 4.48cm</a:t>
            </a:r>
          </a:p>
        </p:txBody>
      </p:sp>
      <p:sp>
        <p:nvSpPr>
          <p:cNvPr id="3" name="Subtitle 2">
            <a:extLst>
              <a:ext uri="{FF2B5EF4-FFF2-40B4-BE49-F238E27FC236}">
                <a16:creationId xmlns:a16="http://schemas.microsoft.com/office/drawing/2014/main" id="{EBC90390-2BB2-1866-08D2-61611452B828}"/>
              </a:ext>
            </a:extLst>
          </p:cNvPr>
          <p:cNvSpPr>
            <a:spLocks noGrp="1"/>
          </p:cNvSpPr>
          <p:nvPr>
            <p:ph type="subTitle" idx="1" hasCustomPrompt="1"/>
          </p:nvPr>
        </p:nvSpPr>
        <p:spPr>
          <a:xfrm>
            <a:off x="315105" y="6110477"/>
            <a:ext cx="1681632" cy="407955"/>
          </a:xfrm>
        </p:spPr>
        <p:txBody>
          <a:bodyPr wrap="square" anchor="ctr" anchorCtr="0">
            <a:noAutofit/>
          </a:bodyPr>
          <a:lstStyle>
            <a:lvl1pPr marL="0" indent="0" algn="l" defTabSz="914400" rtl="0" eaLnBrk="1" latinLnBrk="0" hangingPunct="1">
              <a:spcBef>
                <a:spcPts val="0"/>
              </a:spcBef>
              <a:buNone/>
              <a:defRPr lang="en-GB" sz="1600" kern="1200" dirty="0">
                <a:solidFill>
                  <a:schemeClr val="tx2"/>
                </a:solidFill>
                <a:latin typeface="Inter Light" panose="02000503000000020004" pitchFamily="2"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Date (Optional)</a:t>
            </a:r>
            <a:endParaRPr lang="en-GB" dirty="0"/>
          </a:p>
        </p:txBody>
      </p:sp>
      <p:sp>
        <p:nvSpPr>
          <p:cNvPr id="4" name="Text Placeholder 25">
            <a:extLst>
              <a:ext uri="{FF2B5EF4-FFF2-40B4-BE49-F238E27FC236}">
                <a16:creationId xmlns:a16="http://schemas.microsoft.com/office/drawing/2014/main" id="{022A89DE-BB53-74BC-EA73-10609F4E75D9}"/>
              </a:ext>
            </a:extLst>
          </p:cNvPr>
          <p:cNvSpPr>
            <a:spLocks noGrp="1"/>
          </p:cNvSpPr>
          <p:nvPr>
            <p:ph type="body" sz="quarter" idx="14" hasCustomPrompt="1"/>
          </p:nvPr>
        </p:nvSpPr>
        <p:spPr>
          <a:xfrm>
            <a:off x="2280014" y="6093771"/>
            <a:ext cx="2702828" cy="415041"/>
          </a:xfrm>
        </p:spPr>
        <p:txBody>
          <a:bodyPr anchor="ctr" anchorCtr="0">
            <a:noAutofit/>
          </a:bodyPr>
          <a:lstStyle>
            <a:lvl1pPr marL="0" indent="0">
              <a:lnSpc>
                <a:spcPct val="100000"/>
              </a:lnSpc>
              <a:spcBef>
                <a:spcPts val="0"/>
              </a:spcBef>
              <a:spcAft>
                <a:spcPts val="0"/>
              </a:spcAft>
              <a:buNone/>
              <a:defRPr sz="1200" b="0" i="0">
                <a:solidFill>
                  <a:schemeClr val="tx2"/>
                </a:solidFill>
                <a:latin typeface="+mn-lt"/>
              </a:defRPr>
            </a:lvl1pPr>
            <a:lvl5pPr marL="1828800" indent="0">
              <a:buNone/>
              <a:defRPr sz="1400"/>
            </a:lvl5pPr>
          </a:lstStyle>
          <a:p>
            <a:pPr lvl="0"/>
            <a:r>
              <a:rPr lang="en-US" dirty="0"/>
              <a:t>“Delete me” – Title page for HR related assets</a:t>
            </a:r>
          </a:p>
        </p:txBody>
      </p:sp>
      <p:sp>
        <p:nvSpPr>
          <p:cNvPr id="8" name="Title 1">
            <a:extLst>
              <a:ext uri="{FF2B5EF4-FFF2-40B4-BE49-F238E27FC236}">
                <a16:creationId xmlns:a16="http://schemas.microsoft.com/office/drawing/2014/main" id="{3984946E-49A9-5B5F-94D7-935C52CC6E0E}"/>
              </a:ext>
            </a:extLst>
          </p:cNvPr>
          <p:cNvSpPr>
            <a:spLocks noGrp="1"/>
          </p:cNvSpPr>
          <p:nvPr>
            <p:ph type="ctrTitle" hasCustomPrompt="1"/>
          </p:nvPr>
        </p:nvSpPr>
        <p:spPr>
          <a:xfrm>
            <a:off x="302735" y="2496160"/>
            <a:ext cx="5885704" cy="2132324"/>
          </a:xfrm>
        </p:spPr>
        <p:txBody>
          <a:bodyPr anchor="ctr" anchorCtr="0"/>
          <a:lstStyle>
            <a:lvl1pPr marL="0" algn="l" defTabSz="914400" rtl="0" eaLnBrk="1" latinLnBrk="0" hangingPunct="1">
              <a:lnSpc>
                <a:spcPct val="90000"/>
              </a:lnSpc>
              <a:spcBef>
                <a:spcPct val="0"/>
              </a:spcBef>
              <a:buNone/>
              <a:defRPr lang="en-GB" sz="4800" kern="1200" dirty="0">
                <a:solidFill>
                  <a:schemeClr val="tx2"/>
                </a:solidFill>
                <a:latin typeface="+mn-lt"/>
                <a:ea typeface="+mn-ea"/>
                <a:cs typeface="+mn-cs"/>
              </a:defRPr>
            </a:lvl1pPr>
          </a:lstStyle>
          <a:p>
            <a:r>
              <a:rPr lang="en-US" dirty="0"/>
              <a:t>Click to edit </a:t>
            </a:r>
            <a:br>
              <a:rPr lang="en-US" dirty="0"/>
            </a:br>
            <a:r>
              <a:rPr lang="en-US" dirty="0"/>
              <a:t>Master title style for bigger headings</a:t>
            </a:r>
            <a:endParaRPr lang="en-GB" dirty="0"/>
          </a:p>
        </p:txBody>
      </p:sp>
    </p:spTree>
    <p:extLst>
      <p:ext uri="{BB962C8B-B14F-4D97-AF65-F5344CB8AC3E}">
        <p14:creationId xmlns:p14="http://schemas.microsoft.com/office/powerpoint/2010/main" val="24275478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genda 3 points">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3ABCF98-D7E7-1EE7-AA96-E9798AE3948A}"/>
              </a:ext>
            </a:extLst>
          </p:cNvPr>
          <p:cNvCxnSpPr/>
          <p:nvPr userDrawn="1"/>
        </p:nvCxnSpPr>
        <p:spPr>
          <a:xfrm>
            <a:off x="-42802" y="2406613"/>
            <a:ext cx="12299653" cy="0"/>
          </a:xfrm>
          <a:prstGeom prst="line">
            <a:avLst/>
          </a:prstGeom>
          <a:ln w="107950">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sp>
        <p:nvSpPr>
          <p:cNvPr id="25" name="Text Placeholder 24">
            <a:extLst>
              <a:ext uri="{FF2B5EF4-FFF2-40B4-BE49-F238E27FC236}">
                <a16:creationId xmlns:a16="http://schemas.microsoft.com/office/drawing/2014/main" id="{A22113D9-1366-4758-887A-34B7EA135495}"/>
              </a:ext>
            </a:extLst>
          </p:cNvPr>
          <p:cNvSpPr>
            <a:spLocks noGrp="1"/>
          </p:cNvSpPr>
          <p:nvPr>
            <p:ph type="body" sz="quarter" idx="11" hasCustomPrompt="1"/>
          </p:nvPr>
        </p:nvSpPr>
        <p:spPr>
          <a:xfrm>
            <a:off x="335462" y="2763689"/>
            <a:ext cx="3661252" cy="1605709"/>
          </a:xfrm>
        </p:spPr>
        <p:txBody>
          <a:bodyPr tIns="180000" anchor="t">
            <a:noAutofit/>
          </a:bodyPr>
          <a:lstStyle>
            <a:lvl1pPr marL="0" indent="0" algn="l">
              <a:lnSpc>
                <a:spcPct val="100000"/>
              </a:lnSpc>
              <a:spcBef>
                <a:spcPts val="0"/>
              </a:spcBef>
              <a:buNone/>
              <a:defRPr lang="en-US" sz="2800" kern="120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Agenda </a:t>
            </a:r>
          </a:p>
          <a:p>
            <a:pPr lvl="0"/>
            <a:r>
              <a:rPr lang="en-US" dirty="0"/>
              <a:t>point 1</a:t>
            </a:r>
            <a:endParaRPr lang="en-GB" dirty="0"/>
          </a:p>
        </p:txBody>
      </p:sp>
      <p:sp>
        <p:nvSpPr>
          <p:cNvPr id="9" name="Oval 8">
            <a:extLst>
              <a:ext uri="{FF2B5EF4-FFF2-40B4-BE49-F238E27FC236}">
                <a16:creationId xmlns:a16="http://schemas.microsoft.com/office/drawing/2014/main" id="{D62FCE45-E448-4B0F-B898-C3F824A34573}"/>
              </a:ext>
            </a:extLst>
          </p:cNvPr>
          <p:cNvSpPr/>
          <p:nvPr/>
        </p:nvSpPr>
        <p:spPr>
          <a:xfrm>
            <a:off x="335462" y="2093265"/>
            <a:ext cx="632093" cy="632093"/>
          </a:xfrm>
          <a:prstGeom prst="ellipse">
            <a:avLst/>
          </a:prstGeom>
          <a:solidFill>
            <a:schemeClr val="bg1"/>
          </a:solidFill>
          <a:ln w="762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chemeClr val="accent1"/>
                </a:solidFill>
                <a:latin typeface="Inter SemiBold" panose="02000503000000020004" pitchFamily="2" charset="0"/>
              </a:rPr>
              <a:t>01</a:t>
            </a:r>
          </a:p>
        </p:txBody>
      </p:sp>
      <p:sp>
        <p:nvSpPr>
          <p:cNvPr id="32" name="Text Placeholder 24">
            <a:extLst>
              <a:ext uri="{FF2B5EF4-FFF2-40B4-BE49-F238E27FC236}">
                <a16:creationId xmlns:a16="http://schemas.microsoft.com/office/drawing/2014/main" id="{1B916B5F-0891-84FC-33F0-A86E61D8232E}"/>
              </a:ext>
            </a:extLst>
          </p:cNvPr>
          <p:cNvSpPr>
            <a:spLocks noGrp="1"/>
          </p:cNvSpPr>
          <p:nvPr>
            <p:ph type="body" sz="quarter" idx="12" hasCustomPrompt="1"/>
          </p:nvPr>
        </p:nvSpPr>
        <p:spPr>
          <a:xfrm>
            <a:off x="4265374" y="2763689"/>
            <a:ext cx="3661252" cy="1605709"/>
          </a:xfrm>
        </p:spPr>
        <p:txBody>
          <a:bodyPr tIns="180000" anchor="t">
            <a:noAutofit/>
          </a:bodyPr>
          <a:lstStyle>
            <a:lvl1pPr marL="0" indent="0" algn="l">
              <a:lnSpc>
                <a:spcPct val="100000"/>
              </a:lnSpc>
              <a:spcBef>
                <a:spcPts val="0"/>
              </a:spcBef>
              <a:buNone/>
              <a:defRPr lang="en-US" sz="2800" kern="120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Agenda </a:t>
            </a:r>
          </a:p>
          <a:p>
            <a:pPr lvl="0"/>
            <a:r>
              <a:rPr lang="en-US" dirty="0"/>
              <a:t>point 2</a:t>
            </a:r>
            <a:endParaRPr lang="en-GB" dirty="0"/>
          </a:p>
        </p:txBody>
      </p:sp>
      <p:sp>
        <p:nvSpPr>
          <p:cNvPr id="33" name="Oval 32">
            <a:extLst>
              <a:ext uri="{FF2B5EF4-FFF2-40B4-BE49-F238E27FC236}">
                <a16:creationId xmlns:a16="http://schemas.microsoft.com/office/drawing/2014/main" id="{3C5815FE-C522-0E75-F809-658AF54719E9}"/>
              </a:ext>
            </a:extLst>
          </p:cNvPr>
          <p:cNvSpPr/>
          <p:nvPr userDrawn="1"/>
        </p:nvSpPr>
        <p:spPr>
          <a:xfrm>
            <a:off x="4265374" y="2093265"/>
            <a:ext cx="632093" cy="632093"/>
          </a:xfrm>
          <a:prstGeom prst="ellipse">
            <a:avLst/>
          </a:prstGeom>
          <a:solidFill>
            <a:schemeClr val="bg1"/>
          </a:solidFill>
          <a:ln w="762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chemeClr val="accent1"/>
                </a:solidFill>
                <a:latin typeface="Inter SemiBold" panose="02000503000000020004" pitchFamily="2" charset="0"/>
              </a:rPr>
              <a:t>02</a:t>
            </a:r>
          </a:p>
        </p:txBody>
      </p:sp>
      <p:sp>
        <p:nvSpPr>
          <p:cNvPr id="34" name="Text Placeholder 24">
            <a:extLst>
              <a:ext uri="{FF2B5EF4-FFF2-40B4-BE49-F238E27FC236}">
                <a16:creationId xmlns:a16="http://schemas.microsoft.com/office/drawing/2014/main" id="{25BD62E2-5B9D-947E-F517-213E3EC61A6E}"/>
              </a:ext>
            </a:extLst>
          </p:cNvPr>
          <p:cNvSpPr>
            <a:spLocks noGrp="1"/>
          </p:cNvSpPr>
          <p:nvPr>
            <p:ph type="body" sz="quarter" idx="13" hasCustomPrompt="1"/>
          </p:nvPr>
        </p:nvSpPr>
        <p:spPr>
          <a:xfrm>
            <a:off x="8195286" y="2763689"/>
            <a:ext cx="3661252" cy="1605709"/>
          </a:xfrm>
        </p:spPr>
        <p:txBody>
          <a:bodyPr tIns="180000" anchor="t">
            <a:noAutofit/>
          </a:bodyPr>
          <a:lstStyle>
            <a:lvl1pPr marL="0" indent="0" algn="l">
              <a:lnSpc>
                <a:spcPct val="100000"/>
              </a:lnSpc>
              <a:spcBef>
                <a:spcPts val="0"/>
              </a:spcBef>
              <a:buNone/>
              <a:defRPr lang="en-US" sz="2800" kern="120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Agenda </a:t>
            </a:r>
          </a:p>
          <a:p>
            <a:pPr lvl="0"/>
            <a:r>
              <a:rPr lang="en-US" dirty="0"/>
              <a:t>point 3</a:t>
            </a:r>
            <a:endParaRPr lang="en-GB" dirty="0"/>
          </a:p>
        </p:txBody>
      </p:sp>
      <p:sp>
        <p:nvSpPr>
          <p:cNvPr id="35" name="Oval 34">
            <a:extLst>
              <a:ext uri="{FF2B5EF4-FFF2-40B4-BE49-F238E27FC236}">
                <a16:creationId xmlns:a16="http://schemas.microsoft.com/office/drawing/2014/main" id="{FEE72BB5-D42E-35B7-935B-451D6AE4170C}"/>
              </a:ext>
            </a:extLst>
          </p:cNvPr>
          <p:cNvSpPr/>
          <p:nvPr userDrawn="1"/>
        </p:nvSpPr>
        <p:spPr>
          <a:xfrm>
            <a:off x="8195286" y="2093265"/>
            <a:ext cx="632093" cy="632093"/>
          </a:xfrm>
          <a:prstGeom prst="ellipse">
            <a:avLst/>
          </a:prstGeom>
          <a:solidFill>
            <a:schemeClr val="bg1"/>
          </a:solidFill>
          <a:ln w="762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chemeClr val="accent1"/>
                </a:solidFill>
                <a:latin typeface="Inter SemiBold" panose="02000503000000020004" pitchFamily="2" charset="0"/>
              </a:rPr>
              <a:t>03</a:t>
            </a:r>
          </a:p>
        </p:txBody>
      </p:sp>
      <p:sp>
        <p:nvSpPr>
          <p:cNvPr id="2" name="Title 1">
            <a:extLst>
              <a:ext uri="{FF2B5EF4-FFF2-40B4-BE49-F238E27FC236}">
                <a16:creationId xmlns:a16="http://schemas.microsoft.com/office/drawing/2014/main" id="{3D300890-E409-2543-B9B6-14BCEA83E78B}"/>
              </a:ext>
            </a:extLst>
          </p:cNvPr>
          <p:cNvSpPr>
            <a:spLocks noGrp="1"/>
          </p:cNvSpPr>
          <p:nvPr>
            <p:ph type="title"/>
          </p:nvPr>
        </p:nvSpPr>
        <p:spPr>
          <a:xfrm>
            <a:off x="303321" y="320736"/>
            <a:ext cx="10383094" cy="522642"/>
          </a:xfrm>
          <a:prstGeom prst="rect">
            <a:avLst/>
          </a:prstGeom>
        </p:spPr>
        <p:txBody>
          <a:bodyPr/>
          <a:lstStyle>
            <a:lvl1pPr>
              <a:defRPr sz="3200">
                <a:solidFill>
                  <a:schemeClr val="tx2"/>
                </a:solidFill>
                <a:latin typeface="+mn-lt"/>
              </a:defRPr>
            </a:lvl1pPr>
          </a:lstStyle>
          <a:p>
            <a:r>
              <a:rPr lang="en-US"/>
              <a:t>Click to edit Master title style</a:t>
            </a:r>
            <a:endParaRPr lang="en-GB"/>
          </a:p>
        </p:txBody>
      </p:sp>
      <p:sp>
        <p:nvSpPr>
          <p:cNvPr id="6" name="Text Placeholder 5">
            <a:extLst>
              <a:ext uri="{FF2B5EF4-FFF2-40B4-BE49-F238E27FC236}">
                <a16:creationId xmlns:a16="http://schemas.microsoft.com/office/drawing/2014/main" id="{6ED5CA45-BC8E-5C05-3B82-777561A84777}"/>
              </a:ext>
            </a:extLst>
          </p:cNvPr>
          <p:cNvSpPr>
            <a:spLocks noGrp="1"/>
          </p:cNvSpPr>
          <p:nvPr>
            <p:ph type="body" sz="quarter" idx="10" hasCustomPrompt="1"/>
          </p:nvPr>
        </p:nvSpPr>
        <p:spPr>
          <a:xfrm>
            <a:off x="303213" y="794393"/>
            <a:ext cx="10382654" cy="341632"/>
          </a:xfrm>
        </p:spPr>
        <p:txBody>
          <a:bodyPr wrap="square">
            <a:spAutoFit/>
          </a:bodyPr>
          <a:lstStyle>
            <a:lvl1pPr marL="0" indent="0" algn="l" defTabSz="914400" rtl="0" eaLnBrk="1" latinLnBrk="0" hangingPunct="1">
              <a:buNone/>
              <a:defRPr kumimoji="0" lang="en-GB" sz="1800" b="0" i="0" u="none" strike="noStrike" kern="1200" cap="none" spc="0" normalizeH="0" baseline="0" dirty="0">
                <a:ln>
                  <a:noFill/>
                </a:ln>
                <a:solidFill>
                  <a:srgbClr val="23282C">
                    <a:alpha val="50000"/>
                  </a:srgbClr>
                </a:solidFill>
                <a:effectLst/>
                <a:uLnTx/>
                <a:uFillTx/>
                <a:latin typeface="Inter Light" panose="02000503000000020004" pitchFamily="2" charset="0"/>
                <a:ea typeface="Tahoma" panose="020B0604030504040204" pitchFamily="34" charset="0"/>
                <a:cs typeface="Tahoma" panose="020B0604030504040204" pitchFamily="34" charset="0"/>
              </a:defRPr>
            </a:lvl1pPr>
          </a:lstStyle>
          <a:p>
            <a:pPr lvl="0"/>
            <a:r>
              <a:rPr lang="en-US" dirty="0"/>
              <a:t>Click to edit sub title</a:t>
            </a:r>
            <a:endParaRPr lang="en-GB" dirty="0"/>
          </a:p>
        </p:txBody>
      </p:sp>
    </p:spTree>
    <p:extLst>
      <p:ext uri="{BB962C8B-B14F-4D97-AF65-F5344CB8AC3E}">
        <p14:creationId xmlns:p14="http://schemas.microsoft.com/office/powerpoint/2010/main" val="19689952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2" presetClass="entr" presetSubtype="8"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par>
                                <p:cTn id="16" presetID="2" presetClass="entr" presetSubtype="2" decel="100000" fill="hold" grpId="0" nodeType="withEffect">
                                  <p:stCondLst>
                                    <p:cond delay="0"/>
                                  </p:stCondLst>
                                  <p:childTnLst>
                                    <p:set>
                                      <p:cBhvr>
                                        <p:cTn id="17" dur="1" fill="hold">
                                          <p:stCondLst>
                                            <p:cond delay="0"/>
                                          </p:stCondLst>
                                        </p:cTn>
                                        <p:tgtEl>
                                          <p:spTgt spid="32"/>
                                        </p:tgtEl>
                                        <p:attrNameLst>
                                          <p:attrName>style.visibility</p:attrName>
                                        </p:attrNameLst>
                                      </p:cBhvr>
                                      <p:to>
                                        <p:strVal val="visible"/>
                                      </p:to>
                                    </p:set>
                                    <p:anim calcmode="lin" valueType="num">
                                      <p:cBhvr additive="base">
                                        <p:cTn id="18" dur="500" fill="hold"/>
                                        <p:tgtEl>
                                          <p:spTgt spid="32"/>
                                        </p:tgtEl>
                                        <p:attrNameLst>
                                          <p:attrName>ppt_x</p:attrName>
                                        </p:attrNameLst>
                                      </p:cBhvr>
                                      <p:tavLst>
                                        <p:tav tm="0">
                                          <p:val>
                                            <p:strVal val="1+#ppt_w/2"/>
                                          </p:val>
                                        </p:tav>
                                        <p:tav tm="100000">
                                          <p:val>
                                            <p:strVal val="#ppt_x"/>
                                          </p:val>
                                        </p:tav>
                                      </p:tavLst>
                                    </p:anim>
                                    <p:anim calcmode="lin" valueType="num">
                                      <p:cBhvr additive="base">
                                        <p:cTn id="19" dur="500" fill="hold"/>
                                        <p:tgtEl>
                                          <p:spTgt spid="32"/>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500" fill="hold"/>
                                        <p:tgtEl>
                                          <p:spTgt spid="33"/>
                                        </p:tgtEl>
                                        <p:attrNameLst>
                                          <p:attrName>ppt_x</p:attrName>
                                        </p:attrNameLst>
                                      </p:cBhvr>
                                      <p:tavLst>
                                        <p:tav tm="0">
                                          <p:val>
                                            <p:strVal val="1+#ppt_w/2"/>
                                          </p:val>
                                        </p:tav>
                                        <p:tav tm="100000">
                                          <p:val>
                                            <p:strVal val="#ppt_x"/>
                                          </p:val>
                                        </p:tav>
                                      </p:tavLst>
                                    </p:anim>
                                    <p:anim calcmode="lin" valueType="num">
                                      <p:cBhvr additive="base">
                                        <p:cTn id="23" dur="500" fill="hold"/>
                                        <p:tgtEl>
                                          <p:spTgt spid="33"/>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0"/>
                                  </p:stCondLst>
                                  <p:childTnLst>
                                    <p:set>
                                      <p:cBhvr>
                                        <p:cTn id="25" dur="1" fill="hold">
                                          <p:stCondLst>
                                            <p:cond delay="0"/>
                                          </p:stCondLst>
                                        </p:cTn>
                                        <p:tgtEl>
                                          <p:spTgt spid="34"/>
                                        </p:tgtEl>
                                        <p:attrNameLst>
                                          <p:attrName>style.visibility</p:attrName>
                                        </p:attrNameLst>
                                      </p:cBhvr>
                                      <p:to>
                                        <p:strVal val="visible"/>
                                      </p:to>
                                    </p:set>
                                    <p:anim calcmode="lin" valueType="num">
                                      <p:cBhvr additive="base">
                                        <p:cTn id="26" dur="500" fill="hold"/>
                                        <p:tgtEl>
                                          <p:spTgt spid="34"/>
                                        </p:tgtEl>
                                        <p:attrNameLst>
                                          <p:attrName>ppt_x</p:attrName>
                                        </p:attrNameLst>
                                      </p:cBhvr>
                                      <p:tavLst>
                                        <p:tav tm="0">
                                          <p:val>
                                            <p:strVal val="1+#ppt_w/2"/>
                                          </p:val>
                                        </p:tav>
                                        <p:tav tm="100000">
                                          <p:val>
                                            <p:strVal val="#ppt_x"/>
                                          </p:val>
                                        </p:tav>
                                      </p:tavLst>
                                    </p:anim>
                                    <p:anim calcmode="lin" valueType="num">
                                      <p:cBhvr additive="base">
                                        <p:cTn id="27" dur="500" fill="hold"/>
                                        <p:tgtEl>
                                          <p:spTgt spid="34"/>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 calcmode="lin" valueType="num">
                                      <p:cBhvr additive="base">
                                        <p:cTn id="30" dur="500" fill="hold"/>
                                        <p:tgtEl>
                                          <p:spTgt spid="35"/>
                                        </p:tgtEl>
                                        <p:attrNameLst>
                                          <p:attrName>ppt_x</p:attrName>
                                        </p:attrNameLst>
                                      </p:cBhvr>
                                      <p:tavLst>
                                        <p:tav tm="0">
                                          <p:val>
                                            <p:strVal val="1+#ppt_w/2"/>
                                          </p:val>
                                        </p:tav>
                                        <p:tav tm="100000">
                                          <p:val>
                                            <p:strVal val="#ppt_x"/>
                                          </p:val>
                                        </p:tav>
                                      </p:tavLst>
                                    </p:anim>
                                    <p:anim calcmode="lin" valueType="num">
                                      <p:cBhvr additive="base">
                                        <p:cTn id="31"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tmplLst>
          <p:tmpl>
            <p:tnLst>
              <p:par>
                <p:cTn presetID="2" presetClass="entr" presetSubtype="2"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9" grpId="0" animBg="1"/>
      <p:bldP spid="32" grpId="0">
        <p:tmplLst>
          <p:tmpl>
            <p:tnLst>
              <p:par>
                <p:cTn presetID="2" presetClass="entr" presetSubtype="2"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animBg="1"/>
      <p:bldP spid="34" grpId="0">
        <p:tmplLst>
          <p:tmpl>
            <p:tnLst>
              <p:par>
                <p:cTn presetID="2" presetClass="entr" presetSubtype="2"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1+#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genda 4 points">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3ABCF98-D7E7-1EE7-AA96-E9798AE3948A}"/>
              </a:ext>
            </a:extLst>
          </p:cNvPr>
          <p:cNvCxnSpPr/>
          <p:nvPr userDrawn="1"/>
        </p:nvCxnSpPr>
        <p:spPr>
          <a:xfrm>
            <a:off x="-42802" y="2406613"/>
            <a:ext cx="12299653" cy="0"/>
          </a:xfrm>
          <a:prstGeom prst="line">
            <a:avLst/>
          </a:prstGeom>
          <a:ln w="107950">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sp>
        <p:nvSpPr>
          <p:cNvPr id="34" name="Text Placeholder 24">
            <a:extLst>
              <a:ext uri="{FF2B5EF4-FFF2-40B4-BE49-F238E27FC236}">
                <a16:creationId xmlns:a16="http://schemas.microsoft.com/office/drawing/2014/main" id="{FA53064E-8DF1-52F2-3B36-AAC5B06D2F27}"/>
              </a:ext>
            </a:extLst>
          </p:cNvPr>
          <p:cNvSpPr>
            <a:spLocks noGrp="1"/>
          </p:cNvSpPr>
          <p:nvPr>
            <p:ph type="body" sz="quarter" idx="11" hasCustomPrompt="1"/>
          </p:nvPr>
        </p:nvSpPr>
        <p:spPr>
          <a:xfrm>
            <a:off x="335462" y="2763689"/>
            <a:ext cx="2674757" cy="1605709"/>
          </a:xfrm>
        </p:spPr>
        <p:txBody>
          <a:bodyPr tIns="180000" anchor="t">
            <a:noAutofit/>
          </a:bodyPr>
          <a:lstStyle>
            <a:lvl1pPr marL="0" indent="0" algn="l">
              <a:lnSpc>
                <a:spcPct val="100000"/>
              </a:lnSpc>
              <a:spcBef>
                <a:spcPts val="0"/>
              </a:spcBef>
              <a:buNone/>
              <a:defRPr lang="en-US" sz="2800" kern="120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Agenda </a:t>
            </a:r>
          </a:p>
          <a:p>
            <a:pPr lvl="0"/>
            <a:r>
              <a:rPr lang="en-US" dirty="0"/>
              <a:t>point 1</a:t>
            </a:r>
            <a:endParaRPr lang="en-GB" dirty="0"/>
          </a:p>
        </p:txBody>
      </p:sp>
      <p:sp>
        <p:nvSpPr>
          <p:cNvPr id="36" name="Text Placeholder 24">
            <a:extLst>
              <a:ext uri="{FF2B5EF4-FFF2-40B4-BE49-F238E27FC236}">
                <a16:creationId xmlns:a16="http://schemas.microsoft.com/office/drawing/2014/main" id="{94C919AA-BDC0-4C78-4E97-F7F9CC90A899}"/>
              </a:ext>
            </a:extLst>
          </p:cNvPr>
          <p:cNvSpPr>
            <a:spLocks noGrp="1"/>
          </p:cNvSpPr>
          <p:nvPr>
            <p:ph type="body" sz="quarter" idx="12" hasCustomPrompt="1"/>
          </p:nvPr>
        </p:nvSpPr>
        <p:spPr>
          <a:xfrm>
            <a:off x="9181190" y="2763689"/>
            <a:ext cx="2674757" cy="1605709"/>
          </a:xfrm>
        </p:spPr>
        <p:txBody>
          <a:bodyPr tIns="180000" anchor="t">
            <a:noAutofit/>
          </a:bodyPr>
          <a:lstStyle>
            <a:lvl1pPr marL="0" indent="0" algn="l">
              <a:lnSpc>
                <a:spcPct val="100000"/>
              </a:lnSpc>
              <a:spcBef>
                <a:spcPts val="0"/>
              </a:spcBef>
              <a:buNone/>
              <a:defRPr lang="en-US" sz="2800" kern="120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Agenda </a:t>
            </a:r>
          </a:p>
          <a:p>
            <a:pPr lvl="0"/>
            <a:r>
              <a:rPr lang="en-US" dirty="0"/>
              <a:t>point 4</a:t>
            </a:r>
            <a:endParaRPr lang="en-GB" dirty="0"/>
          </a:p>
        </p:txBody>
      </p:sp>
      <p:sp>
        <p:nvSpPr>
          <p:cNvPr id="35" name="Oval 34">
            <a:extLst>
              <a:ext uri="{FF2B5EF4-FFF2-40B4-BE49-F238E27FC236}">
                <a16:creationId xmlns:a16="http://schemas.microsoft.com/office/drawing/2014/main" id="{F53D0EAE-CC02-35FC-B446-EDE41987A22B}"/>
              </a:ext>
            </a:extLst>
          </p:cNvPr>
          <p:cNvSpPr/>
          <p:nvPr userDrawn="1"/>
        </p:nvSpPr>
        <p:spPr>
          <a:xfrm>
            <a:off x="335462" y="2093265"/>
            <a:ext cx="632093" cy="632093"/>
          </a:xfrm>
          <a:prstGeom prst="ellipse">
            <a:avLst/>
          </a:prstGeom>
          <a:solidFill>
            <a:schemeClr val="bg1"/>
          </a:solidFill>
          <a:ln w="762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chemeClr val="accent1"/>
                </a:solidFill>
                <a:latin typeface="Inter SemiBold" panose="02000503000000020004" pitchFamily="2" charset="0"/>
              </a:rPr>
              <a:t>01</a:t>
            </a:r>
          </a:p>
        </p:txBody>
      </p:sp>
      <p:sp>
        <p:nvSpPr>
          <p:cNvPr id="38" name="Text Placeholder 24">
            <a:extLst>
              <a:ext uri="{FF2B5EF4-FFF2-40B4-BE49-F238E27FC236}">
                <a16:creationId xmlns:a16="http://schemas.microsoft.com/office/drawing/2014/main" id="{BAE26589-E329-23E1-AE19-5BC40AB35722}"/>
              </a:ext>
            </a:extLst>
          </p:cNvPr>
          <p:cNvSpPr>
            <a:spLocks noGrp="1"/>
          </p:cNvSpPr>
          <p:nvPr>
            <p:ph type="body" sz="quarter" idx="13" hasCustomPrompt="1"/>
          </p:nvPr>
        </p:nvSpPr>
        <p:spPr>
          <a:xfrm>
            <a:off x="6232614" y="2763689"/>
            <a:ext cx="2674757" cy="1605709"/>
          </a:xfrm>
        </p:spPr>
        <p:txBody>
          <a:bodyPr tIns="180000" anchor="t">
            <a:noAutofit/>
          </a:bodyPr>
          <a:lstStyle>
            <a:lvl1pPr marL="0" indent="0" algn="l">
              <a:lnSpc>
                <a:spcPct val="100000"/>
              </a:lnSpc>
              <a:spcBef>
                <a:spcPts val="0"/>
              </a:spcBef>
              <a:buNone/>
              <a:defRPr lang="en-US" sz="2800" kern="120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Agenda </a:t>
            </a:r>
          </a:p>
          <a:p>
            <a:pPr lvl="0"/>
            <a:r>
              <a:rPr lang="en-US" dirty="0"/>
              <a:t>point 3</a:t>
            </a:r>
            <a:endParaRPr lang="en-GB" dirty="0"/>
          </a:p>
        </p:txBody>
      </p:sp>
      <p:sp>
        <p:nvSpPr>
          <p:cNvPr id="37" name="Oval 36">
            <a:extLst>
              <a:ext uri="{FF2B5EF4-FFF2-40B4-BE49-F238E27FC236}">
                <a16:creationId xmlns:a16="http://schemas.microsoft.com/office/drawing/2014/main" id="{3A5091C7-7506-E733-1289-E0C9CDF8132F}"/>
              </a:ext>
            </a:extLst>
          </p:cNvPr>
          <p:cNvSpPr/>
          <p:nvPr userDrawn="1"/>
        </p:nvSpPr>
        <p:spPr>
          <a:xfrm>
            <a:off x="9181190" y="2093265"/>
            <a:ext cx="632093" cy="632093"/>
          </a:xfrm>
          <a:prstGeom prst="ellipse">
            <a:avLst/>
          </a:prstGeom>
          <a:solidFill>
            <a:schemeClr val="bg1"/>
          </a:solidFill>
          <a:ln w="762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chemeClr val="accent1"/>
                </a:solidFill>
                <a:latin typeface="Inter SemiBold" panose="02000503000000020004" pitchFamily="2" charset="0"/>
              </a:rPr>
              <a:t>04</a:t>
            </a:r>
          </a:p>
        </p:txBody>
      </p:sp>
      <p:sp>
        <p:nvSpPr>
          <p:cNvPr id="40" name="Text Placeholder 24">
            <a:extLst>
              <a:ext uri="{FF2B5EF4-FFF2-40B4-BE49-F238E27FC236}">
                <a16:creationId xmlns:a16="http://schemas.microsoft.com/office/drawing/2014/main" id="{66B5350E-9F27-25BE-6CD5-B66EC76A1B88}"/>
              </a:ext>
            </a:extLst>
          </p:cNvPr>
          <p:cNvSpPr>
            <a:spLocks noGrp="1"/>
          </p:cNvSpPr>
          <p:nvPr>
            <p:ph type="body" sz="quarter" idx="14" hasCustomPrompt="1"/>
          </p:nvPr>
        </p:nvSpPr>
        <p:spPr>
          <a:xfrm>
            <a:off x="3284038" y="2763689"/>
            <a:ext cx="2674757" cy="1605709"/>
          </a:xfrm>
        </p:spPr>
        <p:txBody>
          <a:bodyPr tIns="180000" anchor="t">
            <a:noAutofit/>
          </a:bodyPr>
          <a:lstStyle>
            <a:lvl1pPr marL="0" indent="0" algn="l">
              <a:lnSpc>
                <a:spcPct val="100000"/>
              </a:lnSpc>
              <a:spcBef>
                <a:spcPts val="0"/>
              </a:spcBef>
              <a:buNone/>
              <a:defRPr lang="en-US" sz="2800" kern="120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Agenda </a:t>
            </a:r>
          </a:p>
          <a:p>
            <a:pPr lvl="0"/>
            <a:r>
              <a:rPr lang="en-US" dirty="0"/>
              <a:t>point 2</a:t>
            </a:r>
            <a:endParaRPr lang="en-GB" dirty="0"/>
          </a:p>
        </p:txBody>
      </p:sp>
      <p:sp>
        <p:nvSpPr>
          <p:cNvPr id="39" name="Oval 38">
            <a:extLst>
              <a:ext uri="{FF2B5EF4-FFF2-40B4-BE49-F238E27FC236}">
                <a16:creationId xmlns:a16="http://schemas.microsoft.com/office/drawing/2014/main" id="{B257A640-361B-E616-388F-B9E4C8566D71}"/>
              </a:ext>
            </a:extLst>
          </p:cNvPr>
          <p:cNvSpPr/>
          <p:nvPr userDrawn="1"/>
        </p:nvSpPr>
        <p:spPr>
          <a:xfrm>
            <a:off x="6232614" y="2093265"/>
            <a:ext cx="632093" cy="632093"/>
          </a:xfrm>
          <a:prstGeom prst="ellipse">
            <a:avLst/>
          </a:prstGeom>
          <a:solidFill>
            <a:schemeClr val="bg1"/>
          </a:solidFill>
          <a:ln w="762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chemeClr val="accent1"/>
                </a:solidFill>
                <a:latin typeface="Inter SemiBold" panose="02000503000000020004" pitchFamily="2" charset="0"/>
              </a:rPr>
              <a:t>03</a:t>
            </a:r>
          </a:p>
        </p:txBody>
      </p:sp>
      <p:sp>
        <p:nvSpPr>
          <p:cNvPr id="41" name="Oval 40">
            <a:extLst>
              <a:ext uri="{FF2B5EF4-FFF2-40B4-BE49-F238E27FC236}">
                <a16:creationId xmlns:a16="http://schemas.microsoft.com/office/drawing/2014/main" id="{42A8E739-207D-346D-92B0-97A5FF841808}"/>
              </a:ext>
            </a:extLst>
          </p:cNvPr>
          <p:cNvSpPr/>
          <p:nvPr userDrawn="1"/>
        </p:nvSpPr>
        <p:spPr>
          <a:xfrm>
            <a:off x="3284038" y="2093265"/>
            <a:ext cx="632093" cy="632093"/>
          </a:xfrm>
          <a:prstGeom prst="ellipse">
            <a:avLst/>
          </a:prstGeom>
          <a:solidFill>
            <a:schemeClr val="bg1"/>
          </a:solidFill>
          <a:ln w="762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chemeClr val="accent1"/>
                </a:solidFill>
                <a:latin typeface="Inter SemiBold" panose="02000503000000020004" pitchFamily="2" charset="0"/>
              </a:rPr>
              <a:t>02</a:t>
            </a:r>
          </a:p>
        </p:txBody>
      </p:sp>
      <p:sp>
        <p:nvSpPr>
          <p:cNvPr id="2" name="Title 1">
            <a:extLst>
              <a:ext uri="{FF2B5EF4-FFF2-40B4-BE49-F238E27FC236}">
                <a16:creationId xmlns:a16="http://schemas.microsoft.com/office/drawing/2014/main" id="{B32D85DD-9DAE-81C1-2687-F10B2E8CB868}"/>
              </a:ext>
            </a:extLst>
          </p:cNvPr>
          <p:cNvSpPr>
            <a:spLocks noGrp="1"/>
          </p:cNvSpPr>
          <p:nvPr>
            <p:ph type="title"/>
          </p:nvPr>
        </p:nvSpPr>
        <p:spPr>
          <a:xfrm>
            <a:off x="303321" y="320736"/>
            <a:ext cx="10383094" cy="522642"/>
          </a:xfrm>
          <a:prstGeom prst="rect">
            <a:avLst/>
          </a:prstGeom>
        </p:spPr>
        <p:txBody>
          <a:bodyPr/>
          <a:lstStyle>
            <a:lvl1pPr>
              <a:defRPr sz="3200">
                <a:solidFill>
                  <a:schemeClr val="tx2"/>
                </a:solidFill>
                <a:latin typeface="+mn-lt"/>
              </a:defRPr>
            </a:lvl1pPr>
          </a:lstStyle>
          <a:p>
            <a:r>
              <a:rPr lang="en-US"/>
              <a:t>Click to edit Master title style</a:t>
            </a:r>
            <a:endParaRPr lang="en-GB"/>
          </a:p>
        </p:txBody>
      </p:sp>
      <p:sp>
        <p:nvSpPr>
          <p:cNvPr id="6" name="Text Placeholder 5">
            <a:extLst>
              <a:ext uri="{FF2B5EF4-FFF2-40B4-BE49-F238E27FC236}">
                <a16:creationId xmlns:a16="http://schemas.microsoft.com/office/drawing/2014/main" id="{ACD54E3B-C76C-6B82-0C52-AAB6A140C8EE}"/>
              </a:ext>
            </a:extLst>
          </p:cNvPr>
          <p:cNvSpPr>
            <a:spLocks noGrp="1"/>
          </p:cNvSpPr>
          <p:nvPr>
            <p:ph type="body" sz="quarter" idx="10" hasCustomPrompt="1"/>
          </p:nvPr>
        </p:nvSpPr>
        <p:spPr>
          <a:xfrm>
            <a:off x="303213" y="794393"/>
            <a:ext cx="10382654" cy="341632"/>
          </a:xfrm>
        </p:spPr>
        <p:txBody>
          <a:bodyPr wrap="square">
            <a:spAutoFit/>
          </a:bodyPr>
          <a:lstStyle>
            <a:lvl1pPr marL="0" indent="0" algn="l" defTabSz="914400" rtl="0" eaLnBrk="1" latinLnBrk="0" hangingPunct="1">
              <a:buNone/>
              <a:defRPr kumimoji="0" lang="en-GB" sz="1800" b="0" i="0" u="none" strike="noStrike" kern="1200" cap="none" spc="0" normalizeH="0" baseline="0" dirty="0">
                <a:ln>
                  <a:noFill/>
                </a:ln>
                <a:solidFill>
                  <a:srgbClr val="23282C">
                    <a:alpha val="50000"/>
                  </a:srgbClr>
                </a:solidFill>
                <a:effectLst/>
                <a:uLnTx/>
                <a:uFillTx/>
                <a:latin typeface="Inter Light" panose="02000503000000020004" pitchFamily="2" charset="0"/>
                <a:ea typeface="Tahoma" panose="020B0604030504040204" pitchFamily="34" charset="0"/>
                <a:cs typeface="Tahoma" panose="020B0604030504040204" pitchFamily="34" charset="0"/>
              </a:defRPr>
            </a:lvl1pPr>
          </a:lstStyle>
          <a:p>
            <a:pPr lvl="0"/>
            <a:r>
              <a:rPr lang="en-US" dirty="0"/>
              <a:t>Click to edit sub title</a:t>
            </a:r>
            <a:endParaRPr lang="en-GB" dirty="0"/>
          </a:p>
        </p:txBody>
      </p:sp>
    </p:spTree>
    <p:extLst>
      <p:ext uri="{BB962C8B-B14F-4D97-AF65-F5344CB8AC3E}">
        <p14:creationId xmlns:p14="http://schemas.microsoft.com/office/powerpoint/2010/main" val="12893292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 presetClass="entr" presetSubtype="2" decel="10000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 calcmode="lin" valueType="num">
                                      <p:cBhvr additive="base">
                                        <p:cTn id="10" dur="500" fill="hold"/>
                                        <p:tgtEl>
                                          <p:spTgt spid="34"/>
                                        </p:tgtEl>
                                        <p:attrNameLst>
                                          <p:attrName>ppt_x</p:attrName>
                                        </p:attrNameLst>
                                      </p:cBhvr>
                                      <p:tavLst>
                                        <p:tav tm="0">
                                          <p:val>
                                            <p:strVal val="1+#ppt_w/2"/>
                                          </p:val>
                                        </p:tav>
                                        <p:tav tm="100000">
                                          <p:val>
                                            <p:strVal val="#ppt_x"/>
                                          </p:val>
                                        </p:tav>
                                      </p:tavLst>
                                    </p:anim>
                                    <p:anim calcmode="lin" valueType="num">
                                      <p:cBhvr additive="base">
                                        <p:cTn id="11" dur="500" fill="hold"/>
                                        <p:tgtEl>
                                          <p:spTgt spid="34"/>
                                        </p:tgtEl>
                                        <p:attrNameLst>
                                          <p:attrName>ppt_y</p:attrName>
                                        </p:attrNameLst>
                                      </p:cBhvr>
                                      <p:tavLst>
                                        <p:tav tm="0">
                                          <p:val>
                                            <p:strVal val="#ppt_y"/>
                                          </p:val>
                                        </p:tav>
                                        <p:tav tm="100000">
                                          <p:val>
                                            <p:strVal val="#ppt_y"/>
                                          </p:val>
                                        </p:tav>
                                      </p:tavLst>
                                    </p:anim>
                                  </p:childTnLst>
                                </p:cTn>
                              </p:par>
                              <p:par>
                                <p:cTn id="12" presetID="2" presetClass="entr" presetSubtype="2" decel="100000" fill="hold" grpId="0" nodeType="withEffect">
                                  <p:stCondLst>
                                    <p:cond delay="0"/>
                                  </p:stCondLst>
                                  <p:childTnLst>
                                    <p:set>
                                      <p:cBhvr>
                                        <p:cTn id="13" dur="1" fill="hold">
                                          <p:stCondLst>
                                            <p:cond delay="0"/>
                                          </p:stCondLst>
                                        </p:cTn>
                                        <p:tgtEl>
                                          <p:spTgt spid="35"/>
                                        </p:tgtEl>
                                        <p:attrNameLst>
                                          <p:attrName>style.visibility</p:attrName>
                                        </p:attrNameLst>
                                      </p:cBhvr>
                                      <p:to>
                                        <p:strVal val="visible"/>
                                      </p:to>
                                    </p:set>
                                    <p:anim calcmode="lin" valueType="num">
                                      <p:cBhvr additive="base">
                                        <p:cTn id="14" dur="500" fill="hold"/>
                                        <p:tgtEl>
                                          <p:spTgt spid="35"/>
                                        </p:tgtEl>
                                        <p:attrNameLst>
                                          <p:attrName>ppt_x</p:attrName>
                                        </p:attrNameLst>
                                      </p:cBhvr>
                                      <p:tavLst>
                                        <p:tav tm="0">
                                          <p:val>
                                            <p:strVal val="1+#ppt_w/2"/>
                                          </p:val>
                                        </p:tav>
                                        <p:tav tm="100000">
                                          <p:val>
                                            <p:strVal val="#ppt_x"/>
                                          </p:val>
                                        </p:tav>
                                      </p:tavLst>
                                    </p:anim>
                                    <p:anim calcmode="lin" valueType="num">
                                      <p:cBhvr additive="base">
                                        <p:cTn id="15" dur="500" fill="hold"/>
                                        <p:tgtEl>
                                          <p:spTgt spid="35"/>
                                        </p:tgtEl>
                                        <p:attrNameLst>
                                          <p:attrName>ppt_y</p:attrName>
                                        </p:attrNameLst>
                                      </p:cBhvr>
                                      <p:tavLst>
                                        <p:tav tm="0">
                                          <p:val>
                                            <p:strVal val="#ppt_y"/>
                                          </p:val>
                                        </p:tav>
                                        <p:tav tm="100000">
                                          <p:val>
                                            <p:strVal val="#ppt_y"/>
                                          </p:val>
                                        </p:tav>
                                      </p:tavLst>
                                    </p:anim>
                                  </p:childTnLst>
                                </p:cTn>
                              </p:par>
                              <p:par>
                                <p:cTn id="16" presetID="2" presetClass="entr" presetSubtype="2" decel="100000"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 calcmode="lin" valueType="num">
                                      <p:cBhvr additive="base">
                                        <p:cTn id="18" dur="500" fill="hold"/>
                                        <p:tgtEl>
                                          <p:spTgt spid="36"/>
                                        </p:tgtEl>
                                        <p:attrNameLst>
                                          <p:attrName>ppt_x</p:attrName>
                                        </p:attrNameLst>
                                      </p:cBhvr>
                                      <p:tavLst>
                                        <p:tav tm="0">
                                          <p:val>
                                            <p:strVal val="1+#ppt_w/2"/>
                                          </p:val>
                                        </p:tav>
                                        <p:tav tm="100000">
                                          <p:val>
                                            <p:strVal val="#ppt_x"/>
                                          </p:val>
                                        </p:tav>
                                      </p:tavLst>
                                    </p:anim>
                                    <p:anim calcmode="lin" valueType="num">
                                      <p:cBhvr additive="base">
                                        <p:cTn id="19" dur="500" fill="hold"/>
                                        <p:tgtEl>
                                          <p:spTgt spid="36"/>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fill="hold"/>
                                        <p:tgtEl>
                                          <p:spTgt spid="37"/>
                                        </p:tgtEl>
                                        <p:attrNameLst>
                                          <p:attrName>ppt_x</p:attrName>
                                        </p:attrNameLst>
                                      </p:cBhvr>
                                      <p:tavLst>
                                        <p:tav tm="0">
                                          <p:val>
                                            <p:strVal val="1+#ppt_w/2"/>
                                          </p:val>
                                        </p:tav>
                                        <p:tav tm="100000">
                                          <p:val>
                                            <p:strVal val="#ppt_x"/>
                                          </p:val>
                                        </p:tav>
                                      </p:tavLst>
                                    </p:anim>
                                    <p:anim calcmode="lin" valueType="num">
                                      <p:cBhvr additive="base">
                                        <p:cTn id="23" dur="500" fill="hold"/>
                                        <p:tgtEl>
                                          <p:spTgt spid="37"/>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 calcmode="lin" valueType="num">
                                      <p:cBhvr additive="base">
                                        <p:cTn id="26" dur="500" fill="hold"/>
                                        <p:tgtEl>
                                          <p:spTgt spid="38"/>
                                        </p:tgtEl>
                                        <p:attrNameLst>
                                          <p:attrName>ppt_x</p:attrName>
                                        </p:attrNameLst>
                                      </p:cBhvr>
                                      <p:tavLst>
                                        <p:tav tm="0">
                                          <p:val>
                                            <p:strVal val="1+#ppt_w/2"/>
                                          </p:val>
                                        </p:tav>
                                        <p:tav tm="100000">
                                          <p:val>
                                            <p:strVal val="#ppt_x"/>
                                          </p:val>
                                        </p:tav>
                                      </p:tavLst>
                                    </p:anim>
                                    <p:anim calcmode="lin" valueType="num">
                                      <p:cBhvr additive="base">
                                        <p:cTn id="27" dur="500" fill="hold"/>
                                        <p:tgtEl>
                                          <p:spTgt spid="38"/>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0"/>
                                  </p:stCondLst>
                                  <p:childTnLst>
                                    <p:set>
                                      <p:cBhvr>
                                        <p:cTn id="29" dur="1" fill="hold">
                                          <p:stCondLst>
                                            <p:cond delay="0"/>
                                          </p:stCondLst>
                                        </p:cTn>
                                        <p:tgtEl>
                                          <p:spTgt spid="39"/>
                                        </p:tgtEl>
                                        <p:attrNameLst>
                                          <p:attrName>style.visibility</p:attrName>
                                        </p:attrNameLst>
                                      </p:cBhvr>
                                      <p:to>
                                        <p:strVal val="visible"/>
                                      </p:to>
                                    </p:set>
                                    <p:anim calcmode="lin" valueType="num">
                                      <p:cBhvr additive="base">
                                        <p:cTn id="30" dur="500" fill="hold"/>
                                        <p:tgtEl>
                                          <p:spTgt spid="39"/>
                                        </p:tgtEl>
                                        <p:attrNameLst>
                                          <p:attrName>ppt_x</p:attrName>
                                        </p:attrNameLst>
                                      </p:cBhvr>
                                      <p:tavLst>
                                        <p:tav tm="0">
                                          <p:val>
                                            <p:strVal val="1+#ppt_w/2"/>
                                          </p:val>
                                        </p:tav>
                                        <p:tav tm="100000">
                                          <p:val>
                                            <p:strVal val="#ppt_x"/>
                                          </p:val>
                                        </p:tav>
                                      </p:tavLst>
                                    </p:anim>
                                    <p:anim calcmode="lin" valueType="num">
                                      <p:cBhvr additive="base">
                                        <p:cTn id="31" dur="500" fill="hold"/>
                                        <p:tgtEl>
                                          <p:spTgt spid="39"/>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0"/>
                                  </p:stCondLst>
                                  <p:childTnLst>
                                    <p:set>
                                      <p:cBhvr>
                                        <p:cTn id="33" dur="1" fill="hold">
                                          <p:stCondLst>
                                            <p:cond delay="0"/>
                                          </p:stCondLst>
                                        </p:cTn>
                                        <p:tgtEl>
                                          <p:spTgt spid="40"/>
                                        </p:tgtEl>
                                        <p:attrNameLst>
                                          <p:attrName>style.visibility</p:attrName>
                                        </p:attrNameLst>
                                      </p:cBhvr>
                                      <p:to>
                                        <p:strVal val="visible"/>
                                      </p:to>
                                    </p:set>
                                    <p:anim calcmode="lin" valueType="num">
                                      <p:cBhvr additive="base">
                                        <p:cTn id="34" dur="500" fill="hold"/>
                                        <p:tgtEl>
                                          <p:spTgt spid="40"/>
                                        </p:tgtEl>
                                        <p:attrNameLst>
                                          <p:attrName>ppt_x</p:attrName>
                                        </p:attrNameLst>
                                      </p:cBhvr>
                                      <p:tavLst>
                                        <p:tav tm="0">
                                          <p:val>
                                            <p:strVal val="1+#ppt_w/2"/>
                                          </p:val>
                                        </p:tav>
                                        <p:tav tm="100000">
                                          <p:val>
                                            <p:strVal val="#ppt_x"/>
                                          </p:val>
                                        </p:tav>
                                      </p:tavLst>
                                    </p:anim>
                                    <p:anim calcmode="lin" valueType="num">
                                      <p:cBhvr additive="base">
                                        <p:cTn id="35" dur="500" fill="hold"/>
                                        <p:tgtEl>
                                          <p:spTgt spid="40"/>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 calcmode="lin" valueType="num">
                                      <p:cBhvr additive="base">
                                        <p:cTn id="38" dur="500" fill="hold"/>
                                        <p:tgtEl>
                                          <p:spTgt spid="41"/>
                                        </p:tgtEl>
                                        <p:attrNameLst>
                                          <p:attrName>ppt_x</p:attrName>
                                        </p:attrNameLst>
                                      </p:cBhvr>
                                      <p:tavLst>
                                        <p:tav tm="0">
                                          <p:val>
                                            <p:strVal val="1+#ppt_w/2"/>
                                          </p:val>
                                        </p:tav>
                                        <p:tav tm="100000">
                                          <p:val>
                                            <p:strVal val="#ppt_x"/>
                                          </p:val>
                                        </p:tav>
                                      </p:tavLst>
                                    </p:anim>
                                    <p:anim calcmode="lin" valueType="num">
                                      <p:cBhvr additive="base">
                                        <p:cTn id="39" dur="5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tmplLst>
          <p:tmpl>
            <p:tnLst>
              <p:par>
                <p:cTn presetID="2" presetClass="entr" presetSubtype="2"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1+#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6" grpId="0">
        <p:tmplLst>
          <p:tmpl>
            <p:tnLst>
              <p:par>
                <p:cTn presetID="2" presetClass="entr" presetSubtype="2"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1+#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5" grpId="0" animBg="1"/>
      <p:bldP spid="38" grpId="0">
        <p:tmplLst>
          <p:tmpl>
            <p:tnLst>
              <p:par>
                <p:cTn presetID="2" presetClass="entr" presetSubtype="2" decel="10000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7" grpId="0" animBg="1"/>
      <p:bldP spid="40" grpId="0">
        <p:tmplLst>
          <p:tmpl>
            <p:tnLst>
              <p:par>
                <p:cTn presetID="2" presetClass="entr" presetSubtype="2" decel="10000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1+#ppt_w/2"/>
                          </p:val>
                        </p:tav>
                        <p:tav tm="100000">
                          <p:val>
                            <p:strVal val="#ppt_x"/>
                          </p:val>
                        </p:tav>
                      </p:tavLst>
                    </p:anim>
                    <p:anim calcmode="lin" valueType="num">
                      <p:cBhvr additive="base">
                        <p:cTn dur="500" fill="hold"/>
                        <p:tgtEl>
                          <p:spTgt spid="40"/>
                        </p:tgtEl>
                        <p:attrNameLst>
                          <p:attrName>ppt_y</p:attrName>
                        </p:attrNameLst>
                      </p:cBhvr>
                      <p:tavLst>
                        <p:tav tm="0">
                          <p:val>
                            <p:strVal val="#ppt_y"/>
                          </p:val>
                        </p:tav>
                        <p:tav tm="100000">
                          <p:val>
                            <p:strVal val="#ppt_y"/>
                          </p:val>
                        </p:tav>
                      </p:tavLst>
                    </p:anim>
                  </p:childTnLst>
                </p:cTn>
              </p:par>
            </p:tnLst>
          </p:tmpl>
        </p:tmplLst>
      </p:bldP>
      <p:bldP spid="39" grpId="0" animBg="1"/>
      <p:bldP spid="41" grpId="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genda 5 points">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3ABCF98-D7E7-1EE7-AA96-E9798AE3948A}"/>
              </a:ext>
            </a:extLst>
          </p:cNvPr>
          <p:cNvCxnSpPr/>
          <p:nvPr userDrawn="1"/>
        </p:nvCxnSpPr>
        <p:spPr>
          <a:xfrm>
            <a:off x="-42802" y="2406613"/>
            <a:ext cx="12299653" cy="0"/>
          </a:xfrm>
          <a:prstGeom prst="line">
            <a:avLst/>
          </a:prstGeom>
          <a:ln w="107950">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4">
            <a:extLst>
              <a:ext uri="{FF2B5EF4-FFF2-40B4-BE49-F238E27FC236}">
                <a16:creationId xmlns:a16="http://schemas.microsoft.com/office/drawing/2014/main" id="{0527281E-1F53-D5AD-3C4C-75145EEA69EF}"/>
              </a:ext>
            </a:extLst>
          </p:cNvPr>
          <p:cNvSpPr>
            <a:spLocks noGrp="1"/>
          </p:cNvSpPr>
          <p:nvPr>
            <p:ph type="body" sz="quarter" idx="11" hasCustomPrompt="1"/>
          </p:nvPr>
        </p:nvSpPr>
        <p:spPr>
          <a:xfrm>
            <a:off x="335462" y="2763689"/>
            <a:ext cx="1940259" cy="1605709"/>
          </a:xfrm>
        </p:spPr>
        <p:txBody>
          <a:bodyPr tIns="180000" anchor="t">
            <a:noAutofit/>
          </a:bodyPr>
          <a:lstStyle>
            <a:lvl1pPr marL="0" indent="0" algn="l">
              <a:lnSpc>
                <a:spcPct val="100000"/>
              </a:lnSpc>
              <a:spcBef>
                <a:spcPts val="0"/>
              </a:spcBef>
              <a:buNone/>
              <a:defRPr lang="en-US" sz="2800" kern="120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Agenda </a:t>
            </a:r>
          </a:p>
          <a:p>
            <a:pPr lvl="0"/>
            <a:r>
              <a:rPr lang="en-US" dirty="0"/>
              <a:t>point 1</a:t>
            </a:r>
            <a:endParaRPr lang="en-GB" dirty="0"/>
          </a:p>
        </p:txBody>
      </p:sp>
      <p:sp>
        <p:nvSpPr>
          <p:cNvPr id="37" name="Oval 36">
            <a:extLst>
              <a:ext uri="{FF2B5EF4-FFF2-40B4-BE49-F238E27FC236}">
                <a16:creationId xmlns:a16="http://schemas.microsoft.com/office/drawing/2014/main" id="{0C3A968D-73DD-18C0-7AD9-5AD137E567F5}"/>
              </a:ext>
            </a:extLst>
          </p:cNvPr>
          <p:cNvSpPr/>
          <p:nvPr userDrawn="1"/>
        </p:nvSpPr>
        <p:spPr>
          <a:xfrm>
            <a:off x="335462" y="2093265"/>
            <a:ext cx="632093" cy="632093"/>
          </a:xfrm>
          <a:prstGeom prst="ellipse">
            <a:avLst/>
          </a:prstGeom>
          <a:solidFill>
            <a:schemeClr val="bg1"/>
          </a:solidFill>
          <a:ln w="762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chemeClr val="accent1"/>
                </a:solidFill>
                <a:latin typeface="Inter SemiBold" panose="02000503000000020004" pitchFamily="2" charset="0"/>
              </a:rPr>
              <a:t>01</a:t>
            </a:r>
          </a:p>
        </p:txBody>
      </p:sp>
      <p:sp>
        <p:nvSpPr>
          <p:cNvPr id="38" name="Text Placeholder 24">
            <a:extLst>
              <a:ext uri="{FF2B5EF4-FFF2-40B4-BE49-F238E27FC236}">
                <a16:creationId xmlns:a16="http://schemas.microsoft.com/office/drawing/2014/main" id="{64F140D2-0B02-1ACC-7F13-CB85BD22556B}"/>
              </a:ext>
            </a:extLst>
          </p:cNvPr>
          <p:cNvSpPr>
            <a:spLocks noGrp="1"/>
          </p:cNvSpPr>
          <p:nvPr>
            <p:ph type="body" sz="quarter" idx="12" hasCustomPrompt="1"/>
          </p:nvPr>
        </p:nvSpPr>
        <p:spPr>
          <a:xfrm>
            <a:off x="9919207" y="2763689"/>
            <a:ext cx="1940259" cy="1605709"/>
          </a:xfrm>
        </p:spPr>
        <p:txBody>
          <a:bodyPr tIns="180000" anchor="t">
            <a:noAutofit/>
          </a:bodyPr>
          <a:lstStyle>
            <a:lvl1pPr marL="0" indent="0" algn="l">
              <a:lnSpc>
                <a:spcPct val="100000"/>
              </a:lnSpc>
              <a:spcBef>
                <a:spcPts val="0"/>
              </a:spcBef>
              <a:buNone/>
              <a:defRPr lang="en-US" sz="2800" kern="120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Agenda </a:t>
            </a:r>
          </a:p>
          <a:p>
            <a:pPr lvl="0"/>
            <a:r>
              <a:rPr lang="en-US" dirty="0"/>
              <a:t>point 5</a:t>
            </a:r>
            <a:endParaRPr lang="en-GB" dirty="0"/>
          </a:p>
        </p:txBody>
      </p:sp>
      <p:sp>
        <p:nvSpPr>
          <p:cNvPr id="39" name="Oval 38">
            <a:extLst>
              <a:ext uri="{FF2B5EF4-FFF2-40B4-BE49-F238E27FC236}">
                <a16:creationId xmlns:a16="http://schemas.microsoft.com/office/drawing/2014/main" id="{D3A04084-2481-0A62-7CAB-E11C1EFDF679}"/>
              </a:ext>
            </a:extLst>
          </p:cNvPr>
          <p:cNvSpPr/>
          <p:nvPr userDrawn="1"/>
        </p:nvSpPr>
        <p:spPr>
          <a:xfrm>
            <a:off x="9919207" y="2093265"/>
            <a:ext cx="632093" cy="632093"/>
          </a:xfrm>
          <a:prstGeom prst="ellipse">
            <a:avLst/>
          </a:prstGeom>
          <a:solidFill>
            <a:schemeClr val="bg1"/>
          </a:solidFill>
          <a:ln w="762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chemeClr val="accent1"/>
                </a:solidFill>
                <a:latin typeface="Inter SemiBold" panose="02000503000000020004" pitchFamily="2" charset="0"/>
              </a:rPr>
              <a:t>05</a:t>
            </a:r>
          </a:p>
        </p:txBody>
      </p:sp>
      <p:sp>
        <p:nvSpPr>
          <p:cNvPr id="40" name="Text Placeholder 24">
            <a:extLst>
              <a:ext uri="{FF2B5EF4-FFF2-40B4-BE49-F238E27FC236}">
                <a16:creationId xmlns:a16="http://schemas.microsoft.com/office/drawing/2014/main" id="{D92DE65C-F5D4-A0A7-191B-1F8A615104CF}"/>
              </a:ext>
            </a:extLst>
          </p:cNvPr>
          <p:cNvSpPr>
            <a:spLocks noGrp="1"/>
          </p:cNvSpPr>
          <p:nvPr>
            <p:ph type="body" sz="quarter" idx="13" hasCustomPrompt="1"/>
          </p:nvPr>
        </p:nvSpPr>
        <p:spPr>
          <a:xfrm>
            <a:off x="7523270" y="2763689"/>
            <a:ext cx="1940259" cy="1605709"/>
          </a:xfrm>
        </p:spPr>
        <p:txBody>
          <a:bodyPr tIns="180000" anchor="t">
            <a:noAutofit/>
          </a:bodyPr>
          <a:lstStyle>
            <a:lvl1pPr marL="0" indent="0" algn="l">
              <a:lnSpc>
                <a:spcPct val="100000"/>
              </a:lnSpc>
              <a:spcBef>
                <a:spcPts val="0"/>
              </a:spcBef>
              <a:buNone/>
              <a:defRPr lang="en-US" sz="2800" kern="120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Agenda </a:t>
            </a:r>
          </a:p>
          <a:p>
            <a:pPr lvl="0"/>
            <a:r>
              <a:rPr lang="en-US" dirty="0"/>
              <a:t>point 4</a:t>
            </a:r>
            <a:endParaRPr lang="en-GB" dirty="0"/>
          </a:p>
        </p:txBody>
      </p:sp>
      <p:sp>
        <p:nvSpPr>
          <p:cNvPr id="41" name="Oval 40">
            <a:extLst>
              <a:ext uri="{FF2B5EF4-FFF2-40B4-BE49-F238E27FC236}">
                <a16:creationId xmlns:a16="http://schemas.microsoft.com/office/drawing/2014/main" id="{E763B8CB-B8F4-C0D2-80D4-C561D206E218}"/>
              </a:ext>
            </a:extLst>
          </p:cNvPr>
          <p:cNvSpPr/>
          <p:nvPr userDrawn="1"/>
        </p:nvSpPr>
        <p:spPr>
          <a:xfrm>
            <a:off x="7523270" y="2093265"/>
            <a:ext cx="632093" cy="632093"/>
          </a:xfrm>
          <a:prstGeom prst="ellipse">
            <a:avLst/>
          </a:prstGeom>
          <a:solidFill>
            <a:schemeClr val="bg1"/>
          </a:solidFill>
          <a:ln w="762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chemeClr val="accent1"/>
                </a:solidFill>
                <a:latin typeface="Inter SemiBold" panose="02000503000000020004" pitchFamily="2" charset="0"/>
              </a:rPr>
              <a:t>04</a:t>
            </a:r>
          </a:p>
        </p:txBody>
      </p:sp>
      <p:sp>
        <p:nvSpPr>
          <p:cNvPr id="42" name="Text Placeholder 24">
            <a:extLst>
              <a:ext uri="{FF2B5EF4-FFF2-40B4-BE49-F238E27FC236}">
                <a16:creationId xmlns:a16="http://schemas.microsoft.com/office/drawing/2014/main" id="{7D6B1D1F-4914-2B9B-F6D8-5FE148895D4D}"/>
              </a:ext>
            </a:extLst>
          </p:cNvPr>
          <p:cNvSpPr>
            <a:spLocks noGrp="1"/>
          </p:cNvSpPr>
          <p:nvPr>
            <p:ph type="body" sz="quarter" idx="14" hasCustomPrompt="1"/>
          </p:nvPr>
        </p:nvSpPr>
        <p:spPr>
          <a:xfrm>
            <a:off x="5127334" y="2763689"/>
            <a:ext cx="1940259" cy="1605709"/>
          </a:xfrm>
        </p:spPr>
        <p:txBody>
          <a:bodyPr tIns="180000" anchor="t">
            <a:noAutofit/>
          </a:bodyPr>
          <a:lstStyle>
            <a:lvl1pPr marL="0" indent="0" algn="l">
              <a:lnSpc>
                <a:spcPct val="100000"/>
              </a:lnSpc>
              <a:spcBef>
                <a:spcPts val="0"/>
              </a:spcBef>
              <a:buNone/>
              <a:defRPr lang="en-US" sz="2800" kern="120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Agenda </a:t>
            </a:r>
          </a:p>
          <a:p>
            <a:pPr lvl="0"/>
            <a:r>
              <a:rPr lang="en-US" dirty="0"/>
              <a:t>point 3</a:t>
            </a:r>
            <a:endParaRPr lang="en-GB" dirty="0"/>
          </a:p>
        </p:txBody>
      </p:sp>
      <p:sp>
        <p:nvSpPr>
          <p:cNvPr id="43" name="Oval 42">
            <a:extLst>
              <a:ext uri="{FF2B5EF4-FFF2-40B4-BE49-F238E27FC236}">
                <a16:creationId xmlns:a16="http://schemas.microsoft.com/office/drawing/2014/main" id="{5A179356-419E-9D66-D31B-702AFCDD0A19}"/>
              </a:ext>
            </a:extLst>
          </p:cNvPr>
          <p:cNvSpPr/>
          <p:nvPr userDrawn="1"/>
        </p:nvSpPr>
        <p:spPr>
          <a:xfrm>
            <a:off x="5127334" y="2093265"/>
            <a:ext cx="632093" cy="632093"/>
          </a:xfrm>
          <a:prstGeom prst="ellipse">
            <a:avLst/>
          </a:prstGeom>
          <a:solidFill>
            <a:schemeClr val="bg1"/>
          </a:solidFill>
          <a:ln w="762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chemeClr val="accent1"/>
                </a:solidFill>
                <a:latin typeface="Inter SemiBold" panose="02000503000000020004" pitchFamily="2" charset="0"/>
              </a:rPr>
              <a:t>03</a:t>
            </a:r>
          </a:p>
        </p:txBody>
      </p:sp>
      <p:sp>
        <p:nvSpPr>
          <p:cNvPr id="44" name="Text Placeholder 24">
            <a:extLst>
              <a:ext uri="{FF2B5EF4-FFF2-40B4-BE49-F238E27FC236}">
                <a16:creationId xmlns:a16="http://schemas.microsoft.com/office/drawing/2014/main" id="{7861F11F-E994-7CCC-8C07-0B1B5B3216AC}"/>
              </a:ext>
            </a:extLst>
          </p:cNvPr>
          <p:cNvSpPr>
            <a:spLocks noGrp="1"/>
          </p:cNvSpPr>
          <p:nvPr>
            <p:ph type="body" sz="quarter" idx="15" hasCustomPrompt="1"/>
          </p:nvPr>
        </p:nvSpPr>
        <p:spPr>
          <a:xfrm>
            <a:off x="2731398" y="2763689"/>
            <a:ext cx="1940259" cy="1605709"/>
          </a:xfrm>
        </p:spPr>
        <p:txBody>
          <a:bodyPr tIns="180000" anchor="t">
            <a:noAutofit/>
          </a:bodyPr>
          <a:lstStyle>
            <a:lvl1pPr marL="0" indent="0" algn="l">
              <a:lnSpc>
                <a:spcPct val="100000"/>
              </a:lnSpc>
              <a:spcBef>
                <a:spcPts val="0"/>
              </a:spcBef>
              <a:buNone/>
              <a:defRPr lang="en-US" sz="2800" kern="120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Agenda </a:t>
            </a:r>
          </a:p>
          <a:p>
            <a:pPr lvl="0"/>
            <a:r>
              <a:rPr lang="en-US" dirty="0"/>
              <a:t>point 2</a:t>
            </a:r>
            <a:endParaRPr lang="en-GB" dirty="0"/>
          </a:p>
        </p:txBody>
      </p:sp>
      <p:sp>
        <p:nvSpPr>
          <p:cNvPr id="45" name="Oval 44">
            <a:extLst>
              <a:ext uri="{FF2B5EF4-FFF2-40B4-BE49-F238E27FC236}">
                <a16:creationId xmlns:a16="http://schemas.microsoft.com/office/drawing/2014/main" id="{4B7EDB3A-3823-A6B4-FAD2-1230E9A0CCE8}"/>
              </a:ext>
            </a:extLst>
          </p:cNvPr>
          <p:cNvSpPr/>
          <p:nvPr userDrawn="1"/>
        </p:nvSpPr>
        <p:spPr>
          <a:xfrm>
            <a:off x="2731398" y="2093265"/>
            <a:ext cx="632093" cy="632093"/>
          </a:xfrm>
          <a:prstGeom prst="ellipse">
            <a:avLst/>
          </a:prstGeom>
          <a:solidFill>
            <a:schemeClr val="bg1"/>
          </a:solidFill>
          <a:ln w="762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chemeClr val="accent1"/>
                </a:solidFill>
                <a:latin typeface="Inter SemiBold" panose="02000503000000020004" pitchFamily="2" charset="0"/>
              </a:rPr>
              <a:t>02</a:t>
            </a:r>
          </a:p>
        </p:txBody>
      </p:sp>
      <p:sp>
        <p:nvSpPr>
          <p:cNvPr id="2" name="Title 1">
            <a:extLst>
              <a:ext uri="{FF2B5EF4-FFF2-40B4-BE49-F238E27FC236}">
                <a16:creationId xmlns:a16="http://schemas.microsoft.com/office/drawing/2014/main" id="{747E1201-4572-26E5-47CF-53F71FA50D26}"/>
              </a:ext>
            </a:extLst>
          </p:cNvPr>
          <p:cNvSpPr>
            <a:spLocks noGrp="1"/>
          </p:cNvSpPr>
          <p:nvPr>
            <p:ph type="title"/>
          </p:nvPr>
        </p:nvSpPr>
        <p:spPr>
          <a:xfrm>
            <a:off x="303321" y="320736"/>
            <a:ext cx="10383094" cy="522642"/>
          </a:xfrm>
          <a:prstGeom prst="rect">
            <a:avLst/>
          </a:prstGeom>
        </p:spPr>
        <p:txBody>
          <a:bodyPr/>
          <a:lstStyle>
            <a:lvl1pPr>
              <a:defRPr sz="3200">
                <a:solidFill>
                  <a:schemeClr val="tx2"/>
                </a:solidFill>
                <a:latin typeface="+mn-lt"/>
              </a:defRPr>
            </a:lvl1pPr>
          </a:lstStyle>
          <a:p>
            <a:r>
              <a:rPr lang="en-US"/>
              <a:t>Click to edit Master title style</a:t>
            </a:r>
            <a:endParaRPr lang="en-GB"/>
          </a:p>
        </p:txBody>
      </p:sp>
      <p:sp>
        <p:nvSpPr>
          <p:cNvPr id="6" name="Text Placeholder 5">
            <a:extLst>
              <a:ext uri="{FF2B5EF4-FFF2-40B4-BE49-F238E27FC236}">
                <a16:creationId xmlns:a16="http://schemas.microsoft.com/office/drawing/2014/main" id="{2912C004-1B35-92F5-12C3-9768396DFB30}"/>
              </a:ext>
            </a:extLst>
          </p:cNvPr>
          <p:cNvSpPr>
            <a:spLocks noGrp="1"/>
          </p:cNvSpPr>
          <p:nvPr>
            <p:ph type="body" sz="quarter" idx="10" hasCustomPrompt="1"/>
          </p:nvPr>
        </p:nvSpPr>
        <p:spPr>
          <a:xfrm>
            <a:off x="303213" y="794393"/>
            <a:ext cx="10382654" cy="341632"/>
          </a:xfrm>
        </p:spPr>
        <p:txBody>
          <a:bodyPr wrap="square">
            <a:spAutoFit/>
          </a:bodyPr>
          <a:lstStyle>
            <a:lvl1pPr marL="0" indent="0" algn="l" defTabSz="914400" rtl="0" eaLnBrk="1" latinLnBrk="0" hangingPunct="1">
              <a:buNone/>
              <a:defRPr kumimoji="0" lang="en-GB" sz="1800" b="0" i="0" u="none" strike="noStrike" kern="1200" cap="none" spc="0" normalizeH="0" baseline="0" dirty="0">
                <a:ln>
                  <a:noFill/>
                </a:ln>
                <a:solidFill>
                  <a:srgbClr val="23282C">
                    <a:alpha val="50000"/>
                  </a:srgbClr>
                </a:solidFill>
                <a:effectLst/>
                <a:uLnTx/>
                <a:uFillTx/>
                <a:latin typeface="Inter Light" panose="02000503000000020004" pitchFamily="2" charset="0"/>
                <a:ea typeface="Tahoma" panose="020B0604030504040204" pitchFamily="34" charset="0"/>
                <a:cs typeface="Tahoma" panose="020B0604030504040204" pitchFamily="34" charset="0"/>
              </a:defRPr>
            </a:lvl1pPr>
          </a:lstStyle>
          <a:p>
            <a:pPr lvl="0"/>
            <a:r>
              <a:rPr lang="en-US" dirty="0"/>
              <a:t>Click to edit sub title</a:t>
            </a:r>
            <a:endParaRPr lang="en-GB" dirty="0"/>
          </a:p>
        </p:txBody>
      </p:sp>
    </p:spTree>
    <p:extLst>
      <p:ext uri="{BB962C8B-B14F-4D97-AF65-F5344CB8AC3E}">
        <p14:creationId xmlns:p14="http://schemas.microsoft.com/office/powerpoint/2010/main" val="5318924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 presetClass="entr" presetSubtype="2" decel="10000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 calcmode="lin" valueType="num">
                                      <p:cBhvr additive="base">
                                        <p:cTn id="10" dur="500" fill="hold"/>
                                        <p:tgtEl>
                                          <p:spTgt spid="36"/>
                                        </p:tgtEl>
                                        <p:attrNameLst>
                                          <p:attrName>ppt_x</p:attrName>
                                        </p:attrNameLst>
                                      </p:cBhvr>
                                      <p:tavLst>
                                        <p:tav tm="0">
                                          <p:val>
                                            <p:strVal val="1+#ppt_w/2"/>
                                          </p:val>
                                        </p:tav>
                                        <p:tav tm="100000">
                                          <p:val>
                                            <p:strVal val="#ppt_x"/>
                                          </p:val>
                                        </p:tav>
                                      </p:tavLst>
                                    </p:anim>
                                    <p:anim calcmode="lin" valueType="num">
                                      <p:cBhvr additive="base">
                                        <p:cTn id="11" dur="500" fill="hold"/>
                                        <p:tgtEl>
                                          <p:spTgt spid="36"/>
                                        </p:tgtEl>
                                        <p:attrNameLst>
                                          <p:attrName>ppt_y</p:attrName>
                                        </p:attrNameLst>
                                      </p:cBhvr>
                                      <p:tavLst>
                                        <p:tav tm="0">
                                          <p:val>
                                            <p:strVal val="#ppt_y"/>
                                          </p:val>
                                        </p:tav>
                                        <p:tav tm="100000">
                                          <p:val>
                                            <p:strVal val="#ppt_y"/>
                                          </p:val>
                                        </p:tav>
                                      </p:tavLst>
                                    </p:anim>
                                  </p:childTnLst>
                                </p:cTn>
                              </p:par>
                              <p:par>
                                <p:cTn id="12" presetID="2" presetClass="entr" presetSubtype="2" decel="100000" fill="hold" grpId="0" nodeType="withEffect">
                                  <p:stCondLst>
                                    <p:cond delay="0"/>
                                  </p:stCondLst>
                                  <p:childTnLst>
                                    <p:set>
                                      <p:cBhvr>
                                        <p:cTn id="13" dur="1" fill="hold">
                                          <p:stCondLst>
                                            <p:cond delay="0"/>
                                          </p:stCondLst>
                                        </p:cTn>
                                        <p:tgtEl>
                                          <p:spTgt spid="37"/>
                                        </p:tgtEl>
                                        <p:attrNameLst>
                                          <p:attrName>style.visibility</p:attrName>
                                        </p:attrNameLst>
                                      </p:cBhvr>
                                      <p:to>
                                        <p:strVal val="visible"/>
                                      </p:to>
                                    </p:set>
                                    <p:anim calcmode="lin" valueType="num">
                                      <p:cBhvr additive="base">
                                        <p:cTn id="14" dur="500" fill="hold"/>
                                        <p:tgtEl>
                                          <p:spTgt spid="37"/>
                                        </p:tgtEl>
                                        <p:attrNameLst>
                                          <p:attrName>ppt_x</p:attrName>
                                        </p:attrNameLst>
                                      </p:cBhvr>
                                      <p:tavLst>
                                        <p:tav tm="0">
                                          <p:val>
                                            <p:strVal val="1+#ppt_w/2"/>
                                          </p:val>
                                        </p:tav>
                                        <p:tav tm="100000">
                                          <p:val>
                                            <p:strVal val="#ppt_x"/>
                                          </p:val>
                                        </p:tav>
                                      </p:tavLst>
                                    </p:anim>
                                    <p:anim calcmode="lin" valueType="num">
                                      <p:cBhvr additive="base">
                                        <p:cTn id="15" dur="500" fill="hold"/>
                                        <p:tgtEl>
                                          <p:spTgt spid="37"/>
                                        </p:tgtEl>
                                        <p:attrNameLst>
                                          <p:attrName>ppt_y</p:attrName>
                                        </p:attrNameLst>
                                      </p:cBhvr>
                                      <p:tavLst>
                                        <p:tav tm="0">
                                          <p:val>
                                            <p:strVal val="#ppt_y"/>
                                          </p:val>
                                        </p:tav>
                                        <p:tav tm="100000">
                                          <p:val>
                                            <p:strVal val="#ppt_y"/>
                                          </p:val>
                                        </p:tav>
                                      </p:tavLst>
                                    </p:anim>
                                  </p:childTnLst>
                                </p:cTn>
                              </p:par>
                              <p:par>
                                <p:cTn id="16" presetID="2" presetClass="entr" presetSubtype="2" decel="10000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 calcmode="lin" valueType="num">
                                      <p:cBhvr additive="base">
                                        <p:cTn id="18" dur="500" fill="hold"/>
                                        <p:tgtEl>
                                          <p:spTgt spid="38"/>
                                        </p:tgtEl>
                                        <p:attrNameLst>
                                          <p:attrName>ppt_x</p:attrName>
                                        </p:attrNameLst>
                                      </p:cBhvr>
                                      <p:tavLst>
                                        <p:tav tm="0">
                                          <p:val>
                                            <p:strVal val="1+#ppt_w/2"/>
                                          </p:val>
                                        </p:tav>
                                        <p:tav tm="100000">
                                          <p:val>
                                            <p:strVal val="#ppt_x"/>
                                          </p:val>
                                        </p:tav>
                                      </p:tavLst>
                                    </p:anim>
                                    <p:anim calcmode="lin" valueType="num">
                                      <p:cBhvr additive="base">
                                        <p:cTn id="19" dur="500" fill="hold"/>
                                        <p:tgtEl>
                                          <p:spTgt spid="38"/>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 calcmode="lin" valueType="num">
                                      <p:cBhvr additive="base">
                                        <p:cTn id="22" dur="500" fill="hold"/>
                                        <p:tgtEl>
                                          <p:spTgt spid="39"/>
                                        </p:tgtEl>
                                        <p:attrNameLst>
                                          <p:attrName>ppt_x</p:attrName>
                                        </p:attrNameLst>
                                      </p:cBhvr>
                                      <p:tavLst>
                                        <p:tav tm="0">
                                          <p:val>
                                            <p:strVal val="1+#ppt_w/2"/>
                                          </p:val>
                                        </p:tav>
                                        <p:tav tm="100000">
                                          <p:val>
                                            <p:strVal val="#ppt_x"/>
                                          </p:val>
                                        </p:tav>
                                      </p:tavLst>
                                    </p:anim>
                                    <p:anim calcmode="lin" valueType="num">
                                      <p:cBhvr additive="base">
                                        <p:cTn id="23" dur="500" fill="hold"/>
                                        <p:tgtEl>
                                          <p:spTgt spid="39"/>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0"/>
                                  </p:stCondLst>
                                  <p:childTnLst>
                                    <p:set>
                                      <p:cBhvr>
                                        <p:cTn id="25" dur="1" fill="hold">
                                          <p:stCondLst>
                                            <p:cond delay="0"/>
                                          </p:stCondLst>
                                        </p:cTn>
                                        <p:tgtEl>
                                          <p:spTgt spid="40"/>
                                        </p:tgtEl>
                                        <p:attrNameLst>
                                          <p:attrName>style.visibility</p:attrName>
                                        </p:attrNameLst>
                                      </p:cBhvr>
                                      <p:to>
                                        <p:strVal val="visible"/>
                                      </p:to>
                                    </p:set>
                                    <p:anim calcmode="lin" valueType="num">
                                      <p:cBhvr additive="base">
                                        <p:cTn id="26" dur="500" fill="hold"/>
                                        <p:tgtEl>
                                          <p:spTgt spid="40"/>
                                        </p:tgtEl>
                                        <p:attrNameLst>
                                          <p:attrName>ppt_x</p:attrName>
                                        </p:attrNameLst>
                                      </p:cBhvr>
                                      <p:tavLst>
                                        <p:tav tm="0">
                                          <p:val>
                                            <p:strVal val="1+#ppt_w/2"/>
                                          </p:val>
                                        </p:tav>
                                        <p:tav tm="100000">
                                          <p:val>
                                            <p:strVal val="#ppt_x"/>
                                          </p:val>
                                        </p:tav>
                                      </p:tavLst>
                                    </p:anim>
                                    <p:anim calcmode="lin" valueType="num">
                                      <p:cBhvr additive="base">
                                        <p:cTn id="27" dur="500" fill="hold"/>
                                        <p:tgtEl>
                                          <p:spTgt spid="40"/>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 calcmode="lin" valueType="num">
                                      <p:cBhvr additive="base">
                                        <p:cTn id="30" dur="500" fill="hold"/>
                                        <p:tgtEl>
                                          <p:spTgt spid="41"/>
                                        </p:tgtEl>
                                        <p:attrNameLst>
                                          <p:attrName>ppt_x</p:attrName>
                                        </p:attrNameLst>
                                      </p:cBhvr>
                                      <p:tavLst>
                                        <p:tav tm="0">
                                          <p:val>
                                            <p:strVal val="1+#ppt_w/2"/>
                                          </p:val>
                                        </p:tav>
                                        <p:tav tm="100000">
                                          <p:val>
                                            <p:strVal val="#ppt_x"/>
                                          </p:val>
                                        </p:tav>
                                      </p:tavLst>
                                    </p:anim>
                                    <p:anim calcmode="lin" valueType="num">
                                      <p:cBhvr additive="base">
                                        <p:cTn id="31" dur="500" fill="hold"/>
                                        <p:tgtEl>
                                          <p:spTgt spid="41"/>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 calcmode="lin" valueType="num">
                                      <p:cBhvr additive="base">
                                        <p:cTn id="34" dur="500" fill="hold"/>
                                        <p:tgtEl>
                                          <p:spTgt spid="42"/>
                                        </p:tgtEl>
                                        <p:attrNameLst>
                                          <p:attrName>ppt_x</p:attrName>
                                        </p:attrNameLst>
                                      </p:cBhvr>
                                      <p:tavLst>
                                        <p:tav tm="0">
                                          <p:val>
                                            <p:strVal val="1+#ppt_w/2"/>
                                          </p:val>
                                        </p:tav>
                                        <p:tav tm="100000">
                                          <p:val>
                                            <p:strVal val="#ppt_x"/>
                                          </p:val>
                                        </p:tav>
                                      </p:tavLst>
                                    </p:anim>
                                    <p:anim calcmode="lin" valueType="num">
                                      <p:cBhvr additive="base">
                                        <p:cTn id="35" dur="500" fill="hold"/>
                                        <p:tgtEl>
                                          <p:spTgt spid="42"/>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0"/>
                                  </p:stCondLst>
                                  <p:childTnLst>
                                    <p:set>
                                      <p:cBhvr>
                                        <p:cTn id="37" dur="1" fill="hold">
                                          <p:stCondLst>
                                            <p:cond delay="0"/>
                                          </p:stCondLst>
                                        </p:cTn>
                                        <p:tgtEl>
                                          <p:spTgt spid="43"/>
                                        </p:tgtEl>
                                        <p:attrNameLst>
                                          <p:attrName>style.visibility</p:attrName>
                                        </p:attrNameLst>
                                      </p:cBhvr>
                                      <p:to>
                                        <p:strVal val="visible"/>
                                      </p:to>
                                    </p:set>
                                    <p:anim calcmode="lin" valueType="num">
                                      <p:cBhvr additive="base">
                                        <p:cTn id="38" dur="500" fill="hold"/>
                                        <p:tgtEl>
                                          <p:spTgt spid="43"/>
                                        </p:tgtEl>
                                        <p:attrNameLst>
                                          <p:attrName>ppt_x</p:attrName>
                                        </p:attrNameLst>
                                      </p:cBhvr>
                                      <p:tavLst>
                                        <p:tav tm="0">
                                          <p:val>
                                            <p:strVal val="1+#ppt_w/2"/>
                                          </p:val>
                                        </p:tav>
                                        <p:tav tm="100000">
                                          <p:val>
                                            <p:strVal val="#ppt_x"/>
                                          </p:val>
                                        </p:tav>
                                      </p:tavLst>
                                    </p:anim>
                                    <p:anim calcmode="lin" valueType="num">
                                      <p:cBhvr additive="base">
                                        <p:cTn id="39" dur="500" fill="hold"/>
                                        <p:tgtEl>
                                          <p:spTgt spid="43"/>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0"/>
                                  </p:stCondLst>
                                  <p:childTnLst>
                                    <p:set>
                                      <p:cBhvr>
                                        <p:cTn id="41" dur="1" fill="hold">
                                          <p:stCondLst>
                                            <p:cond delay="0"/>
                                          </p:stCondLst>
                                        </p:cTn>
                                        <p:tgtEl>
                                          <p:spTgt spid="44"/>
                                        </p:tgtEl>
                                        <p:attrNameLst>
                                          <p:attrName>style.visibility</p:attrName>
                                        </p:attrNameLst>
                                      </p:cBhvr>
                                      <p:to>
                                        <p:strVal val="visible"/>
                                      </p:to>
                                    </p:set>
                                    <p:anim calcmode="lin" valueType="num">
                                      <p:cBhvr additive="base">
                                        <p:cTn id="42" dur="500" fill="hold"/>
                                        <p:tgtEl>
                                          <p:spTgt spid="44"/>
                                        </p:tgtEl>
                                        <p:attrNameLst>
                                          <p:attrName>ppt_x</p:attrName>
                                        </p:attrNameLst>
                                      </p:cBhvr>
                                      <p:tavLst>
                                        <p:tav tm="0">
                                          <p:val>
                                            <p:strVal val="1+#ppt_w/2"/>
                                          </p:val>
                                        </p:tav>
                                        <p:tav tm="100000">
                                          <p:val>
                                            <p:strVal val="#ppt_x"/>
                                          </p:val>
                                        </p:tav>
                                      </p:tavLst>
                                    </p:anim>
                                    <p:anim calcmode="lin" valueType="num">
                                      <p:cBhvr additive="base">
                                        <p:cTn id="43" dur="500" fill="hold"/>
                                        <p:tgtEl>
                                          <p:spTgt spid="44"/>
                                        </p:tgtEl>
                                        <p:attrNameLst>
                                          <p:attrName>ppt_y</p:attrName>
                                        </p:attrNameLst>
                                      </p:cBhvr>
                                      <p:tavLst>
                                        <p:tav tm="0">
                                          <p:val>
                                            <p:strVal val="#ppt_y"/>
                                          </p:val>
                                        </p:tav>
                                        <p:tav tm="100000">
                                          <p:val>
                                            <p:strVal val="#ppt_y"/>
                                          </p:val>
                                        </p:tav>
                                      </p:tavLst>
                                    </p:anim>
                                  </p:childTnLst>
                                </p:cTn>
                              </p:par>
                              <p:par>
                                <p:cTn id="44" presetID="2" presetClass="entr" presetSubtype="2" decel="100000" fill="hold" grpId="0" nodeType="withEffect">
                                  <p:stCondLst>
                                    <p:cond delay="0"/>
                                  </p:stCondLst>
                                  <p:childTnLst>
                                    <p:set>
                                      <p:cBhvr>
                                        <p:cTn id="45" dur="1" fill="hold">
                                          <p:stCondLst>
                                            <p:cond delay="0"/>
                                          </p:stCondLst>
                                        </p:cTn>
                                        <p:tgtEl>
                                          <p:spTgt spid="45"/>
                                        </p:tgtEl>
                                        <p:attrNameLst>
                                          <p:attrName>style.visibility</p:attrName>
                                        </p:attrNameLst>
                                      </p:cBhvr>
                                      <p:to>
                                        <p:strVal val="visible"/>
                                      </p:to>
                                    </p:set>
                                    <p:anim calcmode="lin" valueType="num">
                                      <p:cBhvr additive="base">
                                        <p:cTn id="46" dur="500" fill="hold"/>
                                        <p:tgtEl>
                                          <p:spTgt spid="45"/>
                                        </p:tgtEl>
                                        <p:attrNameLst>
                                          <p:attrName>ppt_x</p:attrName>
                                        </p:attrNameLst>
                                      </p:cBhvr>
                                      <p:tavLst>
                                        <p:tav tm="0">
                                          <p:val>
                                            <p:strVal val="1+#ppt_w/2"/>
                                          </p:val>
                                        </p:tav>
                                        <p:tav tm="100000">
                                          <p:val>
                                            <p:strVal val="#ppt_x"/>
                                          </p:val>
                                        </p:tav>
                                      </p:tavLst>
                                    </p:anim>
                                    <p:anim calcmode="lin" valueType="num">
                                      <p:cBhvr additive="base">
                                        <p:cTn id="47"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tmplLst>
          <p:tmpl>
            <p:tnLst>
              <p:par>
                <p:cTn presetID="2" presetClass="entr" presetSubtype="2"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1+#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animBg="1"/>
      <p:bldP spid="38" grpId="0">
        <p:tmplLst>
          <p:tmpl>
            <p:tnLst>
              <p:par>
                <p:cTn presetID="2" presetClass="entr" presetSubtype="2" decel="10000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animBg="1"/>
      <p:bldP spid="40" grpId="0">
        <p:tmplLst>
          <p:tmpl>
            <p:tnLst>
              <p:par>
                <p:cTn presetID="2" presetClass="entr" presetSubtype="2" decel="10000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1+#ppt_w/2"/>
                          </p:val>
                        </p:tav>
                        <p:tav tm="100000">
                          <p:val>
                            <p:strVal val="#ppt_x"/>
                          </p:val>
                        </p:tav>
                      </p:tavLst>
                    </p:anim>
                    <p:anim calcmode="lin" valueType="num">
                      <p:cBhvr additive="base">
                        <p:cTn dur="500" fill="hold"/>
                        <p:tgtEl>
                          <p:spTgt spid="40"/>
                        </p:tgtEl>
                        <p:attrNameLst>
                          <p:attrName>ppt_y</p:attrName>
                        </p:attrNameLst>
                      </p:cBhvr>
                      <p:tavLst>
                        <p:tav tm="0">
                          <p:val>
                            <p:strVal val="#ppt_y"/>
                          </p:val>
                        </p:tav>
                        <p:tav tm="100000">
                          <p:val>
                            <p:strVal val="#ppt_y"/>
                          </p:val>
                        </p:tav>
                      </p:tavLst>
                    </p:anim>
                  </p:childTnLst>
                </p:cTn>
              </p:par>
            </p:tnLst>
          </p:tmpl>
        </p:tmplLst>
      </p:bldP>
      <p:bldP spid="41" grpId="0" animBg="1"/>
      <p:bldP spid="42" grpId="0">
        <p:tmplLst>
          <p:tmpl>
            <p:tnLst>
              <p:par>
                <p:cTn presetID="2" presetClass="entr" presetSubtype="2" decel="10000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animBg="1"/>
      <p:bldP spid="44" grpId="0">
        <p:tmplLst>
          <p:tmpl>
            <p:tnLst>
              <p:par>
                <p:cTn presetID="2" presetClass="entr" presetSubtype="2" decel="10000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6 points">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3ABCF98-D7E7-1EE7-AA96-E9798AE3948A}"/>
              </a:ext>
            </a:extLst>
          </p:cNvPr>
          <p:cNvCxnSpPr/>
          <p:nvPr userDrawn="1"/>
        </p:nvCxnSpPr>
        <p:spPr>
          <a:xfrm>
            <a:off x="-42802" y="2406613"/>
            <a:ext cx="12299653" cy="0"/>
          </a:xfrm>
          <a:prstGeom prst="line">
            <a:avLst/>
          </a:prstGeom>
          <a:ln w="107950">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sp>
        <p:nvSpPr>
          <p:cNvPr id="38" name="Text Placeholder 24">
            <a:extLst>
              <a:ext uri="{FF2B5EF4-FFF2-40B4-BE49-F238E27FC236}">
                <a16:creationId xmlns:a16="http://schemas.microsoft.com/office/drawing/2014/main" id="{A8FB0B62-F1DA-F435-956B-C812B740817A}"/>
              </a:ext>
            </a:extLst>
          </p:cNvPr>
          <p:cNvSpPr>
            <a:spLocks noGrp="1"/>
          </p:cNvSpPr>
          <p:nvPr>
            <p:ph type="body" sz="quarter" idx="11" hasCustomPrompt="1"/>
          </p:nvPr>
        </p:nvSpPr>
        <p:spPr>
          <a:xfrm>
            <a:off x="335462" y="2763689"/>
            <a:ext cx="1688263" cy="1605709"/>
          </a:xfrm>
        </p:spPr>
        <p:txBody>
          <a:bodyPr tIns="180000" anchor="t">
            <a:noAutofit/>
          </a:bodyPr>
          <a:lstStyle>
            <a:lvl1pPr marL="0" indent="0" algn="l">
              <a:lnSpc>
                <a:spcPct val="100000"/>
              </a:lnSpc>
              <a:spcBef>
                <a:spcPts val="0"/>
              </a:spcBef>
              <a:buNone/>
              <a:defRPr lang="en-US" sz="2800" kern="120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Agenda </a:t>
            </a:r>
          </a:p>
          <a:p>
            <a:pPr lvl="0"/>
            <a:r>
              <a:rPr lang="en-US" dirty="0"/>
              <a:t>point 1</a:t>
            </a:r>
            <a:endParaRPr lang="en-GB" dirty="0"/>
          </a:p>
        </p:txBody>
      </p:sp>
      <p:sp>
        <p:nvSpPr>
          <p:cNvPr id="39" name="Oval 38">
            <a:extLst>
              <a:ext uri="{FF2B5EF4-FFF2-40B4-BE49-F238E27FC236}">
                <a16:creationId xmlns:a16="http://schemas.microsoft.com/office/drawing/2014/main" id="{1F754F54-4C82-CA24-7672-9848D6291CFE}"/>
              </a:ext>
            </a:extLst>
          </p:cNvPr>
          <p:cNvSpPr/>
          <p:nvPr userDrawn="1"/>
        </p:nvSpPr>
        <p:spPr>
          <a:xfrm>
            <a:off x="335462" y="2093265"/>
            <a:ext cx="632093" cy="632093"/>
          </a:xfrm>
          <a:prstGeom prst="ellipse">
            <a:avLst/>
          </a:prstGeom>
          <a:solidFill>
            <a:schemeClr val="bg1"/>
          </a:solidFill>
          <a:ln w="762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chemeClr val="accent1"/>
                </a:solidFill>
                <a:latin typeface="Inter SemiBold" panose="02000503000000020004" pitchFamily="2" charset="0"/>
              </a:rPr>
              <a:t>01</a:t>
            </a:r>
          </a:p>
        </p:txBody>
      </p:sp>
      <p:sp>
        <p:nvSpPr>
          <p:cNvPr id="40" name="Text Placeholder 24">
            <a:extLst>
              <a:ext uri="{FF2B5EF4-FFF2-40B4-BE49-F238E27FC236}">
                <a16:creationId xmlns:a16="http://schemas.microsoft.com/office/drawing/2014/main" id="{447D14B9-C4B4-99F7-FB86-D78E7A986163}"/>
              </a:ext>
            </a:extLst>
          </p:cNvPr>
          <p:cNvSpPr>
            <a:spLocks noGrp="1"/>
          </p:cNvSpPr>
          <p:nvPr>
            <p:ph type="body" sz="quarter" idx="12" hasCustomPrompt="1"/>
          </p:nvPr>
        </p:nvSpPr>
        <p:spPr>
          <a:xfrm>
            <a:off x="2302025" y="2763689"/>
            <a:ext cx="1688263" cy="1605709"/>
          </a:xfrm>
        </p:spPr>
        <p:txBody>
          <a:bodyPr tIns="180000" anchor="t">
            <a:noAutofit/>
          </a:bodyPr>
          <a:lstStyle>
            <a:lvl1pPr marL="0" indent="0" algn="l">
              <a:lnSpc>
                <a:spcPct val="100000"/>
              </a:lnSpc>
              <a:spcBef>
                <a:spcPts val="0"/>
              </a:spcBef>
              <a:buNone/>
              <a:defRPr lang="en-US" sz="2800" kern="120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Agenda </a:t>
            </a:r>
          </a:p>
          <a:p>
            <a:pPr lvl="0"/>
            <a:r>
              <a:rPr lang="en-US" dirty="0"/>
              <a:t>point 2</a:t>
            </a:r>
            <a:endParaRPr lang="en-GB" dirty="0"/>
          </a:p>
        </p:txBody>
      </p:sp>
      <p:sp>
        <p:nvSpPr>
          <p:cNvPr id="41" name="Oval 40">
            <a:extLst>
              <a:ext uri="{FF2B5EF4-FFF2-40B4-BE49-F238E27FC236}">
                <a16:creationId xmlns:a16="http://schemas.microsoft.com/office/drawing/2014/main" id="{43679CCB-EBC5-2698-4186-EDC3C663215E}"/>
              </a:ext>
            </a:extLst>
          </p:cNvPr>
          <p:cNvSpPr/>
          <p:nvPr userDrawn="1"/>
        </p:nvSpPr>
        <p:spPr>
          <a:xfrm>
            <a:off x="2302025" y="2093265"/>
            <a:ext cx="632093" cy="632093"/>
          </a:xfrm>
          <a:prstGeom prst="ellipse">
            <a:avLst/>
          </a:prstGeom>
          <a:solidFill>
            <a:schemeClr val="bg1"/>
          </a:solidFill>
          <a:ln w="762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chemeClr val="accent1"/>
                </a:solidFill>
                <a:latin typeface="Inter SemiBold" panose="02000503000000020004" pitchFamily="2" charset="0"/>
              </a:rPr>
              <a:t>02</a:t>
            </a:r>
          </a:p>
        </p:txBody>
      </p:sp>
      <p:sp>
        <p:nvSpPr>
          <p:cNvPr id="42" name="Text Placeholder 24">
            <a:extLst>
              <a:ext uri="{FF2B5EF4-FFF2-40B4-BE49-F238E27FC236}">
                <a16:creationId xmlns:a16="http://schemas.microsoft.com/office/drawing/2014/main" id="{9066C005-E57A-F749-DE78-9AC6F8CAAA71}"/>
              </a:ext>
            </a:extLst>
          </p:cNvPr>
          <p:cNvSpPr>
            <a:spLocks noGrp="1"/>
          </p:cNvSpPr>
          <p:nvPr>
            <p:ph type="body" sz="quarter" idx="13" hasCustomPrompt="1"/>
          </p:nvPr>
        </p:nvSpPr>
        <p:spPr>
          <a:xfrm>
            <a:off x="4268588" y="2763689"/>
            <a:ext cx="1688263" cy="1605709"/>
          </a:xfrm>
        </p:spPr>
        <p:txBody>
          <a:bodyPr tIns="180000" anchor="t">
            <a:noAutofit/>
          </a:bodyPr>
          <a:lstStyle>
            <a:lvl1pPr marL="0" indent="0" algn="l">
              <a:lnSpc>
                <a:spcPct val="100000"/>
              </a:lnSpc>
              <a:spcBef>
                <a:spcPts val="0"/>
              </a:spcBef>
              <a:buNone/>
              <a:defRPr lang="en-US" sz="2800" kern="120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Agenda </a:t>
            </a:r>
          </a:p>
          <a:p>
            <a:pPr lvl="0"/>
            <a:r>
              <a:rPr lang="en-US" dirty="0"/>
              <a:t>point 3</a:t>
            </a:r>
            <a:endParaRPr lang="en-GB" dirty="0"/>
          </a:p>
        </p:txBody>
      </p:sp>
      <p:sp>
        <p:nvSpPr>
          <p:cNvPr id="43" name="Oval 42">
            <a:extLst>
              <a:ext uri="{FF2B5EF4-FFF2-40B4-BE49-F238E27FC236}">
                <a16:creationId xmlns:a16="http://schemas.microsoft.com/office/drawing/2014/main" id="{1F8955F9-0FD3-F842-EDC2-246ADD51C518}"/>
              </a:ext>
            </a:extLst>
          </p:cNvPr>
          <p:cNvSpPr/>
          <p:nvPr userDrawn="1"/>
        </p:nvSpPr>
        <p:spPr>
          <a:xfrm>
            <a:off x="4268588" y="2093265"/>
            <a:ext cx="632093" cy="632093"/>
          </a:xfrm>
          <a:prstGeom prst="ellipse">
            <a:avLst/>
          </a:prstGeom>
          <a:solidFill>
            <a:schemeClr val="bg1"/>
          </a:solidFill>
          <a:ln w="762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chemeClr val="accent1"/>
                </a:solidFill>
                <a:latin typeface="Inter SemiBold" panose="02000503000000020004" pitchFamily="2" charset="0"/>
              </a:rPr>
              <a:t>03</a:t>
            </a:r>
          </a:p>
        </p:txBody>
      </p:sp>
      <p:sp>
        <p:nvSpPr>
          <p:cNvPr id="44" name="Text Placeholder 24">
            <a:extLst>
              <a:ext uri="{FF2B5EF4-FFF2-40B4-BE49-F238E27FC236}">
                <a16:creationId xmlns:a16="http://schemas.microsoft.com/office/drawing/2014/main" id="{856BAE32-3AC5-9606-3D21-430C8754FEE6}"/>
              </a:ext>
            </a:extLst>
          </p:cNvPr>
          <p:cNvSpPr>
            <a:spLocks noGrp="1"/>
          </p:cNvSpPr>
          <p:nvPr>
            <p:ph type="body" sz="quarter" idx="14" hasCustomPrompt="1"/>
          </p:nvPr>
        </p:nvSpPr>
        <p:spPr>
          <a:xfrm>
            <a:off x="6235151" y="2763689"/>
            <a:ext cx="1688263" cy="1605709"/>
          </a:xfrm>
        </p:spPr>
        <p:txBody>
          <a:bodyPr tIns="180000" anchor="t">
            <a:noAutofit/>
          </a:bodyPr>
          <a:lstStyle>
            <a:lvl1pPr marL="0" indent="0" algn="l">
              <a:lnSpc>
                <a:spcPct val="100000"/>
              </a:lnSpc>
              <a:spcBef>
                <a:spcPts val="0"/>
              </a:spcBef>
              <a:buNone/>
              <a:defRPr lang="en-US" sz="2800" kern="120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Agenda </a:t>
            </a:r>
          </a:p>
          <a:p>
            <a:pPr lvl="0"/>
            <a:r>
              <a:rPr lang="en-US" dirty="0"/>
              <a:t>point 4</a:t>
            </a:r>
            <a:endParaRPr lang="en-GB" dirty="0"/>
          </a:p>
        </p:txBody>
      </p:sp>
      <p:sp>
        <p:nvSpPr>
          <p:cNvPr id="45" name="Oval 44">
            <a:extLst>
              <a:ext uri="{FF2B5EF4-FFF2-40B4-BE49-F238E27FC236}">
                <a16:creationId xmlns:a16="http://schemas.microsoft.com/office/drawing/2014/main" id="{AEA37399-C995-82D8-A054-252007CFCD20}"/>
              </a:ext>
            </a:extLst>
          </p:cNvPr>
          <p:cNvSpPr/>
          <p:nvPr userDrawn="1"/>
        </p:nvSpPr>
        <p:spPr>
          <a:xfrm>
            <a:off x="6235151" y="2093265"/>
            <a:ext cx="632093" cy="632093"/>
          </a:xfrm>
          <a:prstGeom prst="ellipse">
            <a:avLst/>
          </a:prstGeom>
          <a:solidFill>
            <a:schemeClr val="bg1"/>
          </a:solidFill>
          <a:ln w="762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chemeClr val="accent1"/>
                </a:solidFill>
                <a:latin typeface="Inter SemiBold" panose="02000503000000020004" pitchFamily="2" charset="0"/>
              </a:rPr>
              <a:t>04</a:t>
            </a:r>
          </a:p>
        </p:txBody>
      </p:sp>
      <p:sp>
        <p:nvSpPr>
          <p:cNvPr id="46" name="Text Placeholder 24">
            <a:extLst>
              <a:ext uri="{FF2B5EF4-FFF2-40B4-BE49-F238E27FC236}">
                <a16:creationId xmlns:a16="http://schemas.microsoft.com/office/drawing/2014/main" id="{FDF6004D-C7BF-350A-39E1-81C4D2E08ABC}"/>
              </a:ext>
            </a:extLst>
          </p:cNvPr>
          <p:cNvSpPr>
            <a:spLocks noGrp="1"/>
          </p:cNvSpPr>
          <p:nvPr>
            <p:ph type="body" sz="quarter" idx="15" hasCustomPrompt="1"/>
          </p:nvPr>
        </p:nvSpPr>
        <p:spPr>
          <a:xfrm>
            <a:off x="8201714" y="2763689"/>
            <a:ext cx="1688263" cy="1605709"/>
          </a:xfrm>
        </p:spPr>
        <p:txBody>
          <a:bodyPr tIns="180000" anchor="t">
            <a:noAutofit/>
          </a:bodyPr>
          <a:lstStyle>
            <a:lvl1pPr marL="0" indent="0" algn="l">
              <a:lnSpc>
                <a:spcPct val="100000"/>
              </a:lnSpc>
              <a:spcBef>
                <a:spcPts val="0"/>
              </a:spcBef>
              <a:buNone/>
              <a:defRPr lang="en-US" sz="2800" kern="120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Agenda </a:t>
            </a:r>
          </a:p>
          <a:p>
            <a:pPr lvl="0"/>
            <a:r>
              <a:rPr lang="en-US" dirty="0"/>
              <a:t>point 5</a:t>
            </a:r>
            <a:endParaRPr lang="en-GB" dirty="0"/>
          </a:p>
        </p:txBody>
      </p:sp>
      <p:sp>
        <p:nvSpPr>
          <p:cNvPr id="47" name="Oval 46">
            <a:extLst>
              <a:ext uri="{FF2B5EF4-FFF2-40B4-BE49-F238E27FC236}">
                <a16:creationId xmlns:a16="http://schemas.microsoft.com/office/drawing/2014/main" id="{F53E1F98-A1CB-D04F-A151-39365EF21CB2}"/>
              </a:ext>
            </a:extLst>
          </p:cNvPr>
          <p:cNvSpPr/>
          <p:nvPr userDrawn="1"/>
        </p:nvSpPr>
        <p:spPr>
          <a:xfrm>
            <a:off x="8201714" y="2093265"/>
            <a:ext cx="632093" cy="632093"/>
          </a:xfrm>
          <a:prstGeom prst="ellipse">
            <a:avLst/>
          </a:prstGeom>
          <a:solidFill>
            <a:schemeClr val="bg1"/>
          </a:solidFill>
          <a:ln w="762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chemeClr val="accent1"/>
                </a:solidFill>
                <a:latin typeface="Inter SemiBold" panose="02000503000000020004" pitchFamily="2" charset="0"/>
              </a:rPr>
              <a:t>05</a:t>
            </a:r>
          </a:p>
        </p:txBody>
      </p:sp>
      <p:sp>
        <p:nvSpPr>
          <p:cNvPr id="48" name="Text Placeholder 24">
            <a:extLst>
              <a:ext uri="{FF2B5EF4-FFF2-40B4-BE49-F238E27FC236}">
                <a16:creationId xmlns:a16="http://schemas.microsoft.com/office/drawing/2014/main" id="{C9CEA917-3FB2-8C63-026E-BCC66C5FCAEC}"/>
              </a:ext>
            </a:extLst>
          </p:cNvPr>
          <p:cNvSpPr>
            <a:spLocks noGrp="1"/>
          </p:cNvSpPr>
          <p:nvPr>
            <p:ph type="body" sz="quarter" idx="16" hasCustomPrompt="1"/>
          </p:nvPr>
        </p:nvSpPr>
        <p:spPr>
          <a:xfrm>
            <a:off x="10168275" y="2763689"/>
            <a:ext cx="1688263" cy="1605709"/>
          </a:xfrm>
        </p:spPr>
        <p:txBody>
          <a:bodyPr tIns="180000" anchor="t">
            <a:noAutofit/>
          </a:bodyPr>
          <a:lstStyle>
            <a:lvl1pPr marL="0" indent="0" algn="l">
              <a:lnSpc>
                <a:spcPct val="100000"/>
              </a:lnSpc>
              <a:spcBef>
                <a:spcPts val="0"/>
              </a:spcBef>
              <a:buNone/>
              <a:defRPr lang="en-US" sz="2800" kern="120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Agenda </a:t>
            </a:r>
          </a:p>
          <a:p>
            <a:pPr lvl="0"/>
            <a:r>
              <a:rPr lang="en-US" dirty="0"/>
              <a:t>point 6</a:t>
            </a:r>
            <a:endParaRPr lang="en-GB" dirty="0"/>
          </a:p>
        </p:txBody>
      </p:sp>
      <p:sp>
        <p:nvSpPr>
          <p:cNvPr id="49" name="Oval 48">
            <a:extLst>
              <a:ext uri="{FF2B5EF4-FFF2-40B4-BE49-F238E27FC236}">
                <a16:creationId xmlns:a16="http://schemas.microsoft.com/office/drawing/2014/main" id="{183B7B63-11D6-2FBD-3734-C3DA740D4D68}"/>
              </a:ext>
            </a:extLst>
          </p:cNvPr>
          <p:cNvSpPr/>
          <p:nvPr userDrawn="1"/>
        </p:nvSpPr>
        <p:spPr>
          <a:xfrm>
            <a:off x="10168275" y="2093265"/>
            <a:ext cx="632093" cy="632093"/>
          </a:xfrm>
          <a:prstGeom prst="ellipse">
            <a:avLst/>
          </a:prstGeom>
          <a:solidFill>
            <a:schemeClr val="bg1"/>
          </a:solidFill>
          <a:ln w="762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chemeClr val="accent1"/>
                </a:solidFill>
                <a:latin typeface="Inter SemiBold" panose="02000503000000020004" pitchFamily="2" charset="0"/>
              </a:rPr>
              <a:t>06</a:t>
            </a:r>
          </a:p>
        </p:txBody>
      </p:sp>
      <p:sp>
        <p:nvSpPr>
          <p:cNvPr id="5" name="Title 1">
            <a:extLst>
              <a:ext uri="{FF2B5EF4-FFF2-40B4-BE49-F238E27FC236}">
                <a16:creationId xmlns:a16="http://schemas.microsoft.com/office/drawing/2014/main" id="{0D904E3D-76A8-D134-05FD-9BA6563F7229}"/>
              </a:ext>
            </a:extLst>
          </p:cNvPr>
          <p:cNvSpPr>
            <a:spLocks noGrp="1"/>
          </p:cNvSpPr>
          <p:nvPr>
            <p:ph type="title"/>
          </p:nvPr>
        </p:nvSpPr>
        <p:spPr>
          <a:xfrm>
            <a:off x="303321" y="320736"/>
            <a:ext cx="10383094" cy="522642"/>
          </a:xfrm>
          <a:prstGeom prst="rect">
            <a:avLst/>
          </a:prstGeom>
        </p:spPr>
        <p:txBody>
          <a:bodyPr/>
          <a:lstStyle>
            <a:lvl1pPr>
              <a:defRPr sz="3200">
                <a:solidFill>
                  <a:schemeClr val="tx2"/>
                </a:solidFill>
                <a:latin typeface="+mn-lt"/>
              </a:defRPr>
            </a:lvl1pPr>
          </a:lstStyle>
          <a:p>
            <a:r>
              <a:rPr lang="en-US"/>
              <a:t>Click to edit Master title style</a:t>
            </a:r>
            <a:endParaRPr lang="en-GB"/>
          </a:p>
        </p:txBody>
      </p:sp>
      <p:sp>
        <p:nvSpPr>
          <p:cNvPr id="6" name="Text Placeholder 5">
            <a:extLst>
              <a:ext uri="{FF2B5EF4-FFF2-40B4-BE49-F238E27FC236}">
                <a16:creationId xmlns:a16="http://schemas.microsoft.com/office/drawing/2014/main" id="{C3CCC7C9-515E-A1BF-80DE-019F67F0C64F}"/>
              </a:ext>
            </a:extLst>
          </p:cNvPr>
          <p:cNvSpPr>
            <a:spLocks noGrp="1"/>
          </p:cNvSpPr>
          <p:nvPr>
            <p:ph type="body" sz="quarter" idx="10" hasCustomPrompt="1"/>
          </p:nvPr>
        </p:nvSpPr>
        <p:spPr>
          <a:xfrm>
            <a:off x="303213" y="794393"/>
            <a:ext cx="10382654" cy="341632"/>
          </a:xfrm>
        </p:spPr>
        <p:txBody>
          <a:bodyPr wrap="square">
            <a:spAutoFit/>
          </a:bodyPr>
          <a:lstStyle>
            <a:lvl1pPr marL="0" indent="0" algn="l" defTabSz="914400" rtl="0" eaLnBrk="1" latinLnBrk="0" hangingPunct="1">
              <a:buNone/>
              <a:defRPr kumimoji="0" lang="en-GB" sz="1800" b="0" i="0" u="none" strike="noStrike" kern="1200" cap="none" spc="0" normalizeH="0" baseline="0" dirty="0">
                <a:ln>
                  <a:noFill/>
                </a:ln>
                <a:solidFill>
                  <a:srgbClr val="23282C">
                    <a:alpha val="50000"/>
                  </a:srgbClr>
                </a:solidFill>
                <a:effectLst/>
                <a:uLnTx/>
                <a:uFillTx/>
                <a:latin typeface="Inter Light" panose="02000503000000020004" pitchFamily="2" charset="0"/>
                <a:ea typeface="Tahoma" panose="020B0604030504040204" pitchFamily="34" charset="0"/>
                <a:cs typeface="Tahoma" panose="020B0604030504040204" pitchFamily="34" charset="0"/>
              </a:defRPr>
            </a:lvl1pPr>
          </a:lstStyle>
          <a:p>
            <a:pPr lvl="0"/>
            <a:r>
              <a:rPr lang="en-US" dirty="0"/>
              <a:t>Click to edit sub title</a:t>
            </a:r>
            <a:endParaRPr lang="en-GB" dirty="0"/>
          </a:p>
        </p:txBody>
      </p:sp>
    </p:spTree>
    <p:extLst>
      <p:ext uri="{BB962C8B-B14F-4D97-AF65-F5344CB8AC3E}">
        <p14:creationId xmlns:p14="http://schemas.microsoft.com/office/powerpoint/2010/main" val="2866697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 presetClass="entr" presetSubtype="2" decel="10000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 calcmode="lin" valueType="num">
                                      <p:cBhvr additive="base">
                                        <p:cTn id="10" dur="500" fill="hold"/>
                                        <p:tgtEl>
                                          <p:spTgt spid="38"/>
                                        </p:tgtEl>
                                        <p:attrNameLst>
                                          <p:attrName>ppt_x</p:attrName>
                                        </p:attrNameLst>
                                      </p:cBhvr>
                                      <p:tavLst>
                                        <p:tav tm="0">
                                          <p:val>
                                            <p:strVal val="1+#ppt_w/2"/>
                                          </p:val>
                                        </p:tav>
                                        <p:tav tm="100000">
                                          <p:val>
                                            <p:strVal val="#ppt_x"/>
                                          </p:val>
                                        </p:tav>
                                      </p:tavLst>
                                    </p:anim>
                                    <p:anim calcmode="lin" valueType="num">
                                      <p:cBhvr additive="base">
                                        <p:cTn id="11" dur="500" fill="hold"/>
                                        <p:tgtEl>
                                          <p:spTgt spid="38"/>
                                        </p:tgtEl>
                                        <p:attrNameLst>
                                          <p:attrName>ppt_y</p:attrName>
                                        </p:attrNameLst>
                                      </p:cBhvr>
                                      <p:tavLst>
                                        <p:tav tm="0">
                                          <p:val>
                                            <p:strVal val="#ppt_y"/>
                                          </p:val>
                                        </p:tav>
                                        <p:tav tm="100000">
                                          <p:val>
                                            <p:strVal val="#ppt_y"/>
                                          </p:val>
                                        </p:tav>
                                      </p:tavLst>
                                    </p:anim>
                                  </p:childTnLst>
                                </p:cTn>
                              </p:par>
                              <p:par>
                                <p:cTn id="12" presetID="2" presetClass="entr" presetSubtype="2" decel="100000" fill="hold" grpId="0" nodeType="withEffect">
                                  <p:stCondLst>
                                    <p:cond delay="0"/>
                                  </p:stCondLst>
                                  <p:childTnLst>
                                    <p:set>
                                      <p:cBhvr>
                                        <p:cTn id="13" dur="1" fill="hold">
                                          <p:stCondLst>
                                            <p:cond delay="0"/>
                                          </p:stCondLst>
                                        </p:cTn>
                                        <p:tgtEl>
                                          <p:spTgt spid="39"/>
                                        </p:tgtEl>
                                        <p:attrNameLst>
                                          <p:attrName>style.visibility</p:attrName>
                                        </p:attrNameLst>
                                      </p:cBhvr>
                                      <p:to>
                                        <p:strVal val="visible"/>
                                      </p:to>
                                    </p:set>
                                    <p:anim calcmode="lin" valueType="num">
                                      <p:cBhvr additive="base">
                                        <p:cTn id="14" dur="500" fill="hold"/>
                                        <p:tgtEl>
                                          <p:spTgt spid="39"/>
                                        </p:tgtEl>
                                        <p:attrNameLst>
                                          <p:attrName>ppt_x</p:attrName>
                                        </p:attrNameLst>
                                      </p:cBhvr>
                                      <p:tavLst>
                                        <p:tav tm="0">
                                          <p:val>
                                            <p:strVal val="1+#ppt_w/2"/>
                                          </p:val>
                                        </p:tav>
                                        <p:tav tm="100000">
                                          <p:val>
                                            <p:strVal val="#ppt_x"/>
                                          </p:val>
                                        </p:tav>
                                      </p:tavLst>
                                    </p:anim>
                                    <p:anim calcmode="lin" valueType="num">
                                      <p:cBhvr additive="base">
                                        <p:cTn id="15" dur="500" fill="hold"/>
                                        <p:tgtEl>
                                          <p:spTgt spid="39"/>
                                        </p:tgtEl>
                                        <p:attrNameLst>
                                          <p:attrName>ppt_y</p:attrName>
                                        </p:attrNameLst>
                                      </p:cBhvr>
                                      <p:tavLst>
                                        <p:tav tm="0">
                                          <p:val>
                                            <p:strVal val="#ppt_y"/>
                                          </p:val>
                                        </p:tav>
                                        <p:tav tm="100000">
                                          <p:val>
                                            <p:strVal val="#ppt_y"/>
                                          </p:val>
                                        </p:tav>
                                      </p:tavLst>
                                    </p:anim>
                                  </p:childTnLst>
                                </p:cTn>
                              </p:par>
                              <p:par>
                                <p:cTn id="16" presetID="2" presetClass="entr" presetSubtype="2" decel="10000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 calcmode="lin" valueType="num">
                                      <p:cBhvr additive="base">
                                        <p:cTn id="18" dur="500" fill="hold"/>
                                        <p:tgtEl>
                                          <p:spTgt spid="40"/>
                                        </p:tgtEl>
                                        <p:attrNameLst>
                                          <p:attrName>ppt_x</p:attrName>
                                        </p:attrNameLst>
                                      </p:cBhvr>
                                      <p:tavLst>
                                        <p:tav tm="0">
                                          <p:val>
                                            <p:strVal val="1+#ppt_w/2"/>
                                          </p:val>
                                        </p:tav>
                                        <p:tav tm="100000">
                                          <p:val>
                                            <p:strVal val="#ppt_x"/>
                                          </p:val>
                                        </p:tav>
                                      </p:tavLst>
                                    </p:anim>
                                    <p:anim calcmode="lin" valueType="num">
                                      <p:cBhvr additive="base">
                                        <p:cTn id="19" dur="500" fill="hold"/>
                                        <p:tgtEl>
                                          <p:spTgt spid="40"/>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 calcmode="lin" valueType="num">
                                      <p:cBhvr additive="base">
                                        <p:cTn id="22" dur="500" fill="hold"/>
                                        <p:tgtEl>
                                          <p:spTgt spid="41"/>
                                        </p:tgtEl>
                                        <p:attrNameLst>
                                          <p:attrName>ppt_x</p:attrName>
                                        </p:attrNameLst>
                                      </p:cBhvr>
                                      <p:tavLst>
                                        <p:tav tm="0">
                                          <p:val>
                                            <p:strVal val="1+#ppt_w/2"/>
                                          </p:val>
                                        </p:tav>
                                        <p:tav tm="100000">
                                          <p:val>
                                            <p:strVal val="#ppt_x"/>
                                          </p:val>
                                        </p:tav>
                                      </p:tavLst>
                                    </p:anim>
                                    <p:anim calcmode="lin" valueType="num">
                                      <p:cBhvr additive="base">
                                        <p:cTn id="23" dur="500" fill="hold"/>
                                        <p:tgtEl>
                                          <p:spTgt spid="41"/>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0"/>
                                  </p:stCondLst>
                                  <p:childTnLst>
                                    <p:set>
                                      <p:cBhvr>
                                        <p:cTn id="25" dur="1" fill="hold">
                                          <p:stCondLst>
                                            <p:cond delay="0"/>
                                          </p:stCondLst>
                                        </p:cTn>
                                        <p:tgtEl>
                                          <p:spTgt spid="42"/>
                                        </p:tgtEl>
                                        <p:attrNameLst>
                                          <p:attrName>style.visibility</p:attrName>
                                        </p:attrNameLst>
                                      </p:cBhvr>
                                      <p:to>
                                        <p:strVal val="visible"/>
                                      </p:to>
                                    </p:set>
                                    <p:anim calcmode="lin" valueType="num">
                                      <p:cBhvr additive="base">
                                        <p:cTn id="26" dur="500" fill="hold"/>
                                        <p:tgtEl>
                                          <p:spTgt spid="42"/>
                                        </p:tgtEl>
                                        <p:attrNameLst>
                                          <p:attrName>ppt_x</p:attrName>
                                        </p:attrNameLst>
                                      </p:cBhvr>
                                      <p:tavLst>
                                        <p:tav tm="0">
                                          <p:val>
                                            <p:strVal val="1+#ppt_w/2"/>
                                          </p:val>
                                        </p:tav>
                                        <p:tav tm="100000">
                                          <p:val>
                                            <p:strVal val="#ppt_x"/>
                                          </p:val>
                                        </p:tav>
                                      </p:tavLst>
                                    </p:anim>
                                    <p:anim calcmode="lin" valueType="num">
                                      <p:cBhvr additive="base">
                                        <p:cTn id="27" dur="500" fill="hold"/>
                                        <p:tgtEl>
                                          <p:spTgt spid="42"/>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0"/>
                                  </p:stCondLst>
                                  <p:childTnLst>
                                    <p:set>
                                      <p:cBhvr>
                                        <p:cTn id="29" dur="1" fill="hold">
                                          <p:stCondLst>
                                            <p:cond delay="0"/>
                                          </p:stCondLst>
                                        </p:cTn>
                                        <p:tgtEl>
                                          <p:spTgt spid="43"/>
                                        </p:tgtEl>
                                        <p:attrNameLst>
                                          <p:attrName>style.visibility</p:attrName>
                                        </p:attrNameLst>
                                      </p:cBhvr>
                                      <p:to>
                                        <p:strVal val="visible"/>
                                      </p:to>
                                    </p:set>
                                    <p:anim calcmode="lin" valueType="num">
                                      <p:cBhvr additive="base">
                                        <p:cTn id="30" dur="500" fill="hold"/>
                                        <p:tgtEl>
                                          <p:spTgt spid="43"/>
                                        </p:tgtEl>
                                        <p:attrNameLst>
                                          <p:attrName>ppt_x</p:attrName>
                                        </p:attrNameLst>
                                      </p:cBhvr>
                                      <p:tavLst>
                                        <p:tav tm="0">
                                          <p:val>
                                            <p:strVal val="1+#ppt_w/2"/>
                                          </p:val>
                                        </p:tav>
                                        <p:tav tm="100000">
                                          <p:val>
                                            <p:strVal val="#ppt_x"/>
                                          </p:val>
                                        </p:tav>
                                      </p:tavLst>
                                    </p:anim>
                                    <p:anim calcmode="lin" valueType="num">
                                      <p:cBhvr additive="base">
                                        <p:cTn id="31" dur="500" fill="hold"/>
                                        <p:tgtEl>
                                          <p:spTgt spid="43"/>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0"/>
                                  </p:stCondLst>
                                  <p:childTnLst>
                                    <p:set>
                                      <p:cBhvr>
                                        <p:cTn id="33" dur="1" fill="hold">
                                          <p:stCondLst>
                                            <p:cond delay="0"/>
                                          </p:stCondLst>
                                        </p:cTn>
                                        <p:tgtEl>
                                          <p:spTgt spid="44"/>
                                        </p:tgtEl>
                                        <p:attrNameLst>
                                          <p:attrName>style.visibility</p:attrName>
                                        </p:attrNameLst>
                                      </p:cBhvr>
                                      <p:to>
                                        <p:strVal val="visible"/>
                                      </p:to>
                                    </p:set>
                                    <p:anim calcmode="lin" valueType="num">
                                      <p:cBhvr additive="base">
                                        <p:cTn id="34" dur="500" fill="hold"/>
                                        <p:tgtEl>
                                          <p:spTgt spid="44"/>
                                        </p:tgtEl>
                                        <p:attrNameLst>
                                          <p:attrName>ppt_x</p:attrName>
                                        </p:attrNameLst>
                                      </p:cBhvr>
                                      <p:tavLst>
                                        <p:tav tm="0">
                                          <p:val>
                                            <p:strVal val="1+#ppt_w/2"/>
                                          </p:val>
                                        </p:tav>
                                        <p:tav tm="100000">
                                          <p:val>
                                            <p:strVal val="#ppt_x"/>
                                          </p:val>
                                        </p:tav>
                                      </p:tavLst>
                                    </p:anim>
                                    <p:anim calcmode="lin" valueType="num">
                                      <p:cBhvr additive="base">
                                        <p:cTn id="35" dur="500" fill="hold"/>
                                        <p:tgtEl>
                                          <p:spTgt spid="44"/>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 calcmode="lin" valueType="num">
                                      <p:cBhvr additive="base">
                                        <p:cTn id="38" dur="500" fill="hold"/>
                                        <p:tgtEl>
                                          <p:spTgt spid="45"/>
                                        </p:tgtEl>
                                        <p:attrNameLst>
                                          <p:attrName>ppt_x</p:attrName>
                                        </p:attrNameLst>
                                      </p:cBhvr>
                                      <p:tavLst>
                                        <p:tav tm="0">
                                          <p:val>
                                            <p:strVal val="1+#ppt_w/2"/>
                                          </p:val>
                                        </p:tav>
                                        <p:tav tm="100000">
                                          <p:val>
                                            <p:strVal val="#ppt_x"/>
                                          </p:val>
                                        </p:tav>
                                      </p:tavLst>
                                    </p:anim>
                                    <p:anim calcmode="lin" valueType="num">
                                      <p:cBhvr additive="base">
                                        <p:cTn id="39" dur="500" fill="hold"/>
                                        <p:tgtEl>
                                          <p:spTgt spid="45"/>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0"/>
                                  </p:stCondLst>
                                  <p:childTnLst>
                                    <p:set>
                                      <p:cBhvr>
                                        <p:cTn id="41" dur="1" fill="hold">
                                          <p:stCondLst>
                                            <p:cond delay="0"/>
                                          </p:stCondLst>
                                        </p:cTn>
                                        <p:tgtEl>
                                          <p:spTgt spid="46"/>
                                        </p:tgtEl>
                                        <p:attrNameLst>
                                          <p:attrName>style.visibility</p:attrName>
                                        </p:attrNameLst>
                                      </p:cBhvr>
                                      <p:to>
                                        <p:strVal val="visible"/>
                                      </p:to>
                                    </p:set>
                                    <p:anim calcmode="lin" valueType="num">
                                      <p:cBhvr additive="base">
                                        <p:cTn id="42" dur="500" fill="hold"/>
                                        <p:tgtEl>
                                          <p:spTgt spid="46"/>
                                        </p:tgtEl>
                                        <p:attrNameLst>
                                          <p:attrName>ppt_x</p:attrName>
                                        </p:attrNameLst>
                                      </p:cBhvr>
                                      <p:tavLst>
                                        <p:tav tm="0">
                                          <p:val>
                                            <p:strVal val="1+#ppt_w/2"/>
                                          </p:val>
                                        </p:tav>
                                        <p:tav tm="100000">
                                          <p:val>
                                            <p:strVal val="#ppt_x"/>
                                          </p:val>
                                        </p:tav>
                                      </p:tavLst>
                                    </p:anim>
                                    <p:anim calcmode="lin" valueType="num">
                                      <p:cBhvr additive="base">
                                        <p:cTn id="43" dur="500" fill="hold"/>
                                        <p:tgtEl>
                                          <p:spTgt spid="46"/>
                                        </p:tgtEl>
                                        <p:attrNameLst>
                                          <p:attrName>ppt_y</p:attrName>
                                        </p:attrNameLst>
                                      </p:cBhvr>
                                      <p:tavLst>
                                        <p:tav tm="0">
                                          <p:val>
                                            <p:strVal val="#ppt_y"/>
                                          </p:val>
                                        </p:tav>
                                        <p:tav tm="100000">
                                          <p:val>
                                            <p:strVal val="#ppt_y"/>
                                          </p:val>
                                        </p:tav>
                                      </p:tavLst>
                                    </p:anim>
                                  </p:childTnLst>
                                </p:cTn>
                              </p:par>
                              <p:par>
                                <p:cTn id="44" presetID="2" presetClass="entr" presetSubtype="2" decel="100000" fill="hold" grpId="0" nodeType="withEffect">
                                  <p:stCondLst>
                                    <p:cond delay="0"/>
                                  </p:stCondLst>
                                  <p:childTnLst>
                                    <p:set>
                                      <p:cBhvr>
                                        <p:cTn id="45" dur="1" fill="hold">
                                          <p:stCondLst>
                                            <p:cond delay="0"/>
                                          </p:stCondLst>
                                        </p:cTn>
                                        <p:tgtEl>
                                          <p:spTgt spid="47"/>
                                        </p:tgtEl>
                                        <p:attrNameLst>
                                          <p:attrName>style.visibility</p:attrName>
                                        </p:attrNameLst>
                                      </p:cBhvr>
                                      <p:to>
                                        <p:strVal val="visible"/>
                                      </p:to>
                                    </p:set>
                                    <p:anim calcmode="lin" valueType="num">
                                      <p:cBhvr additive="base">
                                        <p:cTn id="46" dur="500" fill="hold"/>
                                        <p:tgtEl>
                                          <p:spTgt spid="47"/>
                                        </p:tgtEl>
                                        <p:attrNameLst>
                                          <p:attrName>ppt_x</p:attrName>
                                        </p:attrNameLst>
                                      </p:cBhvr>
                                      <p:tavLst>
                                        <p:tav tm="0">
                                          <p:val>
                                            <p:strVal val="1+#ppt_w/2"/>
                                          </p:val>
                                        </p:tav>
                                        <p:tav tm="100000">
                                          <p:val>
                                            <p:strVal val="#ppt_x"/>
                                          </p:val>
                                        </p:tav>
                                      </p:tavLst>
                                    </p:anim>
                                    <p:anim calcmode="lin" valueType="num">
                                      <p:cBhvr additive="base">
                                        <p:cTn id="47" dur="500" fill="hold"/>
                                        <p:tgtEl>
                                          <p:spTgt spid="47"/>
                                        </p:tgtEl>
                                        <p:attrNameLst>
                                          <p:attrName>ppt_y</p:attrName>
                                        </p:attrNameLst>
                                      </p:cBhvr>
                                      <p:tavLst>
                                        <p:tav tm="0">
                                          <p:val>
                                            <p:strVal val="#ppt_y"/>
                                          </p:val>
                                        </p:tav>
                                        <p:tav tm="100000">
                                          <p:val>
                                            <p:strVal val="#ppt_y"/>
                                          </p:val>
                                        </p:tav>
                                      </p:tavLst>
                                    </p:anim>
                                  </p:childTnLst>
                                </p:cTn>
                              </p:par>
                              <p:par>
                                <p:cTn id="48" presetID="2" presetClass="entr" presetSubtype="2" decel="100000" fill="hold" grpId="0" nodeType="withEffect">
                                  <p:stCondLst>
                                    <p:cond delay="0"/>
                                  </p:stCondLst>
                                  <p:childTnLst>
                                    <p:set>
                                      <p:cBhvr>
                                        <p:cTn id="49" dur="1" fill="hold">
                                          <p:stCondLst>
                                            <p:cond delay="0"/>
                                          </p:stCondLst>
                                        </p:cTn>
                                        <p:tgtEl>
                                          <p:spTgt spid="48"/>
                                        </p:tgtEl>
                                        <p:attrNameLst>
                                          <p:attrName>style.visibility</p:attrName>
                                        </p:attrNameLst>
                                      </p:cBhvr>
                                      <p:to>
                                        <p:strVal val="visible"/>
                                      </p:to>
                                    </p:set>
                                    <p:anim calcmode="lin" valueType="num">
                                      <p:cBhvr additive="base">
                                        <p:cTn id="50" dur="500" fill="hold"/>
                                        <p:tgtEl>
                                          <p:spTgt spid="48"/>
                                        </p:tgtEl>
                                        <p:attrNameLst>
                                          <p:attrName>ppt_x</p:attrName>
                                        </p:attrNameLst>
                                      </p:cBhvr>
                                      <p:tavLst>
                                        <p:tav tm="0">
                                          <p:val>
                                            <p:strVal val="1+#ppt_w/2"/>
                                          </p:val>
                                        </p:tav>
                                        <p:tav tm="100000">
                                          <p:val>
                                            <p:strVal val="#ppt_x"/>
                                          </p:val>
                                        </p:tav>
                                      </p:tavLst>
                                    </p:anim>
                                    <p:anim calcmode="lin" valueType="num">
                                      <p:cBhvr additive="base">
                                        <p:cTn id="51" dur="500" fill="hold"/>
                                        <p:tgtEl>
                                          <p:spTgt spid="48"/>
                                        </p:tgtEl>
                                        <p:attrNameLst>
                                          <p:attrName>ppt_y</p:attrName>
                                        </p:attrNameLst>
                                      </p:cBhvr>
                                      <p:tavLst>
                                        <p:tav tm="0">
                                          <p:val>
                                            <p:strVal val="#ppt_y"/>
                                          </p:val>
                                        </p:tav>
                                        <p:tav tm="100000">
                                          <p:val>
                                            <p:strVal val="#ppt_y"/>
                                          </p:val>
                                        </p:tav>
                                      </p:tavLst>
                                    </p:anim>
                                  </p:childTnLst>
                                </p:cTn>
                              </p:par>
                              <p:par>
                                <p:cTn id="52" presetID="2" presetClass="entr" presetSubtype="2" decel="100000" fill="hold" grpId="0" nodeType="withEffect">
                                  <p:stCondLst>
                                    <p:cond delay="0"/>
                                  </p:stCondLst>
                                  <p:childTnLst>
                                    <p:set>
                                      <p:cBhvr>
                                        <p:cTn id="53" dur="1" fill="hold">
                                          <p:stCondLst>
                                            <p:cond delay="0"/>
                                          </p:stCondLst>
                                        </p:cTn>
                                        <p:tgtEl>
                                          <p:spTgt spid="49"/>
                                        </p:tgtEl>
                                        <p:attrNameLst>
                                          <p:attrName>style.visibility</p:attrName>
                                        </p:attrNameLst>
                                      </p:cBhvr>
                                      <p:to>
                                        <p:strVal val="visible"/>
                                      </p:to>
                                    </p:set>
                                    <p:anim calcmode="lin" valueType="num">
                                      <p:cBhvr additive="base">
                                        <p:cTn id="54" dur="500" fill="hold"/>
                                        <p:tgtEl>
                                          <p:spTgt spid="49"/>
                                        </p:tgtEl>
                                        <p:attrNameLst>
                                          <p:attrName>ppt_x</p:attrName>
                                        </p:attrNameLst>
                                      </p:cBhvr>
                                      <p:tavLst>
                                        <p:tav tm="0">
                                          <p:val>
                                            <p:strVal val="1+#ppt_w/2"/>
                                          </p:val>
                                        </p:tav>
                                        <p:tav tm="100000">
                                          <p:val>
                                            <p:strVal val="#ppt_x"/>
                                          </p:val>
                                        </p:tav>
                                      </p:tavLst>
                                    </p:anim>
                                    <p:anim calcmode="lin" valueType="num">
                                      <p:cBhvr additive="base">
                                        <p:cTn id="55" dur="500" fill="hold"/>
                                        <p:tgtEl>
                                          <p:spTgt spid="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tmplLst>
          <p:tmpl>
            <p:tnLst>
              <p:par>
                <p:cTn presetID="2" presetClass="entr" presetSubtype="2" decel="10000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animBg="1"/>
      <p:bldP spid="40" grpId="0">
        <p:tmplLst>
          <p:tmpl>
            <p:tnLst>
              <p:par>
                <p:cTn presetID="2" presetClass="entr" presetSubtype="2" decel="10000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1+#ppt_w/2"/>
                          </p:val>
                        </p:tav>
                        <p:tav tm="100000">
                          <p:val>
                            <p:strVal val="#ppt_x"/>
                          </p:val>
                        </p:tav>
                      </p:tavLst>
                    </p:anim>
                    <p:anim calcmode="lin" valueType="num">
                      <p:cBhvr additive="base">
                        <p:cTn dur="500" fill="hold"/>
                        <p:tgtEl>
                          <p:spTgt spid="40"/>
                        </p:tgtEl>
                        <p:attrNameLst>
                          <p:attrName>ppt_y</p:attrName>
                        </p:attrNameLst>
                      </p:cBhvr>
                      <p:tavLst>
                        <p:tav tm="0">
                          <p:val>
                            <p:strVal val="#ppt_y"/>
                          </p:val>
                        </p:tav>
                        <p:tav tm="100000">
                          <p:val>
                            <p:strVal val="#ppt_y"/>
                          </p:val>
                        </p:tav>
                      </p:tavLst>
                    </p:anim>
                  </p:childTnLst>
                </p:cTn>
              </p:par>
            </p:tnLst>
          </p:tmpl>
        </p:tmplLst>
      </p:bldP>
      <p:bldP spid="41" grpId="0" animBg="1"/>
      <p:bldP spid="42" grpId="0">
        <p:tmplLst>
          <p:tmpl>
            <p:tnLst>
              <p:par>
                <p:cTn presetID="2" presetClass="entr" presetSubtype="2" decel="10000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animBg="1"/>
      <p:bldP spid="44" grpId="0">
        <p:tmplLst>
          <p:tmpl>
            <p:tnLst>
              <p:par>
                <p:cTn presetID="2" presetClass="entr" presetSubtype="2" decel="10000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animBg="1"/>
      <p:bldP spid="46" grpId="0">
        <p:tmplLst>
          <p:tmpl>
            <p:tnLst>
              <p:par>
                <p:cTn presetID="2" presetClass="entr" presetSubtype="2" decel="100000" fill="hold" nodeType="withEffect">
                  <p:stCondLst>
                    <p:cond delay="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1+#ppt_w/2"/>
                          </p:val>
                        </p:tav>
                        <p:tav tm="100000">
                          <p:val>
                            <p:strVal val="#ppt_x"/>
                          </p:val>
                        </p:tav>
                      </p:tavLst>
                    </p:anim>
                    <p:anim calcmode="lin" valueType="num">
                      <p:cBhvr additive="base">
                        <p:cTn dur="500" fill="hold"/>
                        <p:tgtEl>
                          <p:spTgt spid="46"/>
                        </p:tgtEl>
                        <p:attrNameLst>
                          <p:attrName>ppt_y</p:attrName>
                        </p:attrNameLst>
                      </p:cBhvr>
                      <p:tavLst>
                        <p:tav tm="0">
                          <p:val>
                            <p:strVal val="#ppt_y"/>
                          </p:val>
                        </p:tav>
                        <p:tav tm="100000">
                          <p:val>
                            <p:strVal val="#ppt_y"/>
                          </p:val>
                        </p:tav>
                      </p:tavLst>
                    </p:anim>
                  </p:childTnLst>
                </p:cTn>
              </p:par>
            </p:tnLst>
          </p:tmpl>
        </p:tmplLst>
      </p:bldP>
      <p:bldP spid="47" grpId="0" animBg="1"/>
      <p:bldP spid="48" grpId="0">
        <p:tmplLst>
          <p:tmpl>
            <p:tnLst>
              <p:par>
                <p:cTn presetID="2" presetClass="entr" presetSubtype="2"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1+#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animBg="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tx2"/>
                </a:solidFill>
                <a:latin typeface="Inter Light" panose="02000503000000020004" pitchFamily="2" charset="0"/>
              </a:defRPr>
            </a:lvl1pPr>
            <a:lvl2pPr>
              <a:defRPr>
                <a:solidFill>
                  <a:schemeClr val="tx2"/>
                </a:solidFill>
                <a:latin typeface="Inter Light" panose="02000503000000020004" pitchFamily="2" charset="0"/>
              </a:defRPr>
            </a:lvl2pPr>
            <a:lvl3pPr>
              <a:defRPr>
                <a:solidFill>
                  <a:schemeClr val="tx2"/>
                </a:solidFill>
                <a:latin typeface="Inter Light" panose="02000503000000020004" pitchFamily="2" charset="0"/>
              </a:defRPr>
            </a:lvl3pPr>
            <a:lvl4pPr>
              <a:defRPr>
                <a:latin typeface="Inter Light" pitchFamily="50" charset="0"/>
              </a:defRPr>
            </a:lvl4pPr>
            <a:lvl5pPr>
              <a:defRPr>
                <a:latin typeface="Inter Light" pitchFamily="50" charset="0"/>
              </a:defRPr>
            </a:lvl5pPr>
          </a:lstStyle>
          <a:p>
            <a:pPr lvl="0"/>
            <a:r>
              <a:rPr lang="en-US"/>
              <a:t>Click to 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A8A90064-4352-4EEC-EB1B-B16DA984E57A}"/>
              </a:ext>
            </a:extLst>
          </p:cNvPr>
          <p:cNvSpPr>
            <a:spLocks noGrp="1"/>
          </p:cNvSpPr>
          <p:nvPr>
            <p:ph type="title"/>
          </p:nvPr>
        </p:nvSpPr>
        <p:spPr>
          <a:xfrm>
            <a:off x="303321" y="320736"/>
            <a:ext cx="10383094" cy="522642"/>
          </a:xfrm>
          <a:prstGeom prst="rect">
            <a:avLst/>
          </a:prstGeom>
        </p:spPr>
        <p:txBody>
          <a:bodyPr/>
          <a:lstStyle>
            <a:lvl1pPr>
              <a:defRPr sz="3200">
                <a:solidFill>
                  <a:schemeClr val="tx2"/>
                </a:solidFill>
                <a:latin typeface="+mn-lt"/>
              </a:defRPr>
            </a:lvl1pPr>
          </a:lstStyle>
          <a:p>
            <a:r>
              <a:rPr lang="en-US"/>
              <a:t>Click to edit Master title style</a:t>
            </a:r>
            <a:endParaRPr lang="en-GB"/>
          </a:p>
        </p:txBody>
      </p:sp>
      <p:sp>
        <p:nvSpPr>
          <p:cNvPr id="6" name="Text Placeholder 5">
            <a:extLst>
              <a:ext uri="{FF2B5EF4-FFF2-40B4-BE49-F238E27FC236}">
                <a16:creationId xmlns:a16="http://schemas.microsoft.com/office/drawing/2014/main" id="{FDB17A6D-3539-7019-6A5D-BB06ED4A8BC9}"/>
              </a:ext>
            </a:extLst>
          </p:cNvPr>
          <p:cNvSpPr>
            <a:spLocks noGrp="1"/>
          </p:cNvSpPr>
          <p:nvPr>
            <p:ph type="body" sz="quarter" idx="10" hasCustomPrompt="1"/>
          </p:nvPr>
        </p:nvSpPr>
        <p:spPr>
          <a:xfrm>
            <a:off x="303213" y="794393"/>
            <a:ext cx="10382654" cy="341632"/>
          </a:xfrm>
        </p:spPr>
        <p:txBody>
          <a:bodyPr wrap="square">
            <a:spAutoFit/>
          </a:bodyPr>
          <a:lstStyle>
            <a:lvl1pPr marL="0" indent="0" algn="l" defTabSz="914400" rtl="0" eaLnBrk="1" latinLnBrk="0" hangingPunct="1">
              <a:buNone/>
              <a:defRPr kumimoji="0" lang="en-GB" sz="1800" b="0" i="0" u="none" strike="noStrike" kern="1200" cap="none" spc="0" normalizeH="0" baseline="0" dirty="0">
                <a:ln>
                  <a:noFill/>
                </a:ln>
                <a:solidFill>
                  <a:srgbClr val="23282C">
                    <a:alpha val="50000"/>
                  </a:srgbClr>
                </a:solidFill>
                <a:effectLst/>
                <a:uLnTx/>
                <a:uFillTx/>
                <a:latin typeface="Inter Light" panose="02000503000000020004" pitchFamily="2" charset="0"/>
                <a:ea typeface="Tahoma" panose="020B0604030504040204" pitchFamily="34" charset="0"/>
                <a:cs typeface="Tahoma" panose="020B0604030504040204" pitchFamily="34" charset="0"/>
              </a:defRPr>
            </a:lvl1pPr>
          </a:lstStyle>
          <a:p>
            <a:pPr lvl="0"/>
            <a:r>
              <a:rPr lang="en-US" dirty="0"/>
              <a:t>Click to edit sub title</a:t>
            </a:r>
            <a:endParaRPr lang="en-GB" dirty="0"/>
          </a:p>
        </p:txBody>
      </p:sp>
    </p:spTree>
    <p:extLst>
      <p:ext uri="{BB962C8B-B14F-4D97-AF65-F5344CB8AC3E}">
        <p14:creationId xmlns:p14="http://schemas.microsoft.com/office/powerpoint/2010/main" val="288044823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hite Slide divider - Awin &amp; MarTech assets">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8F77BA3-8E55-12DC-57EE-110D8C93888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ubtitle 2">
            <a:extLst>
              <a:ext uri="{FF2B5EF4-FFF2-40B4-BE49-F238E27FC236}">
                <a16:creationId xmlns:a16="http://schemas.microsoft.com/office/drawing/2014/main" id="{680C8385-3ED1-4B80-8035-403EE835A98B}"/>
              </a:ext>
            </a:extLst>
          </p:cNvPr>
          <p:cNvSpPr>
            <a:spLocks noGrp="1"/>
          </p:cNvSpPr>
          <p:nvPr>
            <p:ph type="subTitle" idx="1" hasCustomPrompt="1"/>
          </p:nvPr>
        </p:nvSpPr>
        <p:spPr>
          <a:xfrm>
            <a:off x="5369211" y="3849799"/>
            <a:ext cx="6010821" cy="1255728"/>
          </a:xfrm>
        </p:spPr>
        <p:txBody>
          <a:bodyPr wrap="square">
            <a:spAutoFit/>
          </a:bodyPr>
          <a:lstStyle>
            <a:lvl1pPr marL="0" indent="0" algn="l" defTabSz="914400" rtl="0" eaLnBrk="1" latinLnBrk="0" hangingPunct="1">
              <a:buNone/>
              <a:defRPr lang="en-GB" sz="2800" kern="1200" dirty="0">
                <a:solidFill>
                  <a:schemeClr val="tx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Keep subdivider subtitle section to a maximum of 3 lines and in a smaller pt size</a:t>
            </a:r>
            <a:endParaRPr lang="en-GB" dirty="0"/>
          </a:p>
        </p:txBody>
      </p:sp>
      <p:sp>
        <p:nvSpPr>
          <p:cNvPr id="3" name="Text Placeholder 13">
            <a:extLst>
              <a:ext uri="{FF2B5EF4-FFF2-40B4-BE49-F238E27FC236}">
                <a16:creationId xmlns:a16="http://schemas.microsoft.com/office/drawing/2014/main" id="{708CD5DC-407A-4A33-CB7B-262E96DCE113}"/>
              </a:ext>
            </a:extLst>
          </p:cNvPr>
          <p:cNvSpPr>
            <a:spLocks noGrp="1"/>
          </p:cNvSpPr>
          <p:nvPr>
            <p:ph type="body" sz="quarter" idx="13" hasCustomPrompt="1"/>
          </p:nvPr>
        </p:nvSpPr>
        <p:spPr>
          <a:xfrm>
            <a:off x="5369211" y="1754060"/>
            <a:ext cx="6010821" cy="2086725"/>
          </a:xfrm>
        </p:spPr>
        <p:txBody>
          <a:bodyPr anchor="b" anchorCtr="0">
            <a:normAutofit/>
          </a:bodyPr>
          <a:lstStyle>
            <a:lvl1pPr marL="0" indent="0" algn="l" defTabSz="914400" rtl="0" eaLnBrk="1" latinLnBrk="0" hangingPunct="1">
              <a:lnSpc>
                <a:spcPct val="90000"/>
              </a:lnSpc>
              <a:spcBef>
                <a:spcPct val="0"/>
              </a:spcBef>
              <a:buNone/>
              <a:defRPr lang="en-US" sz="4800" kern="1200" dirty="0" smtClean="0">
                <a:solidFill>
                  <a:schemeClr val="tx2"/>
                </a:solidFill>
                <a:latin typeface="Inter SemiBold" panose="02000503000000020004" pitchFamily="2" charset="0"/>
                <a:ea typeface="+mn-ea"/>
                <a:cs typeface="+mn-cs"/>
              </a:defRPr>
            </a:lvl1pPr>
          </a:lstStyle>
          <a:p>
            <a:pPr lvl="0"/>
            <a:r>
              <a:rPr lang="en-US" dirty="0"/>
              <a:t>Keep subdivider     title to a maximum     of 3 lines</a:t>
            </a:r>
          </a:p>
        </p:txBody>
      </p:sp>
      <p:pic>
        <p:nvPicPr>
          <p:cNvPr id="17" name="Graphic 16">
            <a:extLst>
              <a:ext uri="{FF2B5EF4-FFF2-40B4-BE49-F238E27FC236}">
                <a16:creationId xmlns:a16="http://schemas.microsoft.com/office/drawing/2014/main" id="{7A670CD9-973C-213E-1811-7FEA1E9950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00000">
            <a:off x="1720496" y="639740"/>
            <a:ext cx="534846" cy="2534496"/>
          </a:xfrm>
          <a:prstGeom prst="rect">
            <a:avLst/>
          </a:prstGeom>
        </p:spPr>
      </p:pic>
      <p:sp>
        <p:nvSpPr>
          <p:cNvPr id="4" name="Rectangle: Rounded Corners 3">
            <a:extLst>
              <a:ext uri="{FF2B5EF4-FFF2-40B4-BE49-F238E27FC236}">
                <a16:creationId xmlns:a16="http://schemas.microsoft.com/office/drawing/2014/main" id="{B7E2A72E-A243-A933-4F8E-98A2986C3CAE}"/>
              </a:ext>
            </a:extLst>
          </p:cNvPr>
          <p:cNvSpPr/>
          <p:nvPr userDrawn="1"/>
        </p:nvSpPr>
        <p:spPr>
          <a:xfrm>
            <a:off x="815731" y="1359823"/>
            <a:ext cx="4146180" cy="4138353"/>
          </a:xfrm>
          <a:prstGeom prst="roundRect">
            <a:avLst>
              <a:gd name="adj" fmla="val 2627"/>
            </a:avLst>
          </a:prstGeom>
          <a:blipFill>
            <a:blip r:embed="rId4" cstate="print">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F02A9957-E903-8248-416C-5580D7783F48}"/>
              </a:ext>
            </a:extLst>
          </p:cNvPr>
          <p:cNvGrpSpPr/>
          <p:nvPr userDrawn="1"/>
        </p:nvGrpSpPr>
        <p:grpSpPr>
          <a:xfrm>
            <a:off x="1061679" y="4007047"/>
            <a:ext cx="649683" cy="1840019"/>
            <a:chOff x="6955918" y="2863488"/>
            <a:chExt cx="649683" cy="1840019"/>
          </a:xfrm>
        </p:grpSpPr>
        <p:sp>
          <p:nvSpPr>
            <p:cNvPr id="20" name="Freeform: Shape 19">
              <a:extLst>
                <a:ext uri="{FF2B5EF4-FFF2-40B4-BE49-F238E27FC236}">
                  <a16:creationId xmlns:a16="http://schemas.microsoft.com/office/drawing/2014/main" id="{16B2F852-C4DA-96E7-5FBA-A9FD3CFA0D09}"/>
                </a:ext>
              </a:extLst>
            </p:cNvPr>
            <p:cNvSpPr/>
            <p:nvPr/>
          </p:nvSpPr>
          <p:spPr>
            <a:xfrm rot="1800000">
              <a:off x="6955918" y="2863488"/>
              <a:ext cx="531157" cy="1840019"/>
            </a:xfrm>
            <a:custGeom>
              <a:avLst/>
              <a:gdLst>
                <a:gd name="connsiteX0" fmla="*/ 265603 w 531157"/>
                <a:gd name="connsiteY0" fmla="*/ 0 h 1840019"/>
                <a:gd name="connsiteX1" fmla="*/ 531157 w 531157"/>
                <a:gd name="connsiteY1" fmla="*/ 265555 h 1840019"/>
                <a:gd name="connsiteX2" fmla="*/ 531157 w 531157"/>
                <a:gd name="connsiteY2" fmla="*/ 1574465 h 1840019"/>
                <a:gd name="connsiteX3" fmla="*/ 265603 w 531157"/>
                <a:gd name="connsiteY3" fmla="*/ 1840020 h 1840019"/>
                <a:gd name="connsiteX4" fmla="*/ 265555 w 531157"/>
                <a:gd name="connsiteY4" fmla="*/ 1840020 h 1840019"/>
                <a:gd name="connsiteX5" fmla="*/ 0 w 531157"/>
                <a:gd name="connsiteY5" fmla="*/ 1574465 h 1840019"/>
                <a:gd name="connsiteX6" fmla="*/ 0 w 531157"/>
                <a:gd name="connsiteY6" fmla="*/ 265554 h 1840019"/>
                <a:gd name="connsiteX7" fmla="*/ 265555 w 531157"/>
                <a:gd name="connsiteY7" fmla="*/ 0 h 184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157" h="1840019">
                  <a:moveTo>
                    <a:pt x="265603" y="0"/>
                  </a:moveTo>
                  <a:cubicBezTo>
                    <a:pt x="412264" y="0"/>
                    <a:pt x="531157" y="118893"/>
                    <a:pt x="531157" y="265555"/>
                  </a:cubicBezTo>
                  <a:lnTo>
                    <a:pt x="531157" y="1574465"/>
                  </a:lnTo>
                  <a:cubicBezTo>
                    <a:pt x="531157" y="1721127"/>
                    <a:pt x="412264" y="1840020"/>
                    <a:pt x="265603" y="1840020"/>
                  </a:cubicBezTo>
                  <a:lnTo>
                    <a:pt x="265555" y="1840020"/>
                  </a:lnTo>
                  <a:cubicBezTo>
                    <a:pt x="118893" y="1840020"/>
                    <a:pt x="0" y="1721127"/>
                    <a:pt x="0" y="1574465"/>
                  </a:cubicBezTo>
                  <a:lnTo>
                    <a:pt x="0" y="265554"/>
                  </a:lnTo>
                  <a:cubicBezTo>
                    <a:pt x="0" y="118893"/>
                    <a:pt x="118893" y="0"/>
                    <a:pt x="265555" y="0"/>
                  </a:cubicBezTo>
                  <a:close/>
                </a:path>
              </a:pathLst>
            </a:custGeom>
            <a:solidFill>
              <a:schemeClr val="accent1"/>
            </a:solidFill>
            <a:ln w="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7BA69F04-B045-A0D2-1464-B9018C753388}"/>
                </a:ext>
              </a:extLst>
            </p:cNvPr>
            <p:cNvSpPr/>
            <p:nvPr/>
          </p:nvSpPr>
          <p:spPr>
            <a:xfrm rot="1800000">
              <a:off x="7453842" y="3173708"/>
              <a:ext cx="151759" cy="151759"/>
            </a:xfrm>
            <a:custGeom>
              <a:avLst/>
              <a:gdLst>
                <a:gd name="connsiteX0" fmla="*/ 151759 w 151759"/>
                <a:gd name="connsiteY0" fmla="*/ 75880 h 151759"/>
                <a:gd name="connsiteX1" fmla="*/ 75880 w 151759"/>
                <a:gd name="connsiteY1" fmla="*/ 151759 h 151759"/>
                <a:gd name="connsiteX2" fmla="*/ 0 w 151759"/>
                <a:gd name="connsiteY2" fmla="*/ 75880 h 151759"/>
                <a:gd name="connsiteX3" fmla="*/ 75880 w 151759"/>
                <a:gd name="connsiteY3" fmla="*/ 0 h 151759"/>
                <a:gd name="connsiteX4" fmla="*/ 151759 w 151759"/>
                <a:gd name="connsiteY4" fmla="*/ 75880 h 15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9" h="151759">
                  <a:moveTo>
                    <a:pt x="151759" y="75880"/>
                  </a:moveTo>
                  <a:cubicBezTo>
                    <a:pt x="151759" y="117787"/>
                    <a:pt x="117787" y="151759"/>
                    <a:pt x="75880" y="151759"/>
                  </a:cubicBezTo>
                  <a:cubicBezTo>
                    <a:pt x="33972" y="151759"/>
                    <a:pt x="0" y="117787"/>
                    <a:pt x="0" y="75880"/>
                  </a:cubicBezTo>
                  <a:cubicBezTo>
                    <a:pt x="0" y="33972"/>
                    <a:pt x="33972" y="0"/>
                    <a:pt x="75880" y="0"/>
                  </a:cubicBezTo>
                  <a:cubicBezTo>
                    <a:pt x="117787" y="0"/>
                    <a:pt x="151759" y="33972"/>
                    <a:pt x="151759" y="75880"/>
                  </a:cubicBezTo>
                  <a:close/>
                </a:path>
              </a:pathLst>
            </a:custGeom>
            <a:solidFill>
              <a:schemeClr val="bg1"/>
            </a:solidFill>
            <a:ln w="0" cap="flat">
              <a:noFill/>
              <a:prstDash val="solid"/>
              <a:miter/>
            </a:ln>
          </p:spPr>
          <p:txBody>
            <a:bodyPr rtlCol="0" anchor="ctr"/>
            <a:lstStyle/>
            <a:p>
              <a:endParaRPr lang="en-GB"/>
            </a:p>
          </p:txBody>
        </p:sp>
      </p:grpSp>
      <p:pic>
        <p:nvPicPr>
          <p:cNvPr id="23" name="Graphic 22">
            <a:extLst>
              <a:ext uri="{FF2B5EF4-FFF2-40B4-BE49-F238E27FC236}">
                <a16:creationId xmlns:a16="http://schemas.microsoft.com/office/drawing/2014/main" id="{188B8B1F-E236-B4AD-6836-0419779C34C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800000">
            <a:off x="3748752" y="2441624"/>
            <a:ext cx="534846" cy="3695736"/>
          </a:xfrm>
          <a:prstGeom prst="rect">
            <a:avLst/>
          </a:prstGeom>
        </p:spPr>
      </p:pic>
    </p:spTree>
    <p:extLst>
      <p:ext uri="{BB962C8B-B14F-4D97-AF65-F5344CB8AC3E}">
        <p14:creationId xmlns:p14="http://schemas.microsoft.com/office/powerpoint/2010/main" val="16312780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hite Slide divider - Publisher assets">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8F77BA3-8E55-12DC-57EE-110D8C93888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ubtitle 2">
            <a:extLst>
              <a:ext uri="{FF2B5EF4-FFF2-40B4-BE49-F238E27FC236}">
                <a16:creationId xmlns:a16="http://schemas.microsoft.com/office/drawing/2014/main" id="{680C8385-3ED1-4B80-8035-403EE835A98B}"/>
              </a:ext>
            </a:extLst>
          </p:cNvPr>
          <p:cNvSpPr>
            <a:spLocks noGrp="1"/>
          </p:cNvSpPr>
          <p:nvPr>
            <p:ph type="subTitle" idx="1" hasCustomPrompt="1"/>
          </p:nvPr>
        </p:nvSpPr>
        <p:spPr>
          <a:xfrm>
            <a:off x="5369211" y="3849799"/>
            <a:ext cx="6010821" cy="1255728"/>
          </a:xfrm>
        </p:spPr>
        <p:txBody>
          <a:bodyPr wrap="square">
            <a:spAutoFit/>
          </a:bodyPr>
          <a:lstStyle>
            <a:lvl1pPr marL="0" indent="0" algn="l" defTabSz="914400" rtl="0" eaLnBrk="1" latinLnBrk="0" hangingPunct="1">
              <a:buNone/>
              <a:defRPr lang="en-GB" sz="2800" kern="1200" dirty="0">
                <a:solidFill>
                  <a:schemeClr val="tx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Keep subdivider subtitle section to a maximum of 3 lines and in a smaller pt size</a:t>
            </a:r>
            <a:endParaRPr lang="en-GB" dirty="0"/>
          </a:p>
        </p:txBody>
      </p:sp>
      <p:grpSp>
        <p:nvGrpSpPr>
          <p:cNvPr id="2" name="Group 1">
            <a:extLst>
              <a:ext uri="{FF2B5EF4-FFF2-40B4-BE49-F238E27FC236}">
                <a16:creationId xmlns:a16="http://schemas.microsoft.com/office/drawing/2014/main" id="{CC713BD6-9AD4-7635-2281-6A51B3EC164C}"/>
              </a:ext>
            </a:extLst>
          </p:cNvPr>
          <p:cNvGrpSpPr/>
          <p:nvPr userDrawn="1"/>
        </p:nvGrpSpPr>
        <p:grpSpPr>
          <a:xfrm>
            <a:off x="934639" y="912876"/>
            <a:ext cx="823653" cy="2532905"/>
            <a:chOff x="5764446" y="3650716"/>
            <a:chExt cx="823653" cy="2532905"/>
          </a:xfrm>
          <a:solidFill>
            <a:schemeClr val="accent1"/>
          </a:solidFill>
        </p:grpSpPr>
        <p:sp>
          <p:nvSpPr>
            <p:cNvPr id="4" name="Freeform: Shape 3">
              <a:extLst>
                <a:ext uri="{FF2B5EF4-FFF2-40B4-BE49-F238E27FC236}">
                  <a16:creationId xmlns:a16="http://schemas.microsoft.com/office/drawing/2014/main" id="{BE280CA0-802D-F2F8-75F1-5198C2C755D6}"/>
                </a:ext>
              </a:extLst>
            </p:cNvPr>
            <p:cNvSpPr/>
            <p:nvPr/>
          </p:nvSpPr>
          <p:spPr>
            <a:xfrm rot="1800000">
              <a:off x="5764446" y="3650716"/>
              <a:ext cx="533255" cy="2532905"/>
            </a:xfrm>
            <a:custGeom>
              <a:avLst/>
              <a:gdLst>
                <a:gd name="connsiteX0" fmla="*/ 266652 w 533255"/>
                <a:gd name="connsiteY0" fmla="*/ 0 h 2532905"/>
                <a:gd name="connsiteX1" fmla="*/ 533256 w 533255"/>
                <a:gd name="connsiteY1" fmla="*/ 266604 h 2532905"/>
                <a:gd name="connsiteX2" fmla="*/ 533256 w 533255"/>
                <a:gd name="connsiteY2" fmla="*/ 2266302 h 2532905"/>
                <a:gd name="connsiteX3" fmla="*/ 266652 w 533255"/>
                <a:gd name="connsiteY3" fmla="*/ 2532906 h 2532905"/>
                <a:gd name="connsiteX4" fmla="*/ 266604 w 533255"/>
                <a:gd name="connsiteY4" fmla="*/ 2532906 h 2532905"/>
                <a:gd name="connsiteX5" fmla="*/ 0 w 533255"/>
                <a:gd name="connsiteY5" fmla="*/ 2266302 h 2532905"/>
                <a:gd name="connsiteX6" fmla="*/ 0 w 533255"/>
                <a:gd name="connsiteY6" fmla="*/ 266604 h 2532905"/>
                <a:gd name="connsiteX7" fmla="*/ 266604 w 533255"/>
                <a:gd name="connsiteY7" fmla="*/ 0 h 2532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255" h="2532905">
                  <a:moveTo>
                    <a:pt x="266652" y="0"/>
                  </a:moveTo>
                  <a:cubicBezTo>
                    <a:pt x="413893" y="0"/>
                    <a:pt x="533256" y="119363"/>
                    <a:pt x="533256" y="266604"/>
                  </a:cubicBezTo>
                  <a:lnTo>
                    <a:pt x="533256" y="2266302"/>
                  </a:lnTo>
                  <a:cubicBezTo>
                    <a:pt x="533256" y="2413543"/>
                    <a:pt x="413893" y="2532906"/>
                    <a:pt x="266652" y="2532906"/>
                  </a:cubicBezTo>
                  <a:lnTo>
                    <a:pt x="266604" y="2532906"/>
                  </a:lnTo>
                  <a:cubicBezTo>
                    <a:pt x="119363" y="2532906"/>
                    <a:pt x="0" y="2413543"/>
                    <a:pt x="0" y="2266302"/>
                  </a:cubicBezTo>
                  <a:lnTo>
                    <a:pt x="0" y="266604"/>
                  </a:lnTo>
                  <a:cubicBezTo>
                    <a:pt x="0" y="119363"/>
                    <a:pt x="119363" y="0"/>
                    <a:pt x="266604" y="0"/>
                  </a:cubicBezTo>
                  <a:close/>
                </a:path>
              </a:pathLst>
            </a:custGeom>
            <a:solidFill>
              <a:schemeClr val="accent5"/>
            </a:solidFill>
            <a:ln w="0" cap="flat">
              <a:noFill/>
              <a:prstDash val="solid"/>
              <a:miter/>
            </a:ln>
          </p:spPr>
          <p:txBody>
            <a:bodyPr rtlCol="0" anchor="ctr"/>
            <a:lstStyle/>
            <a:p>
              <a:endParaRPr lang="en-GB" dirty="0"/>
            </a:p>
          </p:txBody>
        </p:sp>
        <p:sp>
          <p:nvSpPr>
            <p:cNvPr id="6" name="Freeform: Shape 5">
              <a:extLst>
                <a:ext uri="{FF2B5EF4-FFF2-40B4-BE49-F238E27FC236}">
                  <a16:creationId xmlns:a16="http://schemas.microsoft.com/office/drawing/2014/main" id="{2A95D2E2-FE5B-8911-7E9E-838261D2484E}"/>
                </a:ext>
              </a:extLst>
            </p:cNvPr>
            <p:cNvSpPr/>
            <p:nvPr/>
          </p:nvSpPr>
          <p:spPr>
            <a:xfrm rot="1800000">
              <a:off x="6435741" y="4008090"/>
              <a:ext cx="152358" cy="152358"/>
            </a:xfrm>
            <a:custGeom>
              <a:avLst/>
              <a:gdLst>
                <a:gd name="connsiteX0" fmla="*/ 152359 w 152358"/>
                <a:gd name="connsiteY0" fmla="*/ 76179 h 152358"/>
                <a:gd name="connsiteX1" fmla="*/ 76179 w 152358"/>
                <a:gd name="connsiteY1" fmla="*/ 152359 h 152358"/>
                <a:gd name="connsiteX2" fmla="*/ 0 w 152358"/>
                <a:gd name="connsiteY2" fmla="*/ 76179 h 152358"/>
                <a:gd name="connsiteX3" fmla="*/ 76179 w 152358"/>
                <a:gd name="connsiteY3" fmla="*/ 0 h 152358"/>
                <a:gd name="connsiteX4" fmla="*/ 152359 w 152358"/>
                <a:gd name="connsiteY4" fmla="*/ 76179 h 152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358" h="152358">
                  <a:moveTo>
                    <a:pt x="152359" y="76179"/>
                  </a:moveTo>
                  <a:cubicBezTo>
                    <a:pt x="152359" y="118252"/>
                    <a:pt x="118252" y="152359"/>
                    <a:pt x="76179" y="152359"/>
                  </a:cubicBezTo>
                  <a:cubicBezTo>
                    <a:pt x="34107" y="152359"/>
                    <a:pt x="0" y="118252"/>
                    <a:pt x="0" y="76179"/>
                  </a:cubicBezTo>
                  <a:cubicBezTo>
                    <a:pt x="0" y="34107"/>
                    <a:pt x="34107" y="0"/>
                    <a:pt x="76179" y="0"/>
                  </a:cubicBezTo>
                  <a:cubicBezTo>
                    <a:pt x="118252" y="0"/>
                    <a:pt x="152359" y="34107"/>
                    <a:pt x="152359" y="76179"/>
                  </a:cubicBezTo>
                  <a:close/>
                </a:path>
              </a:pathLst>
            </a:custGeom>
            <a:solidFill>
              <a:schemeClr val="bg1"/>
            </a:solidFill>
            <a:ln w="0" cap="flat">
              <a:noFill/>
              <a:prstDash val="solid"/>
              <a:miter/>
            </a:ln>
          </p:spPr>
          <p:txBody>
            <a:bodyPr rtlCol="0" anchor="ctr"/>
            <a:lstStyle/>
            <a:p>
              <a:endParaRPr lang="en-GB"/>
            </a:p>
          </p:txBody>
        </p:sp>
      </p:grpSp>
      <p:sp>
        <p:nvSpPr>
          <p:cNvPr id="3" name="Text Placeholder 13">
            <a:extLst>
              <a:ext uri="{FF2B5EF4-FFF2-40B4-BE49-F238E27FC236}">
                <a16:creationId xmlns:a16="http://schemas.microsoft.com/office/drawing/2014/main" id="{708CD5DC-407A-4A33-CB7B-262E96DCE113}"/>
              </a:ext>
            </a:extLst>
          </p:cNvPr>
          <p:cNvSpPr>
            <a:spLocks noGrp="1"/>
          </p:cNvSpPr>
          <p:nvPr>
            <p:ph type="body" sz="quarter" idx="13" hasCustomPrompt="1"/>
          </p:nvPr>
        </p:nvSpPr>
        <p:spPr>
          <a:xfrm>
            <a:off x="5369211" y="1754060"/>
            <a:ext cx="6010821" cy="2086725"/>
          </a:xfrm>
        </p:spPr>
        <p:txBody>
          <a:bodyPr anchor="b" anchorCtr="0">
            <a:normAutofit/>
          </a:bodyPr>
          <a:lstStyle>
            <a:lvl1pPr marL="0" indent="0" algn="l" defTabSz="914400" rtl="0" eaLnBrk="1" latinLnBrk="0" hangingPunct="1">
              <a:lnSpc>
                <a:spcPct val="90000"/>
              </a:lnSpc>
              <a:spcBef>
                <a:spcPct val="0"/>
              </a:spcBef>
              <a:buNone/>
              <a:defRPr lang="en-US" sz="4800" kern="1200" dirty="0" smtClean="0">
                <a:solidFill>
                  <a:schemeClr val="tx2"/>
                </a:solidFill>
                <a:latin typeface="Inter SemiBold" panose="02000503000000020004" pitchFamily="2" charset="0"/>
                <a:ea typeface="+mn-ea"/>
                <a:cs typeface="+mn-cs"/>
              </a:defRPr>
            </a:lvl1pPr>
          </a:lstStyle>
          <a:p>
            <a:pPr lvl="0"/>
            <a:r>
              <a:rPr lang="en-US" dirty="0"/>
              <a:t>Keep subdivider     title to a maximum     of 3 lines</a:t>
            </a:r>
          </a:p>
        </p:txBody>
      </p:sp>
      <p:sp>
        <p:nvSpPr>
          <p:cNvPr id="8" name="Rectangle: Rounded Corners 7">
            <a:extLst>
              <a:ext uri="{FF2B5EF4-FFF2-40B4-BE49-F238E27FC236}">
                <a16:creationId xmlns:a16="http://schemas.microsoft.com/office/drawing/2014/main" id="{1E324F54-3F39-D80A-1AF2-94DE1B5B396A}"/>
              </a:ext>
            </a:extLst>
          </p:cNvPr>
          <p:cNvSpPr/>
          <p:nvPr userDrawn="1"/>
        </p:nvSpPr>
        <p:spPr>
          <a:xfrm>
            <a:off x="815731" y="1359823"/>
            <a:ext cx="4146180" cy="4138353"/>
          </a:xfrm>
          <a:prstGeom prst="roundRect">
            <a:avLst>
              <a:gd name="adj" fmla="val 2627"/>
            </a:avLst>
          </a:prstGeom>
          <a:blipFill>
            <a:blip r:embed="rId2" cstate="print">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1" name="Group 10">
            <a:extLst>
              <a:ext uri="{FF2B5EF4-FFF2-40B4-BE49-F238E27FC236}">
                <a16:creationId xmlns:a16="http://schemas.microsoft.com/office/drawing/2014/main" id="{ADB0B7AD-A928-3EC3-4E4A-47F91F5ACCBA}"/>
              </a:ext>
            </a:extLst>
          </p:cNvPr>
          <p:cNvGrpSpPr/>
          <p:nvPr userDrawn="1"/>
        </p:nvGrpSpPr>
        <p:grpSpPr>
          <a:xfrm>
            <a:off x="4145416" y="3494184"/>
            <a:ext cx="823653" cy="2532905"/>
            <a:chOff x="4351540" y="706955"/>
            <a:chExt cx="823653" cy="2532905"/>
          </a:xfrm>
        </p:grpSpPr>
        <p:sp>
          <p:nvSpPr>
            <p:cNvPr id="12" name="Freeform: Shape 11">
              <a:extLst>
                <a:ext uri="{FF2B5EF4-FFF2-40B4-BE49-F238E27FC236}">
                  <a16:creationId xmlns:a16="http://schemas.microsoft.com/office/drawing/2014/main" id="{79AA9911-FDD1-BFDE-33DE-B26BB95A3772}"/>
                </a:ext>
              </a:extLst>
            </p:cNvPr>
            <p:cNvSpPr/>
            <p:nvPr/>
          </p:nvSpPr>
          <p:spPr>
            <a:xfrm rot="1800000">
              <a:off x="4351540" y="706955"/>
              <a:ext cx="533255" cy="2532905"/>
            </a:xfrm>
            <a:custGeom>
              <a:avLst/>
              <a:gdLst>
                <a:gd name="connsiteX0" fmla="*/ 266652 w 533255"/>
                <a:gd name="connsiteY0" fmla="*/ 0 h 2532905"/>
                <a:gd name="connsiteX1" fmla="*/ 533256 w 533255"/>
                <a:gd name="connsiteY1" fmla="*/ 266604 h 2532905"/>
                <a:gd name="connsiteX2" fmla="*/ 533256 w 533255"/>
                <a:gd name="connsiteY2" fmla="*/ 2266302 h 2532905"/>
                <a:gd name="connsiteX3" fmla="*/ 266652 w 533255"/>
                <a:gd name="connsiteY3" fmla="*/ 2532906 h 2532905"/>
                <a:gd name="connsiteX4" fmla="*/ 266604 w 533255"/>
                <a:gd name="connsiteY4" fmla="*/ 2532906 h 2532905"/>
                <a:gd name="connsiteX5" fmla="*/ 0 w 533255"/>
                <a:gd name="connsiteY5" fmla="*/ 2266302 h 2532905"/>
                <a:gd name="connsiteX6" fmla="*/ 0 w 533255"/>
                <a:gd name="connsiteY6" fmla="*/ 266604 h 2532905"/>
                <a:gd name="connsiteX7" fmla="*/ 266604 w 533255"/>
                <a:gd name="connsiteY7" fmla="*/ 0 h 2532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255" h="2532905">
                  <a:moveTo>
                    <a:pt x="266652" y="0"/>
                  </a:moveTo>
                  <a:cubicBezTo>
                    <a:pt x="413893" y="0"/>
                    <a:pt x="533256" y="119363"/>
                    <a:pt x="533256" y="266604"/>
                  </a:cubicBezTo>
                  <a:lnTo>
                    <a:pt x="533256" y="2266302"/>
                  </a:lnTo>
                  <a:cubicBezTo>
                    <a:pt x="533256" y="2413543"/>
                    <a:pt x="413893" y="2532906"/>
                    <a:pt x="266652" y="2532906"/>
                  </a:cubicBezTo>
                  <a:lnTo>
                    <a:pt x="266604" y="2532906"/>
                  </a:lnTo>
                  <a:cubicBezTo>
                    <a:pt x="119363" y="2532906"/>
                    <a:pt x="0" y="2413543"/>
                    <a:pt x="0" y="2266302"/>
                  </a:cubicBezTo>
                  <a:lnTo>
                    <a:pt x="0" y="266604"/>
                  </a:lnTo>
                  <a:cubicBezTo>
                    <a:pt x="0" y="119363"/>
                    <a:pt x="119363" y="0"/>
                    <a:pt x="266604" y="0"/>
                  </a:cubicBezTo>
                  <a:close/>
                </a:path>
              </a:pathLst>
            </a:custGeom>
            <a:solidFill>
              <a:srgbClr val="23282C">
                <a:alpha val="10000"/>
              </a:srgbClr>
            </a:solidFill>
            <a:ln w="0"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2E3AEDFE-0F22-ED15-2E92-193D02101FF8}"/>
                </a:ext>
              </a:extLst>
            </p:cNvPr>
            <p:cNvSpPr/>
            <p:nvPr/>
          </p:nvSpPr>
          <p:spPr>
            <a:xfrm rot="1800000">
              <a:off x="5022835" y="1064329"/>
              <a:ext cx="152358" cy="152358"/>
            </a:xfrm>
            <a:custGeom>
              <a:avLst/>
              <a:gdLst>
                <a:gd name="connsiteX0" fmla="*/ 152359 w 152358"/>
                <a:gd name="connsiteY0" fmla="*/ 76179 h 152358"/>
                <a:gd name="connsiteX1" fmla="*/ 76179 w 152358"/>
                <a:gd name="connsiteY1" fmla="*/ 152359 h 152358"/>
                <a:gd name="connsiteX2" fmla="*/ 0 w 152358"/>
                <a:gd name="connsiteY2" fmla="*/ 76179 h 152358"/>
                <a:gd name="connsiteX3" fmla="*/ 76179 w 152358"/>
                <a:gd name="connsiteY3" fmla="*/ 0 h 152358"/>
                <a:gd name="connsiteX4" fmla="*/ 152359 w 152358"/>
                <a:gd name="connsiteY4" fmla="*/ 76179 h 152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358" h="152358">
                  <a:moveTo>
                    <a:pt x="152359" y="76179"/>
                  </a:moveTo>
                  <a:cubicBezTo>
                    <a:pt x="152359" y="118252"/>
                    <a:pt x="118252" y="152359"/>
                    <a:pt x="76179" y="152359"/>
                  </a:cubicBezTo>
                  <a:cubicBezTo>
                    <a:pt x="34107" y="152359"/>
                    <a:pt x="0" y="118252"/>
                    <a:pt x="0" y="76179"/>
                  </a:cubicBezTo>
                  <a:cubicBezTo>
                    <a:pt x="0" y="34107"/>
                    <a:pt x="34107" y="0"/>
                    <a:pt x="76179" y="0"/>
                  </a:cubicBezTo>
                  <a:cubicBezTo>
                    <a:pt x="118252" y="0"/>
                    <a:pt x="152359" y="34107"/>
                    <a:pt x="152359" y="76179"/>
                  </a:cubicBezTo>
                  <a:close/>
                </a:path>
              </a:pathLst>
            </a:custGeom>
            <a:solidFill>
              <a:srgbClr val="FFFFFF"/>
            </a:solidFill>
            <a:ln w="0" cap="flat">
              <a:noFill/>
              <a:prstDash val="solid"/>
              <a:miter/>
            </a:ln>
          </p:spPr>
          <p:txBody>
            <a:bodyPr rtlCol="0" anchor="ctr"/>
            <a:lstStyle/>
            <a:p>
              <a:endParaRPr lang="en-GB"/>
            </a:p>
          </p:txBody>
        </p:sp>
      </p:grpSp>
    </p:spTree>
    <p:extLst>
      <p:ext uri="{BB962C8B-B14F-4D97-AF65-F5344CB8AC3E}">
        <p14:creationId xmlns:p14="http://schemas.microsoft.com/office/powerpoint/2010/main" val="20631679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hite Slide divider - Advertiser assets">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8F77BA3-8E55-12DC-57EE-110D8C93888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 name="Group 7">
            <a:extLst>
              <a:ext uri="{FF2B5EF4-FFF2-40B4-BE49-F238E27FC236}">
                <a16:creationId xmlns:a16="http://schemas.microsoft.com/office/drawing/2014/main" id="{7636309B-507B-FFD7-233D-43C89AE22231}"/>
              </a:ext>
            </a:extLst>
          </p:cNvPr>
          <p:cNvGrpSpPr/>
          <p:nvPr userDrawn="1"/>
        </p:nvGrpSpPr>
        <p:grpSpPr>
          <a:xfrm>
            <a:off x="3984287" y="4185517"/>
            <a:ext cx="649683" cy="1840019"/>
            <a:chOff x="6955918" y="2863488"/>
            <a:chExt cx="649683" cy="1840019"/>
          </a:xfrm>
        </p:grpSpPr>
        <p:sp>
          <p:nvSpPr>
            <p:cNvPr id="9" name="Freeform: Shape 8">
              <a:extLst>
                <a:ext uri="{FF2B5EF4-FFF2-40B4-BE49-F238E27FC236}">
                  <a16:creationId xmlns:a16="http://schemas.microsoft.com/office/drawing/2014/main" id="{8CFD7487-BC31-EEEE-49B5-A60492F79C93}"/>
                </a:ext>
              </a:extLst>
            </p:cNvPr>
            <p:cNvSpPr/>
            <p:nvPr/>
          </p:nvSpPr>
          <p:spPr>
            <a:xfrm rot="1800000">
              <a:off x="6955918" y="2863488"/>
              <a:ext cx="531157" cy="1840019"/>
            </a:xfrm>
            <a:custGeom>
              <a:avLst/>
              <a:gdLst>
                <a:gd name="connsiteX0" fmla="*/ 265603 w 531157"/>
                <a:gd name="connsiteY0" fmla="*/ 0 h 1840019"/>
                <a:gd name="connsiteX1" fmla="*/ 531157 w 531157"/>
                <a:gd name="connsiteY1" fmla="*/ 265555 h 1840019"/>
                <a:gd name="connsiteX2" fmla="*/ 531157 w 531157"/>
                <a:gd name="connsiteY2" fmla="*/ 1574465 h 1840019"/>
                <a:gd name="connsiteX3" fmla="*/ 265603 w 531157"/>
                <a:gd name="connsiteY3" fmla="*/ 1840020 h 1840019"/>
                <a:gd name="connsiteX4" fmla="*/ 265555 w 531157"/>
                <a:gd name="connsiteY4" fmla="*/ 1840020 h 1840019"/>
                <a:gd name="connsiteX5" fmla="*/ 0 w 531157"/>
                <a:gd name="connsiteY5" fmla="*/ 1574465 h 1840019"/>
                <a:gd name="connsiteX6" fmla="*/ 0 w 531157"/>
                <a:gd name="connsiteY6" fmla="*/ 265554 h 1840019"/>
                <a:gd name="connsiteX7" fmla="*/ 265555 w 531157"/>
                <a:gd name="connsiteY7" fmla="*/ 0 h 184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157" h="1840019">
                  <a:moveTo>
                    <a:pt x="265603" y="0"/>
                  </a:moveTo>
                  <a:cubicBezTo>
                    <a:pt x="412264" y="0"/>
                    <a:pt x="531157" y="118893"/>
                    <a:pt x="531157" y="265555"/>
                  </a:cubicBezTo>
                  <a:lnTo>
                    <a:pt x="531157" y="1574465"/>
                  </a:lnTo>
                  <a:cubicBezTo>
                    <a:pt x="531157" y="1721127"/>
                    <a:pt x="412264" y="1840020"/>
                    <a:pt x="265603" y="1840020"/>
                  </a:cubicBezTo>
                  <a:lnTo>
                    <a:pt x="265555" y="1840020"/>
                  </a:lnTo>
                  <a:cubicBezTo>
                    <a:pt x="118893" y="1840020"/>
                    <a:pt x="0" y="1721127"/>
                    <a:pt x="0" y="1574465"/>
                  </a:cubicBezTo>
                  <a:lnTo>
                    <a:pt x="0" y="265554"/>
                  </a:lnTo>
                  <a:cubicBezTo>
                    <a:pt x="0" y="118893"/>
                    <a:pt x="118893" y="0"/>
                    <a:pt x="265555" y="0"/>
                  </a:cubicBezTo>
                  <a:close/>
                </a:path>
              </a:pathLst>
            </a:custGeom>
            <a:solidFill>
              <a:schemeClr val="accent4"/>
            </a:solidFill>
            <a:ln w="0" cap="flat">
              <a:noFill/>
              <a:prstDash val="solid"/>
              <a:miter/>
            </a:ln>
          </p:spPr>
          <p:txBody>
            <a:bodyPr rtlCol="0" anchor="ctr"/>
            <a:lstStyle/>
            <a:p>
              <a:endParaRPr lang="en-GB" dirty="0"/>
            </a:p>
          </p:txBody>
        </p:sp>
        <p:sp>
          <p:nvSpPr>
            <p:cNvPr id="10" name="Freeform: Shape 9">
              <a:extLst>
                <a:ext uri="{FF2B5EF4-FFF2-40B4-BE49-F238E27FC236}">
                  <a16:creationId xmlns:a16="http://schemas.microsoft.com/office/drawing/2014/main" id="{261C64EC-815A-3241-6E91-F254D35386D9}"/>
                </a:ext>
              </a:extLst>
            </p:cNvPr>
            <p:cNvSpPr/>
            <p:nvPr/>
          </p:nvSpPr>
          <p:spPr>
            <a:xfrm rot="1800000">
              <a:off x="7453842" y="3173708"/>
              <a:ext cx="151759" cy="151759"/>
            </a:xfrm>
            <a:custGeom>
              <a:avLst/>
              <a:gdLst>
                <a:gd name="connsiteX0" fmla="*/ 151759 w 151759"/>
                <a:gd name="connsiteY0" fmla="*/ 75880 h 151759"/>
                <a:gd name="connsiteX1" fmla="*/ 75880 w 151759"/>
                <a:gd name="connsiteY1" fmla="*/ 151759 h 151759"/>
                <a:gd name="connsiteX2" fmla="*/ 0 w 151759"/>
                <a:gd name="connsiteY2" fmla="*/ 75880 h 151759"/>
                <a:gd name="connsiteX3" fmla="*/ 75880 w 151759"/>
                <a:gd name="connsiteY3" fmla="*/ 0 h 151759"/>
                <a:gd name="connsiteX4" fmla="*/ 151759 w 151759"/>
                <a:gd name="connsiteY4" fmla="*/ 75880 h 15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9" h="151759">
                  <a:moveTo>
                    <a:pt x="151759" y="75880"/>
                  </a:moveTo>
                  <a:cubicBezTo>
                    <a:pt x="151759" y="117787"/>
                    <a:pt x="117787" y="151759"/>
                    <a:pt x="75880" y="151759"/>
                  </a:cubicBezTo>
                  <a:cubicBezTo>
                    <a:pt x="33972" y="151759"/>
                    <a:pt x="0" y="117787"/>
                    <a:pt x="0" y="75880"/>
                  </a:cubicBezTo>
                  <a:cubicBezTo>
                    <a:pt x="0" y="33972"/>
                    <a:pt x="33972" y="0"/>
                    <a:pt x="75880" y="0"/>
                  </a:cubicBezTo>
                  <a:cubicBezTo>
                    <a:pt x="117787" y="0"/>
                    <a:pt x="151759" y="33972"/>
                    <a:pt x="151759" y="75880"/>
                  </a:cubicBezTo>
                  <a:close/>
                </a:path>
              </a:pathLst>
            </a:custGeom>
            <a:solidFill>
              <a:schemeClr val="bg1"/>
            </a:solidFill>
            <a:ln w="0" cap="flat">
              <a:noFill/>
              <a:prstDash val="solid"/>
              <a:miter/>
            </a:ln>
          </p:spPr>
          <p:txBody>
            <a:bodyPr rtlCol="0" anchor="ctr"/>
            <a:lstStyle/>
            <a:p>
              <a:endParaRPr lang="en-GB"/>
            </a:p>
          </p:txBody>
        </p:sp>
      </p:grpSp>
      <p:sp>
        <p:nvSpPr>
          <p:cNvPr id="7" name="Subtitle 2">
            <a:extLst>
              <a:ext uri="{FF2B5EF4-FFF2-40B4-BE49-F238E27FC236}">
                <a16:creationId xmlns:a16="http://schemas.microsoft.com/office/drawing/2014/main" id="{680C8385-3ED1-4B80-8035-403EE835A98B}"/>
              </a:ext>
            </a:extLst>
          </p:cNvPr>
          <p:cNvSpPr>
            <a:spLocks noGrp="1"/>
          </p:cNvSpPr>
          <p:nvPr>
            <p:ph type="subTitle" idx="1" hasCustomPrompt="1"/>
          </p:nvPr>
        </p:nvSpPr>
        <p:spPr>
          <a:xfrm>
            <a:off x="5369211" y="3849799"/>
            <a:ext cx="6010821" cy="1255728"/>
          </a:xfrm>
        </p:spPr>
        <p:txBody>
          <a:bodyPr wrap="square">
            <a:spAutoFit/>
          </a:bodyPr>
          <a:lstStyle>
            <a:lvl1pPr marL="0" indent="0" algn="l" defTabSz="914400" rtl="0" eaLnBrk="1" latinLnBrk="0" hangingPunct="1">
              <a:buNone/>
              <a:defRPr lang="en-GB" sz="2800" kern="1200" dirty="0">
                <a:solidFill>
                  <a:schemeClr val="tx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Keep subdivider subtitle section to a maximum of 3 lines and in a smaller pt size</a:t>
            </a:r>
            <a:endParaRPr lang="en-GB" dirty="0"/>
          </a:p>
        </p:txBody>
      </p:sp>
      <p:grpSp>
        <p:nvGrpSpPr>
          <p:cNvPr id="2" name="Group 1">
            <a:extLst>
              <a:ext uri="{FF2B5EF4-FFF2-40B4-BE49-F238E27FC236}">
                <a16:creationId xmlns:a16="http://schemas.microsoft.com/office/drawing/2014/main" id="{CC713BD6-9AD4-7635-2281-6A51B3EC164C}"/>
              </a:ext>
            </a:extLst>
          </p:cNvPr>
          <p:cNvGrpSpPr/>
          <p:nvPr userDrawn="1"/>
        </p:nvGrpSpPr>
        <p:grpSpPr>
          <a:xfrm>
            <a:off x="980361" y="506461"/>
            <a:ext cx="823653" cy="2532905"/>
            <a:chOff x="5764446" y="3650716"/>
            <a:chExt cx="823653" cy="2532905"/>
          </a:xfrm>
          <a:solidFill>
            <a:schemeClr val="accent1"/>
          </a:solidFill>
        </p:grpSpPr>
        <p:sp>
          <p:nvSpPr>
            <p:cNvPr id="4" name="Freeform: Shape 3">
              <a:extLst>
                <a:ext uri="{FF2B5EF4-FFF2-40B4-BE49-F238E27FC236}">
                  <a16:creationId xmlns:a16="http://schemas.microsoft.com/office/drawing/2014/main" id="{BE280CA0-802D-F2F8-75F1-5198C2C755D6}"/>
                </a:ext>
              </a:extLst>
            </p:cNvPr>
            <p:cNvSpPr/>
            <p:nvPr/>
          </p:nvSpPr>
          <p:spPr>
            <a:xfrm rot="1800000">
              <a:off x="5764446" y="3650716"/>
              <a:ext cx="533255" cy="2532905"/>
            </a:xfrm>
            <a:custGeom>
              <a:avLst/>
              <a:gdLst>
                <a:gd name="connsiteX0" fmla="*/ 266652 w 533255"/>
                <a:gd name="connsiteY0" fmla="*/ 0 h 2532905"/>
                <a:gd name="connsiteX1" fmla="*/ 533256 w 533255"/>
                <a:gd name="connsiteY1" fmla="*/ 266604 h 2532905"/>
                <a:gd name="connsiteX2" fmla="*/ 533256 w 533255"/>
                <a:gd name="connsiteY2" fmla="*/ 2266302 h 2532905"/>
                <a:gd name="connsiteX3" fmla="*/ 266652 w 533255"/>
                <a:gd name="connsiteY3" fmla="*/ 2532906 h 2532905"/>
                <a:gd name="connsiteX4" fmla="*/ 266604 w 533255"/>
                <a:gd name="connsiteY4" fmla="*/ 2532906 h 2532905"/>
                <a:gd name="connsiteX5" fmla="*/ 0 w 533255"/>
                <a:gd name="connsiteY5" fmla="*/ 2266302 h 2532905"/>
                <a:gd name="connsiteX6" fmla="*/ 0 w 533255"/>
                <a:gd name="connsiteY6" fmla="*/ 266604 h 2532905"/>
                <a:gd name="connsiteX7" fmla="*/ 266604 w 533255"/>
                <a:gd name="connsiteY7" fmla="*/ 0 h 2532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255" h="2532905">
                  <a:moveTo>
                    <a:pt x="266652" y="0"/>
                  </a:moveTo>
                  <a:cubicBezTo>
                    <a:pt x="413893" y="0"/>
                    <a:pt x="533256" y="119363"/>
                    <a:pt x="533256" y="266604"/>
                  </a:cubicBezTo>
                  <a:lnTo>
                    <a:pt x="533256" y="2266302"/>
                  </a:lnTo>
                  <a:cubicBezTo>
                    <a:pt x="533256" y="2413543"/>
                    <a:pt x="413893" y="2532906"/>
                    <a:pt x="266652" y="2532906"/>
                  </a:cubicBezTo>
                  <a:lnTo>
                    <a:pt x="266604" y="2532906"/>
                  </a:lnTo>
                  <a:cubicBezTo>
                    <a:pt x="119363" y="2532906"/>
                    <a:pt x="0" y="2413543"/>
                    <a:pt x="0" y="2266302"/>
                  </a:cubicBezTo>
                  <a:lnTo>
                    <a:pt x="0" y="266604"/>
                  </a:lnTo>
                  <a:cubicBezTo>
                    <a:pt x="0" y="119363"/>
                    <a:pt x="119363" y="0"/>
                    <a:pt x="266604" y="0"/>
                  </a:cubicBezTo>
                  <a:close/>
                </a:path>
              </a:pathLst>
            </a:custGeom>
            <a:solidFill>
              <a:schemeClr val="accent4"/>
            </a:solidFill>
            <a:ln w="0" cap="flat">
              <a:noFill/>
              <a:prstDash val="solid"/>
              <a:miter/>
            </a:ln>
          </p:spPr>
          <p:txBody>
            <a:bodyPr rtlCol="0" anchor="ctr"/>
            <a:lstStyle/>
            <a:p>
              <a:endParaRPr lang="en-GB" dirty="0"/>
            </a:p>
          </p:txBody>
        </p:sp>
        <p:sp>
          <p:nvSpPr>
            <p:cNvPr id="6" name="Freeform: Shape 5">
              <a:extLst>
                <a:ext uri="{FF2B5EF4-FFF2-40B4-BE49-F238E27FC236}">
                  <a16:creationId xmlns:a16="http://schemas.microsoft.com/office/drawing/2014/main" id="{2A95D2E2-FE5B-8911-7E9E-838261D2484E}"/>
                </a:ext>
              </a:extLst>
            </p:cNvPr>
            <p:cNvSpPr/>
            <p:nvPr/>
          </p:nvSpPr>
          <p:spPr>
            <a:xfrm rot="1800000">
              <a:off x="6435741" y="4008090"/>
              <a:ext cx="152358" cy="152358"/>
            </a:xfrm>
            <a:custGeom>
              <a:avLst/>
              <a:gdLst>
                <a:gd name="connsiteX0" fmla="*/ 152359 w 152358"/>
                <a:gd name="connsiteY0" fmla="*/ 76179 h 152358"/>
                <a:gd name="connsiteX1" fmla="*/ 76179 w 152358"/>
                <a:gd name="connsiteY1" fmla="*/ 152359 h 152358"/>
                <a:gd name="connsiteX2" fmla="*/ 0 w 152358"/>
                <a:gd name="connsiteY2" fmla="*/ 76179 h 152358"/>
                <a:gd name="connsiteX3" fmla="*/ 76179 w 152358"/>
                <a:gd name="connsiteY3" fmla="*/ 0 h 152358"/>
                <a:gd name="connsiteX4" fmla="*/ 152359 w 152358"/>
                <a:gd name="connsiteY4" fmla="*/ 76179 h 152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358" h="152358">
                  <a:moveTo>
                    <a:pt x="152359" y="76179"/>
                  </a:moveTo>
                  <a:cubicBezTo>
                    <a:pt x="152359" y="118252"/>
                    <a:pt x="118252" y="152359"/>
                    <a:pt x="76179" y="152359"/>
                  </a:cubicBezTo>
                  <a:cubicBezTo>
                    <a:pt x="34107" y="152359"/>
                    <a:pt x="0" y="118252"/>
                    <a:pt x="0" y="76179"/>
                  </a:cubicBezTo>
                  <a:cubicBezTo>
                    <a:pt x="0" y="34107"/>
                    <a:pt x="34107" y="0"/>
                    <a:pt x="76179" y="0"/>
                  </a:cubicBezTo>
                  <a:cubicBezTo>
                    <a:pt x="118252" y="0"/>
                    <a:pt x="152359" y="34107"/>
                    <a:pt x="152359" y="76179"/>
                  </a:cubicBezTo>
                  <a:close/>
                </a:path>
              </a:pathLst>
            </a:custGeom>
            <a:solidFill>
              <a:schemeClr val="bg1"/>
            </a:solidFill>
            <a:ln w="0" cap="flat">
              <a:noFill/>
              <a:prstDash val="solid"/>
              <a:miter/>
            </a:ln>
          </p:spPr>
          <p:txBody>
            <a:bodyPr rtlCol="0" anchor="ctr"/>
            <a:lstStyle/>
            <a:p>
              <a:endParaRPr lang="en-GB"/>
            </a:p>
          </p:txBody>
        </p:sp>
      </p:grpSp>
      <p:sp>
        <p:nvSpPr>
          <p:cNvPr id="3" name="Text Placeholder 13">
            <a:extLst>
              <a:ext uri="{FF2B5EF4-FFF2-40B4-BE49-F238E27FC236}">
                <a16:creationId xmlns:a16="http://schemas.microsoft.com/office/drawing/2014/main" id="{708CD5DC-407A-4A33-CB7B-262E96DCE113}"/>
              </a:ext>
            </a:extLst>
          </p:cNvPr>
          <p:cNvSpPr>
            <a:spLocks noGrp="1"/>
          </p:cNvSpPr>
          <p:nvPr>
            <p:ph type="body" sz="quarter" idx="13" hasCustomPrompt="1"/>
          </p:nvPr>
        </p:nvSpPr>
        <p:spPr>
          <a:xfrm>
            <a:off x="5369211" y="1754060"/>
            <a:ext cx="6010821" cy="2086725"/>
          </a:xfrm>
        </p:spPr>
        <p:txBody>
          <a:bodyPr anchor="b" anchorCtr="0">
            <a:normAutofit/>
          </a:bodyPr>
          <a:lstStyle>
            <a:lvl1pPr marL="0" indent="0" algn="l" defTabSz="914400" rtl="0" eaLnBrk="1" latinLnBrk="0" hangingPunct="1">
              <a:lnSpc>
                <a:spcPct val="90000"/>
              </a:lnSpc>
              <a:spcBef>
                <a:spcPct val="0"/>
              </a:spcBef>
              <a:buNone/>
              <a:defRPr lang="en-US" sz="4800" kern="1200" dirty="0" smtClean="0">
                <a:solidFill>
                  <a:schemeClr val="tx2"/>
                </a:solidFill>
                <a:latin typeface="Inter SemiBold" panose="02000503000000020004" pitchFamily="2" charset="0"/>
                <a:ea typeface="+mn-ea"/>
                <a:cs typeface="+mn-cs"/>
              </a:defRPr>
            </a:lvl1pPr>
          </a:lstStyle>
          <a:p>
            <a:pPr lvl="0"/>
            <a:r>
              <a:rPr lang="en-US" dirty="0"/>
              <a:t>Keep subdivider     title to a maximum     of 3 lines</a:t>
            </a:r>
          </a:p>
        </p:txBody>
      </p:sp>
      <p:sp>
        <p:nvSpPr>
          <p:cNvPr id="11" name="Rectangle: Rounded Corners 10">
            <a:extLst>
              <a:ext uri="{FF2B5EF4-FFF2-40B4-BE49-F238E27FC236}">
                <a16:creationId xmlns:a16="http://schemas.microsoft.com/office/drawing/2014/main" id="{C3112D20-4729-9DC5-4E0E-A0BAAB631F32}"/>
              </a:ext>
            </a:extLst>
          </p:cNvPr>
          <p:cNvSpPr/>
          <p:nvPr userDrawn="1"/>
        </p:nvSpPr>
        <p:spPr>
          <a:xfrm>
            <a:off x="815731" y="1359823"/>
            <a:ext cx="4146180" cy="4138353"/>
          </a:xfrm>
          <a:prstGeom prst="roundRect">
            <a:avLst>
              <a:gd name="adj" fmla="val 2627"/>
            </a:avLst>
          </a:prstGeom>
          <a:blipFill>
            <a:blip r:embed="rId2" cstate="print">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4" name="Group 13">
            <a:extLst>
              <a:ext uri="{FF2B5EF4-FFF2-40B4-BE49-F238E27FC236}">
                <a16:creationId xmlns:a16="http://schemas.microsoft.com/office/drawing/2014/main" id="{58F66C07-796B-1932-3204-D3766684656F}"/>
              </a:ext>
            </a:extLst>
          </p:cNvPr>
          <p:cNvGrpSpPr/>
          <p:nvPr userDrawn="1"/>
        </p:nvGrpSpPr>
        <p:grpSpPr>
          <a:xfrm>
            <a:off x="1601090" y="1109373"/>
            <a:ext cx="649683" cy="1840019"/>
            <a:chOff x="6955918" y="2863488"/>
            <a:chExt cx="649683" cy="1840019"/>
          </a:xfrm>
        </p:grpSpPr>
        <p:sp>
          <p:nvSpPr>
            <p:cNvPr id="15" name="Freeform: Shape 14">
              <a:extLst>
                <a:ext uri="{FF2B5EF4-FFF2-40B4-BE49-F238E27FC236}">
                  <a16:creationId xmlns:a16="http://schemas.microsoft.com/office/drawing/2014/main" id="{8A25CA88-C491-4997-7121-D369761D5472}"/>
                </a:ext>
              </a:extLst>
            </p:cNvPr>
            <p:cNvSpPr/>
            <p:nvPr/>
          </p:nvSpPr>
          <p:spPr>
            <a:xfrm rot="1800000">
              <a:off x="6955918" y="2863488"/>
              <a:ext cx="531157" cy="1840019"/>
            </a:xfrm>
            <a:custGeom>
              <a:avLst/>
              <a:gdLst>
                <a:gd name="connsiteX0" fmla="*/ 265603 w 531157"/>
                <a:gd name="connsiteY0" fmla="*/ 0 h 1840019"/>
                <a:gd name="connsiteX1" fmla="*/ 531157 w 531157"/>
                <a:gd name="connsiteY1" fmla="*/ 265555 h 1840019"/>
                <a:gd name="connsiteX2" fmla="*/ 531157 w 531157"/>
                <a:gd name="connsiteY2" fmla="*/ 1574465 h 1840019"/>
                <a:gd name="connsiteX3" fmla="*/ 265603 w 531157"/>
                <a:gd name="connsiteY3" fmla="*/ 1840020 h 1840019"/>
                <a:gd name="connsiteX4" fmla="*/ 265555 w 531157"/>
                <a:gd name="connsiteY4" fmla="*/ 1840020 h 1840019"/>
                <a:gd name="connsiteX5" fmla="*/ 0 w 531157"/>
                <a:gd name="connsiteY5" fmla="*/ 1574465 h 1840019"/>
                <a:gd name="connsiteX6" fmla="*/ 0 w 531157"/>
                <a:gd name="connsiteY6" fmla="*/ 265554 h 1840019"/>
                <a:gd name="connsiteX7" fmla="*/ 265555 w 531157"/>
                <a:gd name="connsiteY7" fmla="*/ 0 h 184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157" h="1840019">
                  <a:moveTo>
                    <a:pt x="265603" y="0"/>
                  </a:moveTo>
                  <a:cubicBezTo>
                    <a:pt x="412264" y="0"/>
                    <a:pt x="531157" y="118893"/>
                    <a:pt x="531157" y="265555"/>
                  </a:cubicBezTo>
                  <a:lnTo>
                    <a:pt x="531157" y="1574465"/>
                  </a:lnTo>
                  <a:cubicBezTo>
                    <a:pt x="531157" y="1721127"/>
                    <a:pt x="412264" y="1840020"/>
                    <a:pt x="265603" y="1840020"/>
                  </a:cubicBezTo>
                  <a:lnTo>
                    <a:pt x="265555" y="1840020"/>
                  </a:lnTo>
                  <a:cubicBezTo>
                    <a:pt x="118893" y="1840020"/>
                    <a:pt x="0" y="1721127"/>
                    <a:pt x="0" y="1574465"/>
                  </a:cubicBezTo>
                  <a:lnTo>
                    <a:pt x="0" y="265554"/>
                  </a:lnTo>
                  <a:cubicBezTo>
                    <a:pt x="0" y="118893"/>
                    <a:pt x="118893" y="0"/>
                    <a:pt x="265555" y="0"/>
                  </a:cubicBezTo>
                  <a:close/>
                </a:path>
              </a:pathLst>
            </a:custGeom>
            <a:solidFill>
              <a:srgbClr val="2C1C1C">
                <a:alpha val="10000"/>
              </a:srgbClr>
            </a:solidFill>
            <a:ln w="0" cap="flat">
              <a:noFill/>
              <a:prstDash val="solid"/>
              <a:miter/>
            </a:ln>
          </p:spPr>
          <p:txBody>
            <a:bodyPr rtlCol="0" anchor="ctr"/>
            <a:lstStyle/>
            <a:p>
              <a:endParaRPr lang="en-GB" dirty="0"/>
            </a:p>
          </p:txBody>
        </p:sp>
        <p:sp>
          <p:nvSpPr>
            <p:cNvPr id="16" name="Freeform: Shape 15">
              <a:extLst>
                <a:ext uri="{FF2B5EF4-FFF2-40B4-BE49-F238E27FC236}">
                  <a16:creationId xmlns:a16="http://schemas.microsoft.com/office/drawing/2014/main" id="{2C85B8E2-9CC8-D381-07DD-FD5A52C0290E}"/>
                </a:ext>
              </a:extLst>
            </p:cNvPr>
            <p:cNvSpPr/>
            <p:nvPr/>
          </p:nvSpPr>
          <p:spPr>
            <a:xfrm rot="1800000">
              <a:off x="7453842" y="3173708"/>
              <a:ext cx="151759" cy="151759"/>
            </a:xfrm>
            <a:custGeom>
              <a:avLst/>
              <a:gdLst>
                <a:gd name="connsiteX0" fmla="*/ 151759 w 151759"/>
                <a:gd name="connsiteY0" fmla="*/ 75880 h 151759"/>
                <a:gd name="connsiteX1" fmla="*/ 75880 w 151759"/>
                <a:gd name="connsiteY1" fmla="*/ 151759 h 151759"/>
                <a:gd name="connsiteX2" fmla="*/ 0 w 151759"/>
                <a:gd name="connsiteY2" fmla="*/ 75880 h 151759"/>
                <a:gd name="connsiteX3" fmla="*/ 75880 w 151759"/>
                <a:gd name="connsiteY3" fmla="*/ 0 h 151759"/>
                <a:gd name="connsiteX4" fmla="*/ 151759 w 151759"/>
                <a:gd name="connsiteY4" fmla="*/ 75880 h 15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9" h="151759">
                  <a:moveTo>
                    <a:pt x="151759" y="75880"/>
                  </a:moveTo>
                  <a:cubicBezTo>
                    <a:pt x="151759" y="117787"/>
                    <a:pt x="117787" y="151759"/>
                    <a:pt x="75880" y="151759"/>
                  </a:cubicBezTo>
                  <a:cubicBezTo>
                    <a:pt x="33972" y="151759"/>
                    <a:pt x="0" y="117787"/>
                    <a:pt x="0" y="75880"/>
                  </a:cubicBezTo>
                  <a:cubicBezTo>
                    <a:pt x="0" y="33972"/>
                    <a:pt x="33972" y="0"/>
                    <a:pt x="75880" y="0"/>
                  </a:cubicBezTo>
                  <a:cubicBezTo>
                    <a:pt x="117787" y="0"/>
                    <a:pt x="151759" y="33972"/>
                    <a:pt x="151759" y="75880"/>
                  </a:cubicBezTo>
                  <a:close/>
                </a:path>
              </a:pathLst>
            </a:custGeom>
            <a:solidFill>
              <a:schemeClr val="bg1"/>
            </a:solidFill>
            <a:ln w="0" cap="flat">
              <a:noFill/>
              <a:prstDash val="solid"/>
              <a:miter/>
            </a:ln>
          </p:spPr>
          <p:txBody>
            <a:bodyPr rtlCol="0" anchor="ctr"/>
            <a:lstStyle/>
            <a:p>
              <a:endParaRPr lang="en-GB"/>
            </a:p>
          </p:txBody>
        </p:sp>
      </p:grpSp>
    </p:spTree>
    <p:extLst>
      <p:ext uri="{BB962C8B-B14F-4D97-AF65-F5344CB8AC3E}">
        <p14:creationId xmlns:p14="http://schemas.microsoft.com/office/powerpoint/2010/main" val="91453074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hite Slide divider - Agency assets">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8F77BA3-8E55-12DC-57EE-110D8C93888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ubtitle 2">
            <a:extLst>
              <a:ext uri="{FF2B5EF4-FFF2-40B4-BE49-F238E27FC236}">
                <a16:creationId xmlns:a16="http://schemas.microsoft.com/office/drawing/2014/main" id="{680C8385-3ED1-4B80-8035-403EE835A98B}"/>
              </a:ext>
            </a:extLst>
          </p:cNvPr>
          <p:cNvSpPr>
            <a:spLocks noGrp="1"/>
          </p:cNvSpPr>
          <p:nvPr>
            <p:ph type="subTitle" idx="1" hasCustomPrompt="1"/>
          </p:nvPr>
        </p:nvSpPr>
        <p:spPr>
          <a:xfrm>
            <a:off x="5369211" y="3849799"/>
            <a:ext cx="6010821" cy="1255728"/>
          </a:xfrm>
        </p:spPr>
        <p:txBody>
          <a:bodyPr wrap="square">
            <a:spAutoFit/>
          </a:bodyPr>
          <a:lstStyle>
            <a:lvl1pPr marL="0" indent="0" algn="l" defTabSz="914400" rtl="0" eaLnBrk="1" latinLnBrk="0" hangingPunct="1">
              <a:buNone/>
              <a:defRPr lang="en-GB" sz="2800" kern="1200" dirty="0">
                <a:solidFill>
                  <a:schemeClr val="tx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Keep subdivider subtitle section to a maximum of 3 lines and in a smaller pt size</a:t>
            </a:r>
            <a:endParaRPr lang="en-GB" dirty="0"/>
          </a:p>
        </p:txBody>
      </p:sp>
      <p:grpSp>
        <p:nvGrpSpPr>
          <p:cNvPr id="17" name="Group 16">
            <a:extLst>
              <a:ext uri="{FF2B5EF4-FFF2-40B4-BE49-F238E27FC236}">
                <a16:creationId xmlns:a16="http://schemas.microsoft.com/office/drawing/2014/main" id="{2CEC0B55-C495-9C4E-7534-651F12945FDE}"/>
              </a:ext>
            </a:extLst>
          </p:cNvPr>
          <p:cNvGrpSpPr/>
          <p:nvPr userDrawn="1"/>
        </p:nvGrpSpPr>
        <p:grpSpPr>
          <a:xfrm>
            <a:off x="4312228" y="656763"/>
            <a:ext cx="649683" cy="1840019"/>
            <a:chOff x="6955918" y="2863488"/>
            <a:chExt cx="649683" cy="1840019"/>
          </a:xfrm>
        </p:grpSpPr>
        <p:sp>
          <p:nvSpPr>
            <p:cNvPr id="18" name="Freeform: Shape 17">
              <a:extLst>
                <a:ext uri="{FF2B5EF4-FFF2-40B4-BE49-F238E27FC236}">
                  <a16:creationId xmlns:a16="http://schemas.microsoft.com/office/drawing/2014/main" id="{2FE486B3-986E-705D-934E-0B6FA0F1096E}"/>
                </a:ext>
              </a:extLst>
            </p:cNvPr>
            <p:cNvSpPr/>
            <p:nvPr/>
          </p:nvSpPr>
          <p:spPr>
            <a:xfrm rot="1800000">
              <a:off x="6955918" y="2863488"/>
              <a:ext cx="531157" cy="1840019"/>
            </a:xfrm>
            <a:custGeom>
              <a:avLst/>
              <a:gdLst>
                <a:gd name="connsiteX0" fmla="*/ 265603 w 531157"/>
                <a:gd name="connsiteY0" fmla="*/ 0 h 1840019"/>
                <a:gd name="connsiteX1" fmla="*/ 531157 w 531157"/>
                <a:gd name="connsiteY1" fmla="*/ 265555 h 1840019"/>
                <a:gd name="connsiteX2" fmla="*/ 531157 w 531157"/>
                <a:gd name="connsiteY2" fmla="*/ 1574465 h 1840019"/>
                <a:gd name="connsiteX3" fmla="*/ 265603 w 531157"/>
                <a:gd name="connsiteY3" fmla="*/ 1840020 h 1840019"/>
                <a:gd name="connsiteX4" fmla="*/ 265555 w 531157"/>
                <a:gd name="connsiteY4" fmla="*/ 1840020 h 1840019"/>
                <a:gd name="connsiteX5" fmla="*/ 0 w 531157"/>
                <a:gd name="connsiteY5" fmla="*/ 1574465 h 1840019"/>
                <a:gd name="connsiteX6" fmla="*/ 0 w 531157"/>
                <a:gd name="connsiteY6" fmla="*/ 265554 h 1840019"/>
                <a:gd name="connsiteX7" fmla="*/ 265555 w 531157"/>
                <a:gd name="connsiteY7" fmla="*/ 0 h 184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157" h="1840019">
                  <a:moveTo>
                    <a:pt x="265603" y="0"/>
                  </a:moveTo>
                  <a:cubicBezTo>
                    <a:pt x="412264" y="0"/>
                    <a:pt x="531157" y="118893"/>
                    <a:pt x="531157" y="265555"/>
                  </a:cubicBezTo>
                  <a:lnTo>
                    <a:pt x="531157" y="1574465"/>
                  </a:lnTo>
                  <a:cubicBezTo>
                    <a:pt x="531157" y="1721127"/>
                    <a:pt x="412264" y="1840020"/>
                    <a:pt x="265603" y="1840020"/>
                  </a:cubicBezTo>
                  <a:lnTo>
                    <a:pt x="265555" y="1840020"/>
                  </a:lnTo>
                  <a:cubicBezTo>
                    <a:pt x="118893" y="1840020"/>
                    <a:pt x="0" y="1721127"/>
                    <a:pt x="0" y="1574465"/>
                  </a:cubicBezTo>
                  <a:lnTo>
                    <a:pt x="0" y="265554"/>
                  </a:lnTo>
                  <a:cubicBezTo>
                    <a:pt x="0" y="118893"/>
                    <a:pt x="118893" y="0"/>
                    <a:pt x="265555" y="0"/>
                  </a:cubicBezTo>
                  <a:close/>
                </a:path>
              </a:pathLst>
            </a:custGeom>
            <a:solidFill>
              <a:srgbClr val="2C1C1C">
                <a:alpha val="10000"/>
              </a:srgbClr>
            </a:solidFill>
            <a:ln w="0" cap="flat">
              <a:noFill/>
              <a:prstDash val="solid"/>
              <a:miter/>
            </a:ln>
          </p:spPr>
          <p:txBody>
            <a:bodyPr rtlCol="0" anchor="ctr"/>
            <a:lstStyle/>
            <a:p>
              <a:endParaRPr lang="en-GB" dirty="0"/>
            </a:p>
          </p:txBody>
        </p:sp>
        <p:sp>
          <p:nvSpPr>
            <p:cNvPr id="19" name="Freeform: Shape 18">
              <a:extLst>
                <a:ext uri="{FF2B5EF4-FFF2-40B4-BE49-F238E27FC236}">
                  <a16:creationId xmlns:a16="http://schemas.microsoft.com/office/drawing/2014/main" id="{6288D1CF-3AAB-DA15-D632-7C7D9DDA4E2B}"/>
                </a:ext>
              </a:extLst>
            </p:cNvPr>
            <p:cNvSpPr/>
            <p:nvPr/>
          </p:nvSpPr>
          <p:spPr>
            <a:xfrm rot="1800000">
              <a:off x="7453842" y="3173708"/>
              <a:ext cx="151759" cy="151759"/>
            </a:xfrm>
            <a:custGeom>
              <a:avLst/>
              <a:gdLst>
                <a:gd name="connsiteX0" fmla="*/ 151759 w 151759"/>
                <a:gd name="connsiteY0" fmla="*/ 75880 h 151759"/>
                <a:gd name="connsiteX1" fmla="*/ 75880 w 151759"/>
                <a:gd name="connsiteY1" fmla="*/ 151759 h 151759"/>
                <a:gd name="connsiteX2" fmla="*/ 0 w 151759"/>
                <a:gd name="connsiteY2" fmla="*/ 75880 h 151759"/>
                <a:gd name="connsiteX3" fmla="*/ 75880 w 151759"/>
                <a:gd name="connsiteY3" fmla="*/ 0 h 151759"/>
                <a:gd name="connsiteX4" fmla="*/ 151759 w 151759"/>
                <a:gd name="connsiteY4" fmla="*/ 75880 h 15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9" h="151759">
                  <a:moveTo>
                    <a:pt x="151759" y="75880"/>
                  </a:moveTo>
                  <a:cubicBezTo>
                    <a:pt x="151759" y="117787"/>
                    <a:pt x="117787" y="151759"/>
                    <a:pt x="75880" y="151759"/>
                  </a:cubicBezTo>
                  <a:cubicBezTo>
                    <a:pt x="33972" y="151759"/>
                    <a:pt x="0" y="117787"/>
                    <a:pt x="0" y="75880"/>
                  </a:cubicBezTo>
                  <a:cubicBezTo>
                    <a:pt x="0" y="33972"/>
                    <a:pt x="33972" y="0"/>
                    <a:pt x="75880" y="0"/>
                  </a:cubicBezTo>
                  <a:cubicBezTo>
                    <a:pt x="117787" y="0"/>
                    <a:pt x="151759" y="33972"/>
                    <a:pt x="151759" y="75880"/>
                  </a:cubicBezTo>
                  <a:close/>
                </a:path>
              </a:pathLst>
            </a:custGeom>
            <a:solidFill>
              <a:schemeClr val="bg1"/>
            </a:solidFill>
            <a:ln w="0" cap="flat">
              <a:noFill/>
              <a:prstDash val="solid"/>
              <a:miter/>
            </a:ln>
          </p:spPr>
          <p:txBody>
            <a:bodyPr rtlCol="0" anchor="ctr"/>
            <a:lstStyle/>
            <a:p>
              <a:endParaRPr lang="en-GB"/>
            </a:p>
          </p:txBody>
        </p:sp>
      </p:grpSp>
      <p:sp>
        <p:nvSpPr>
          <p:cNvPr id="3" name="Text Placeholder 13">
            <a:extLst>
              <a:ext uri="{FF2B5EF4-FFF2-40B4-BE49-F238E27FC236}">
                <a16:creationId xmlns:a16="http://schemas.microsoft.com/office/drawing/2014/main" id="{708CD5DC-407A-4A33-CB7B-262E96DCE113}"/>
              </a:ext>
            </a:extLst>
          </p:cNvPr>
          <p:cNvSpPr>
            <a:spLocks noGrp="1"/>
          </p:cNvSpPr>
          <p:nvPr>
            <p:ph type="body" sz="quarter" idx="13" hasCustomPrompt="1"/>
          </p:nvPr>
        </p:nvSpPr>
        <p:spPr>
          <a:xfrm>
            <a:off x="5369211" y="1754060"/>
            <a:ext cx="6010821" cy="2086725"/>
          </a:xfrm>
        </p:spPr>
        <p:txBody>
          <a:bodyPr anchor="b" anchorCtr="0">
            <a:normAutofit/>
          </a:bodyPr>
          <a:lstStyle>
            <a:lvl1pPr marL="0" indent="0" algn="l" defTabSz="914400" rtl="0" eaLnBrk="1" latinLnBrk="0" hangingPunct="1">
              <a:lnSpc>
                <a:spcPct val="90000"/>
              </a:lnSpc>
              <a:spcBef>
                <a:spcPct val="0"/>
              </a:spcBef>
              <a:buNone/>
              <a:defRPr lang="en-US" sz="4800" kern="1200" dirty="0" smtClean="0">
                <a:solidFill>
                  <a:schemeClr val="tx2"/>
                </a:solidFill>
                <a:latin typeface="Inter SemiBold" panose="02000503000000020004" pitchFamily="2" charset="0"/>
                <a:ea typeface="+mn-ea"/>
                <a:cs typeface="+mn-cs"/>
              </a:defRPr>
            </a:lvl1pPr>
          </a:lstStyle>
          <a:p>
            <a:pPr lvl="0"/>
            <a:r>
              <a:rPr lang="en-US" dirty="0"/>
              <a:t>Keep subdivider     title to a maximum     of 3 lines</a:t>
            </a:r>
          </a:p>
        </p:txBody>
      </p:sp>
      <p:sp>
        <p:nvSpPr>
          <p:cNvPr id="2" name="Rectangle: Rounded Corners 1">
            <a:extLst>
              <a:ext uri="{FF2B5EF4-FFF2-40B4-BE49-F238E27FC236}">
                <a16:creationId xmlns:a16="http://schemas.microsoft.com/office/drawing/2014/main" id="{6D7A9FD7-606D-500A-9B9E-008B1D559F1C}"/>
              </a:ext>
            </a:extLst>
          </p:cNvPr>
          <p:cNvSpPr/>
          <p:nvPr userDrawn="1"/>
        </p:nvSpPr>
        <p:spPr>
          <a:xfrm>
            <a:off x="815731" y="1359823"/>
            <a:ext cx="4146180" cy="4138353"/>
          </a:xfrm>
          <a:prstGeom prst="roundRect">
            <a:avLst>
              <a:gd name="adj" fmla="val 2627"/>
            </a:avLst>
          </a:prstGeom>
          <a:blipFill>
            <a:blip r:embed="rId2" cstate="print">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1" name="Group 10">
            <a:extLst>
              <a:ext uri="{FF2B5EF4-FFF2-40B4-BE49-F238E27FC236}">
                <a16:creationId xmlns:a16="http://schemas.microsoft.com/office/drawing/2014/main" id="{176CF070-1117-F444-54CA-A27376CAF054}"/>
              </a:ext>
            </a:extLst>
          </p:cNvPr>
          <p:cNvGrpSpPr/>
          <p:nvPr userDrawn="1"/>
        </p:nvGrpSpPr>
        <p:grpSpPr>
          <a:xfrm>
            <a:off x="952318" y="3574004"/>
            <a:ext cx="823653" cy="2532905"/>
            <a:chOff x="5764446" y="3650716"/>
            <a:chExt cx="823653" cy="2532905"/>
          </a:xfrm>
          <a:solidFill>
            <a:schemeClr val="accent1"/>
          </a:solidFill>
        </p:grpSpPr>
        <p:sp>
          <p:nvSpPr>
            <p:cNvPr id="12" name="Freeform: Shape 11">
              <a:extLst>
                <a:ext uri="{FF2B5EF4-FFF2-40B4-BE49-F238E27FC236}">
                  <a16:creationId xmlns:a16="http://schemas.microsoft.com/office/drawing/2014/main" id="{0BA0B454-C6BE-2C43-C17D-20BE6CD2B3DC}"/>
                </a:ext>
              </a:extLst>
            </p:cNvPr>
            <p:cNvSpPr/>
            <p:nvPr/>
          </p:nvSpPr>
          <p:spPr>
            <a:xfrm rot="1800000">
              <a:off x="5764446" y="3650716"/>
              <a:ext cx="533255" cy="2532905"/>
            </a:xfrm>
            <a:custGeom>
              <a:avLst/>
              <a:gdLst>
                <a:gd name="connsiteX0" fmla="*/ 266652 w 533255"/>
                <a:gd name="connsiteY0" fmla="*/ 0 h 2532905"/>
                <a:gd name="connsiteX1" fmla="*/ 533256 w 533255"/>
                <a:gd name="connsiteY1" fmla="*/ 266604 h 2532905"/>
                <a:gd name="connsiteX2" fmla="*/ 533256 w 533255"/>
                <a:gd name="connsiteY2" fmla="*/ 2266302 h 2532905"/>
                <a:gd name="connsiteX3" fmla="*/ 266652 w 533255"/>
                <a:gd name="connsiteY3" fmla="*/ 2532906 h 2532905"/>
                <a:gd name="connsiteX4" fmla="*/ 266604 w 533255"/>
                <a:gd name="connsiteY4" fmla="*/ 2532906 h 2532905"/>
                <a:gd name="connsiteX5" fmla="*/ 0 w 533255"/>
                <a:gd name="connsiteY5" fmla="*/ 2266302 h 2532905"/>
                <a:gd name="connsiteX6" fmla="*/ 0 w 533255"/>
                <a:gd name="connsiteY6" fmla="*/ 266604 h 2532905"/>
                <a:gd name="connsiteX7" fmla="*/ 266604 w 533255"/>
                <a:gd name="connsiteY7" fmla="*/ 0 h 2532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255" h="2532905">
                  <a:moveTo>
                    <a:pt x="266652" y="0"/>
                  </a:moveTo>
                  <a:cubicBezTo>
                    <a:pt x="413893" y="0"/>
                    <a:pt x="533256" y="119363"/>
                    <a:pt x="533256" y="266604"/>
                  </a:cubicBezTo>
                  <a:lnTo>
                    <a:pt x="533256" y="2266302"/>
                  </a:lnTo>
                  <a:cubicBezTo>
                    <a:pt x="533256" y="2413543"/>
                    <a:pt x="413893" y="2532906"/>
                    <a:pt x="266652" y="2532906"/>
                  </a:cubicBezTo>
                  <a:lnTo>
                    <a:pt x="266604" y="2532906"/>
                  </a:lnTo>
                  <a:cubicBezTo>
                    <a:pt x="119363" y="2532906"/>
                    <a:pt x="0" y="2413543"/>
                    <a:pt x="0" y="2266302"/>
                  </a:cubicBezTo>
                  <a:lnTo>
                    <a:pt x="0" y="266604"/>
                  </a:lnTo>
                  <a:cubicBezTo>
                    <a:pt x="0" y="119363"/>
                    <a:pt x="119363" y="0"/>
                    <a:pt x="266604" y="0"/>
                  </a:cubicBezTo>
                  <a:close/>
                </a:path>
              </a:pathLst>
            </a:custGeom>
            <a:solidFill>
              <a:schemeClr val="accent6"/>
            </a:solidFill>
            <a:ln w="0" cap="flat">
              <a:noFill/>
              <a:prstDash val="solid"/>
              <a:miter/>
            </a:ln>
          </p:spPr>
          <p:txBody>
            <a:bodyPr rtlCol="0" anchor="ctr"/>
            <a:lstStyle/>
            <a:p>
              <a:endParaRPr lang="en-GB" dirty="0"/>
            </a:p>
          </p:txBody>
        </p:sp>
        <p:sp>
          <p:nvSpPr>
            <p:cNvPr id="13" name="Freeform: Shape 12">
              <a:extLst>
                <a:ext uri="{FF2B5EF4-FFF2-40B4-BE49-F238E27FC236}">
                  <a16:creationId xmlns:a16="http://schemas.microsoft.com/office/drawing/2014/main" id="{AF4CF6C2-4DA2-AF96-0B8D-65D1DE0A1FE1}"/>
                </a:ext>
              </a:extLst>
            </p:cNvPr>
            <p:cNvSpPr/>
            <p:nvPr/>
          </p:nvSpPr>
          <p:spPr>
            <a:xfrm rot="1800000">
              <a:off x="6435741" y="4008090"/>
              <a:ext cx="152358" cy="152358"/>
            </a:xfrm>
            <a:custGeom>
              <a:avLst/>
              <a:gdLst>
                <a:gd name="connsiteX0" fmla="*/ 152359 w 152358"/>
                <a:gd name="connsiteY0" fmla="*/ 76179 h 152358"/>
                <a:gd name="connsiteX1" fmla="*/ 76179 w 152358"/>
                <a:gd name="connsiteY1" fmla="*/ 152359 h 152358"/>
                <a:gd name="connsiteX2" fmla="*/ 0 w 152358"/>
                <a:gd name="connsiteY2" fmla="*/ 76179 h 152358"/>
                <a:gd name="connsiteX3" fmla="*/ 76179 w 152358"/>
                <a:gd name="connsiteY3" fmla="*/ 0 h 152358"/>
                <a:gd name="connsiteX4" fmla="*/ 152359 w 152358"/>
                <a:gd name="connsiteY4" fmla="*/ 76179 h 152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358" h="152358">
                  <a:moveTo>
                    <a:pt x="152359" y="76179"/>
                  </a:moveTo>
                  <a:cubicBezTo>
                    <a:pt x="152359" y="118252"/>
                    <a:pt x="118252" y="152359"/>
                    <a:pt x="76179" y="152359"/>
                  </a:cubicBezTo>
                  <a:cubicBezTo>
                    <a:pt x="34107" y="152359"/>
                    <a:pt x="0" y="118252"/>
                    <a:pt x="0" y="76179"/>
                  </a:cubicBezTo>
                  <a:cubicBezTo>
                    <a:pt x="0" y="34107"/>
                    <a:pt x="34107" y="0"/>
                    <a:pt x="76179" y="0"/>
                  </a:cubicBezTo>
                  <a:cubicBezTo>
                    <a:pt x="118252" y="0"/>
                    <a:pt x="152359" y="34107"/>
                    <a:pt x="152359" y="76179"/>
                  </a:cubicBezTo>
                  <a:close/>
                </a:path>
              </a:pathLst>
            </a:custGeom>
            <a:solidFill>
              <a:schemeClr val="bg1"/>
            </a:solidFill>
            <a:ln w="0" cap="flat">
              <a:noFill/>
              <a:prstDash val="solid"/>
              <a:miter/>
            </a:ln>
          </p:spPr>
          <p:txBody>
            <a:bodyPr rtlCol="0" anchor="ctr"/>
            <a:lstStyle/>
            <a:p>
              <a:endParaRPr lang="en-GB"/>
            </a:p>
          </p:txBody>
        </p:sp>
      </p:grpSp>
    </p:spTree>
    <p:extLst>
      <p:ext uri="{BB962C8B-B14F-4D97-AF65-F5344CB8AC3E}">
        <p14:creationId xmlns:p14="http://schemas.microsoft.com/office/powerpoint/2010/main" val="72522152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Large Headings Gradient - Awin &amp; MarTech">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CF3E05A-C5B7-DC5B-6773-B7EA75E32F1D}"/>
              </a:ext>
            </a:extLst>
          </p:cNvPr>
          <p:cNvSpPr/>
          <p:nvPr userDrawn="1"/>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6829DF71-49B0-DFFE-834A-845BBF06D4F7}"/>
              </a:ext>
            </a:extLst>
          </p:cNvPr>
          <p:cNvSpPr/>
          <p:nvPr userDrawn="1"/>
        </p:nvSpPr>
        <p:spPr>
          <a:xfrm>
            <a:off x="6696075" y="0"/>
            <a:ext cx="5495926" cy="6858000"/>
          </a:xfrm>
          <a:prstGeom prst="rect">
            <a:avLst/>
          </a:prstGeom>
          <a:blipFill>
            <a:blip r:embed="rId2" cstate="print">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AutoShape 3"/>
          <p:cNvSpPr>
            <a:spLocks noChangeAspect="1" noChangeArrowheads="1" noTextEdit="1"/>
          </p:cNvSpPr>
          <p:nvPr/>
        </p:nvSpPr>
        <p:spPr bwMode="auto">
          <a:xfrm>
            <a:off x="4297363" y="0"/>
            <a:ext cx="79216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 name="Rectangle 6">
            <a:extLst>
              <a:ext uri="{FF2B5EF4-FFF2-40B4-BE49-F238E27FC236}">
                <a16:creationId xmlns:a16="http://schemas.microsoft.com/office/drawing/2014/main" id="{F3457C47-9E8E-EF0F-08CF-63A24D94B517}"/>
              </a:ext>
            </a:extLst>
          </p:cNvPr>
          <p:cNvSpPr/>
          <p:nvPr userDrawn="1"/>
        </p:nvSpPr>
        <p:spPr>
          <a:xfrm>
            <a:off x="6105539" y="0"/>
            <a:ext cx="2919137" cy="6858000"/>
          </a:xfrm>
          <a:prstGeom prst="rect">
            <a:avLst/>
          </a:prstGeom>
          <a:gradFill>
            <a:gsLst>
              <a:gs pos="25424">
                <a:srgbClr val="FF6600">
                  <a:alpha val="16000"/>
                </a:srgbClr>
              </a:gs>
              <a:gs pos="7000">
                <a:schemeClr val="accent1">
                  <a:alpha val="0"/>
                </a:schemeClr>
              </a:gs>
              <a:gs pos="63000">
                <a:srgbClr val="FF6600">
                  <a:alpha val="84000"/>
                </a:srgbClr>
              </a:gs>
              <a:gs pos="77000">
                <a:schemeClr val="accent1"/>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9" name="Group 28">
            <a:extLst>
              <a:ext uri="{FF2B5EF4-FFF2-40B4-BE49-F238E27FC236}">
                <a16:creationId xmlns:a16="http://schemas.microsoft.com/office/drawing/2014/main" id="{035F819C-027A-FC02-1A90-D3031BE4D1B4}"/>
              </a:ext>
            </a:extLst>
          </p:cNvPr>
          <p:cNvGrpSpPr/>
          <p:nvPr userDrawn="1"/>
        </p:nvGrpSpPr>
        <p:grpSpPr>
          <a:xfrm>
            <a:off x="10250917" y="5939874"/>
            <a:ext cx="649683" cy="1840019"/>
            <a:chOff x="6955918" y="2863488"/>
            <a:chExt cx="649683" cy="1840019"/>
          </a:xfrm>
        </p:grpSpPr>
        <p:sp>
          <p:nvSpPr>
            <p:cNvPr id="31" name="Freeform: Shape 30">
              <a:extLst>
                <a:ext uri="{FF2B5EF4-FFF2-40B4-BE49-F238E27FC236}">
                  <a16:creationId xmlns:a16="http://schemas.microsoft.com/office/drawing/2014/main" id="{A57F11D1-BE03-5E0B-186A-8E861C6D954A}"/>
                </a:ext>
              </a:extLst>
            </p:cNvPr>
            <p:cNvSpPr/>
            <p:nvPr/>
          </p:nvSpPr>
          <p:spPr>
            <a:xfrm rot="1800000">
              <a:off x="6955918" y="2863488"/>
              <a:ext cx="531157" cy="1840019"/>
            </a:xfrm>
            <a:custGeom>
              <a:avLst/>
              <a:gdLst>
                <a:gd name="connsiteX0" fmla="*/ 265603 w 531157"/>
                <a:gd name="connsiteY0" fmla="*/ 0 h 1840019"/>
                <a:gd name="connsiteX1" fmla="*/ 531157 w 531157"/>
                <a:gd name="connsiteY1" fmla="*/ 265555 h 1840019"/>
                <a:gd name="connsiteX2" fmla="*/ 531157 w 531157"/>
                <a:gd name="connsiteY2" fmla="*/ 1574465 h 1840019"/>
                <a:gd name="connsiteX3" fmla="*/ 265603 w 531157"/>
                <a:gd name="connsiteY3" fmla="*/ 1840020 h 1840019"/>
                <a:gd name="connsiteX4" fmla="*/ 265555 w 531157"/>
                <a:gd name="connsiteY4" fmla="*/ 1840020 h 1840019"/>
                <a:gd name="connsiteX5" fmla="*/ 0 w 531157"/>
                <a:gd name="connsiteY5" fmla="*/ 1574465 h 1840019"/>
                <a:gd name="connsiteX6" fmla="*/ 0 w 531157"/>
                <a:gd name="connsiteY6" fmla="*/ 265554 h 1840019"/>
                <a:gd name="connsiteX7" fmla="*/ 265555 w 531157"/>
                <a:gd name="connsiteY7" fmla="*/ 0 h 184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157" h="1840019">
                  <a:moveTo>
                    <a:pt x="265603" y="0"/>
                  </a:moveTo>
                  <a:cubicBezTo>
                    <a:pt x="412264" y="0"/>
                    <a:pt x="531157" y="118893"/>
                    <a:pt x="531157" y="265555"/>
                  </a:cubicBezTo>
                  <a:lnTo>
                    <a:pt x="531157" y="1574465"/>
                  </a:lnTo>
                  <a:cubicBezTo>
                    <a:pt x="531157" y="1721127"/>
                    <a:pt x="412264" y="1840020"/>
                    <a:pt x="265603" y="1840020"/>
                  </a:cubicBezTo>
                  <a:lnTo>
                    <a:pt x="265555" y="1840020"/>
                  </a:lnTo>
                  <a:cubicBezTo>
                    <a:pt x="118893" y="1840020"/>
                    <a:pt x="0" y="1721127"/>
                    <a:pt x="0" y="1574465"/>
                  </a:cubicBezTo>
                  <a:lnTo>
                    <a:pt x="0" y="265554"/>
                  </a:lnTo>
                  <a:cubicBezTo>
                    <a:pt x="0" y="118893"/>
                    <a:pt x="118893" y="0"/>
                    <a:pt x="265555" y="0"/>
                  </a:cubicBezTo>
                  <a:close/>
                </a:path>
              </a:pathLst>
            </a:custGeom>
            <a:solidFill>
              <a:schemeClr val="bg1"/>
            </a:solidFill>
            <a:ln w="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AB3B60CD-C1C1-C877-7F2F-0A8246ED9348}"/>
                </a:ext>
              </a:extLst>
            </p:cNvPr>
            <p:cNvSpPr/>
            <p:nvPr/>
          </p:nvSpPr>
          <p:spPr>
            <a:xfrm rot="1800000">
              <a:off x="7453842" y="3173708"/>
              <a:ext cx="151759" cy="151759"/>
            </a:xfrm>
            <a:custGeom>
              <a:avLst/>
              <a:gdLst>
                <a:gd name="connsiteX0" fmla="*/ 151759 w 151759"/>
                <a:gd name="connsiteY0" fmla="*/ 75880 h 151759"/>
                <a:gd name="connsiteX1" fmla="*/ 75880 w 151759"/>
                <a:gd name="connsiteY1" fmla="*/ 151759 h 151759"/>
                <a:gd name="connsiteX2" fmla="*/ 0 w 151759"/>
                <a:gd name="connsiteY2" fmla="*/ 75880 h 151759"/>
                <a:gd name="connsiteX3" fmla="*/ 75880 w 151759"/>
                <a:gd name="connsiteY3" fmla="*/ 0 h 151759"/>
                <a:gd name="connsiteX4" fmla="*/ 151759 w 151759"/>
                <a:gd name="connsiteY4" fmla="*/ 75880 h 15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9" h="151759">
                  <a:moveTo>
                    <a:pt x="151759" y="75880"/>
                  </a:moveTo>
                  <a:cubicBezTo>
                    <a:pt x="151759" y="117787"/>
                    <a:pt x="117787" y="151759"/>
                    <a:pt x="75880" y="151759"/>
                  </a:cubicBezTo>
                  <a:cubicBezTo>
                    <a:pt x="33972" y="151759"/>
                    <a:pt x="0" y="117787"/>
                    <a:pt x="0" y="75880"/>
                  </a:cubicBezTo>
                  <a:cubicBezTo>
                    <a:pt x="0" y="33972"/>
                    <a:pt x="33972" y="0"/>
                    <a:pt x="75880" y="0"/>
                  </a:cubicBezTo>
                  <a:cubicBezTo>
                    <a:pt x="117787" y="0"/>
                    <a:pt x="151759" y="33972"/>
                    <a:pt x="151759" y="75880"/>
                  </a:cubicBezTo>
                  <a:close/>
                </a:path>
              </a:pathLst>
            </a:custGeom>
            <a:solidFill>
              <a:schemeClr val="accent1"/>
            </a:solidFill>
            <a:ln w="0" cap="flat">
              <a:noFill/>
              <a:prstDash val="solid"/>
              <a:miter/>
            </a:ln>
          </p:spPr>
          <p:txBody>
            <a:bodyPr rtlCol="0" anchor="ctr"/>
            <a:lstStyle/>
            <a:p>
              <a:endParaRPr lang="en-GB"/>
            </a:p>
          </p:txBody>
        </p:sp>
      </p:grpSp>
      <p:grpSp>
        <p:nvGrpSpPr>
          <p:cNvPr id="2" name="Group 1">
            <a:extLst>
              <a:ext uri="{FF2B5EF4-FFF2-40B4-BE49-F238E27FC236}">
                <a16:creationId xmlns:a16="http://schemas.microsoft.com/office/drawing/2014/main" id="{F2C43391-45E7-729E-BF9A-0B23780300A6}"/>
              </a:ext>
            </a:extLst>
          </p:cNvPr>
          <p:cNvGrpSpPr/>
          <p:nvPr userDrawn="1"/>
        </p:nvGrpSpPr>
        <p:grpSpPr>
          <a:xfrm>
            <a:off x="11054152" y="-1322188"/>
            <a:ext cx="649683" cy="1840019"/>
            <a:chOff x="6955918" y="2863488"/>
            <a:chExt cx="649683" cy="1840019"/>
          </a:xfrm>
        </p:grpSpPr>
        <p:sp>
          <p:nvSpPr>
            <p:cNvPr id="3" name="Freeform: Shape 2">
              <a:extLst>
                <a:ext uri="{FF2B5EF4-FFF2-40B4-BE49-F238E27FC236}">
                  <a16:creationId xmlns:a16="http://schemas.microsoft.com/office/drawing/2014/main" id="{B20E594E-4AD8-1A5D-615D-59576EF94ABC}"/>
                </a:ext>
              </a:extLst>
            </p:cNvPr>
            <p:cNvSpPr/>
            <p:nvPr/>
          </p:nvSpPr>
          <p:spPr>
            <a:xfrm rot="1800000">
              <a:off x="6955918" y="2863488"/>
              <a:ext cx="531157" cy="1840019"/>
            </a:xfrm>
            <a:custGeom>
              <a:avLst/>
              <a:gdLst>
                <a:gd name="connsiteX0" fmla="*/ 265603 w 531157"/>
                <a:gd name="connsiteY0" fmla="*/ 0 h 1840019"/>
                <a:gd name="connsiteX1" fmla="*/ 531157 w 531157"/>
                <a:gd name="connsiteY1" fmla="*/ 265555 h 1840019"/>
                <a:gd name="connsiteX2" fmla="*/ 531157 w 531157"/>
                <a:gd name="connsiteY2" fmla="*/ 1574465 h 1840019"/>
                <a:gd name="connsiteX3" fmla="*/ 265603 w 531157"/>
                <a:gd name="connsiteY3" fmla="*/ 1840020 h 1840019"/>
                <a:gd name="connsiteX4" fmla="*/ 265555 w 531157"/>
                <a:gd name="connsiteY4" fmla="*/ 1840020 h 1840019"/>
                <a:gd name="connsiteX5" fmla="*/ 0 w 531157"/>
                <a:gd name="connsiteY5" fmla="*/ 1574465 h 1840019"/>
                <a:gd name="connsiteX6" fmla="*/ 0 w 531157"/>
                <a:gd name="connsiteY6" fmla="*/ 265554 h 1840019"/>
                <a:gd name="connsiteX7" fmla="*/ 265555 w 531157"/>
                <a:gd name="connsiteY7" fmla="*/ 0 h 184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157" h="1840019">
                  <a:moveTo>
                    <a:pt x="265603" y="0"/>
                  </a:moveTo>
                  <a:cubicBezTo>
                    <a:pt x="412264" y="0"/>
                    <a:pt x="531157" y="118893"/>
                    <a:pt x="531157" y="265555"/>
                  </a:cubicBezTo>
                  <a:lnTo>
                    <a:pt x="531157" y="1574465"/>
                  </a:lnTo>
                  <a:cubicBezTo>
                    <a:pt x="531157" y="1721127"/>
                    <a:pt x="412264" y="1840020"/>
                    <a:pt x="265603" y="1840020"/>
                  </a:cubicBezTo>
                  <a:lnTo>
                    <a:pt x="265555" y="1840020"/>
                  </a:lnTo>
                  <a:cubicBezTo>
                    <a:pt x="118893" y="1840020"/>
                    <a:pt x="0" y="1721127"/>
                    <a:pt x="0" y="1574465"/>
                  </a:cubicBezTo>
                  <a:lnTo>
                    <a:pt x="0" y="265554"/>
                  </a:lnTo>
                  <a:cubicBezTo>
                    <a:pt x="0" y="118893"/>
                    <a:pt x="118893" y="0"/>
                    <a:pt x="265555" y="0"/>
                  </a:cubicBezTo>
                  <a:close/>
                </a:path>
              </a:pathLst>
            </a:custGeom>
            <a:solidFill>
              <a:schemeClr val="bg1"/>
            </a:solidFill>
            <a:ln w="0" cap="flat">
              <a:noFill/>
              <a:prstDash val="solid"/>
              <a:miter/>
            </a:ln>
          </p:spPr>
          <p:txBody>
            <a:bodyPr rtlCol="0" anchor="ctr"/>
            <a:lstStyle/>
            <a:p>
              <a:endParaRPr lang="en-GB" dirty="0"/>
            </a:p>
          </p:txBody>
        </p:sp>
        <p:sp>
          <p:nvSpPr>
            <p:cNvPr id="4" name="Freeform: Shape 3">
              <a:extLst>
                <a:ext uri="{FF2B5EF4-FFF2-40B4-BE49-F238E27FC236}">
                  <a16:creationId xmlns:a16="http://schemas.microsoft.com/office/drawing/2014/main" id="{FA7CEED0-C9A7-9E70-E806-428C61D74294}"/>
                </a:ext>
              </a:extLst>
            </p:cNvPr>
            <p:cNvSpPr/>
            <p:nvPr/>
          </p:nvSpPr>
          <p:spPr>
            <a:xfrm rot="1800000">
              <a:off x="7453842" y="3173708"/>
              <a:ext cx="151759" cy="151759"/>
            </a:xfrm>
            <a:custGeom>
              <a:avLst/>
              <a:gdLst>
                <a:gd name="connsiteX0" fmla="*/ 151759 w 151759"/>
                <a:gd name="connsiteY0" fmla="*/ 75880 h 151759"/>
                <a:gd name="connsiteX1" fmla="*/ 75880 w 151759"/>
                <a:gd name="connsiteY1" fmla="*/ 151759 h 151759"/>
                <a:gd name="connsiteX2" fmla="*/ 0 w 151759"/>
                <a:gd name="connsiteY2" fmla="*/ 75880 h 151759"/>
                <a:gd name="connsiteX3" fmla="*/ 75880 w 151759"/>
                <a:gd name="connsiteY3" fmla="*/ 0 h 151759"/>
                <a:gd name="connsiteX4" fmla="*/ 151759 w 151759"/>
                <a:gd name="connsiteY4" fmla="*/ 75880 h 15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9" h="151759">
                  <a:moveTo>
                    <a:pt x="151759" y="75880"/>
                  </a:moveTo>
                  <a:cubicBezTo>
                    <a:pt x="151759" y="117787"/>
                    <a:pt x="117787" y="151759"/>
                    <a:pt x="75880" y="151759"/>
                  </a:cubicBezTo>
                  <a:cubicBezTo>
                    <a:pt x="33972" y="151759"/>
                    <a:pt x="0" y="117787"/>
                    <a:pt x="0" y="75880"/>
                  </a:cubicBezTo>
                  <a:cubicBezTo>
                    <a:pt x="0" y="33972"/>
                    <a:pt x="33972" y="0"/>
                    <a:pt x="75880" y="0"/>
                  </a:cubicBezTo>
                  <a:cubicBezTo>
                    <a:pt x="117787" y="0"/>
                    <a:pt x="151759" y="33972"/>
                    <a:pt x="151759" y="75880"/>
                  </a:cubicBezTo>
                  <a:close/>
                </a:path>
              </a:pathLst>
            </a:custGeom>
            <a:solidFill>
              <a:schemeClr val="accent1"/>
            </a:solidFill>
            <a:ln w="0" cap="flat">
              <a:noFill/>
              <a:prstDash val="solid"/>
              <a:miter/>
            </a:ln>
          </p:spPr>
          <p:txBody>
            <a:bodyPr rtlCol="0" anchor="ctr"/>
            <a:lstStyle/>
            <a:p>
              <a:endParaRPr lang="en-GB"/>
            </a:p>
          </p:txBody>
        </p:sp>
      </p:grpSp>
      <p:grpSp>
        <p:nvGrpSpPr>
          <p:cNvPr id="17" name="Group 16">
            <a:extLst>
              <a:ext uri="{FF2B5EF4-FFF2-40B4-BE49-F238E27FC236}">
                <a16:creationId xmlns:a16="http://schemas.microsoft.com/office/drawing/2014/main" id="{9362872C-CCE5-E4F3-273A-8EB76593C107}"/>
              </a:ext>
            </a:extLst>
          </p:cNvPr>
          <p:cNvGrpSpPr/>
          <p:nvPr userDrawn="1"/>
        </p:nvGrpSpPr>
        <p:grpSpPr>
          <a:xfrm rot="1800000">
            <a:off x="11795465" y="4243347"/>
            <a:ext cx="533652" cy="3049347"/>
            <a:chOff x="2614612" y="419100"/>
            <a:chExt cx="1054131" cy="6023419"/>
          </a:xfrm>
        </p:grpSpPr>
        <p:sp>
          <p:nvSpPr>
            <p:cNvPr id="12" name="Freeform: Shape 11">
              <a:extLst>
                <a:ext uri="{FF2B5EF4-FFF2-40B4-BE49-F238E27FC236}">
                  <a16:creationId xmlns:a16="http://schemas.microsoft.com/office/drawing/2014/main" id="{94B8918B-97C3-DD7F-20D8-4F652AD7D545}"/>
                </a:ext>
              </a:extLst>
            </p:cNvPr>
            <p:cNvSpPr/>
            <p:nvPr/>
          </p:nvSpPr>
          <p:spPr>
            <a:xfrm>
              <a:off x="2614612" y="419100"/>
              <a:ext cx="1054131" cy="6023419"/>
            </a:xfrm>
            <a:custGeom>
              <a:avLst/>
              <a:gdLst>
                <a:gd name="connsiteX0" fmla="*/ 527114 w 1054131"/>
                <a:gd name="connsiteY0" fmla="*/ 0 h 6023419"/>
                <a:gd name="connsiteX1" fmla="*/ 1054132 w 1054131"/>
                <a:gd name="connsiteY1" fmla="*/ 527018 h 6023419"/>
                <a:gd name="connsiteX2" fmla="*/ 1054132 w 1054131"/>
                <a:gd name="connsiteY2" fmla="*/ 5496401 h 6023419"/>
                <a:gd name="connsiteX3" fmla="*/ 527113 w 1054131"/>
                <a:gd name="connsiteY3" fmla="*/ 6023420 h 6023419"/>
                <a:gd name="connsiteX4" fmla="*/ 527018 w 1054131"/>
                <a:gd name="connsiteY4" fmla="*/ 6023420 h 6023419"/>
                <a:gd name="connsiteX5" fmla="*/ 0 w 1054131"/>
                <a:gd name="connsiteY5" fmla="*/ 5496401 h 6023419"/>
                <a:gd name="connsiteX6" fmla="*/ 0 w 1054131"/>
                <a:gd name="connsiteY6" fmla="*/ 527018 h 6023419"/>
                <a:gd name="connsiteX7" fmla="*/ 527018 w 1054131"/>
                <a:gd name="connsiteY7" fmla="*/ 0 h 602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4131" h="6023419">
                  <a:moveTo>
                    <a:pt x="527114" y="0"/>
                  </a:moveTo>
                  <a:cubicBezTo>
                    <a:pt x="818178" y="0"/>
                    <a:pt x="1054132" y="235954"/>
                    <a:pt x="1054132" y="527018"/>
                  </a:cubicBezTo>
                  <a:lnTo>
                    <a:pt x="1054132" y="5496401"/>
                  </a:lnTo>
                  <a:cubicBezTo>
                    <a:pt x="1054132" y="5787466"/>
                    <a:pt x="818178" y="6023420"/>
                    <a:pt x="527113" y="6023420"/>
                  </a:cubicBezTo>
                  <a:lnTo>
                    <a:pt x="527018" y="6023420"/>
                  </a:lnTo>
                  <a:cubicBezTo>
                    <a:pt x="235954" y="6023420"/>
                    <a:pt x="0" y="5787466"/>
                    <a:pt x="0" y="5496401"/>
                  </a:cubicBezTo>
                  <a:lnTo>
                    <a:pt x="0" y="527018"/>
                  </a:lnTo>
                  <a:cubicBezTo>
                    <a:pt x="0" y="235954"/>
                    <a:pt x="235954" y="0"/>
                    <a:pt x="527018" y="0"/>
                  </a:cubicBezTo>
                  <a:close/>
                </a:path>
              </a:pathLst>
            </a:custGeom>
            <a:solidFill>
              <a:srgbClr val="FFFFFF">
                <a:alpha val="40000"/>
              </a:srgbClr>
            </a:solidFill>
            <a:ln w="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55295903-3463-F10F-6892-B4877C7FA00D}"/>
                </a:ext>
              </a:extLst>
            </p:cNvPr>
            <p:cNvSpPr/>
            <p:nvPr/>
          </p:nvSpPr>
          <p:spPr>
            <a:xfrm>
              <a:off x="2991040" y="870870"/>
              <a:ext cx="301180" cy="301180"/>
            </a:xfrm>
            <a:custGeom>
              <a:avLst/>
              <a:gdLst>
                <a:gd name="connsiteX0" fmla="*/ 301181 w 301180"/>
                <a:gd name="connsiteY0" fmla="*/ 150590 h 301180"/>
                <a:gd name="connsiteX1" fmla="*/ 150590 w 301180"/>
                <a:gd name="connsiteY1" fmla="*/ 301181 h 301180"/>
                <a:gd name="connsiteX2" fmla="*/ 0 w 301180"/>
                <a:gd name="connsiteY2" fmla="*/ 150590 h 301180"/>
                <a:gd name="connsiteX3" fmla="*/ 150590 w 301180"/>
                <a:gd name="connsiteY3" fmla="*/ 0 h 301180"/>
                <a:gd name="connsiteX4" fmla="*/ 301181 w 301180"/>
                <a:gd name="connsiteY4" fmla="*/ 150590 h 301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180" h="301180">
                  <a:moveTo>
                    <a:pt x="301181" y="150590"/>
                  </a:moveTo>
                  <a:cubicBezTo>
                    <a:pt x="301181" y="233759"/>
                    <a:pt x="233759" y="301181"/>
                    <a:pt x="150590" y="301181"/>
                  </a:cubicBezTo>
                  <a:cubicBezTo>
                    <a:pt x="67422" y="301181"/>
                    <a:pt x="0" y="233759"/>
                    <a:pt x="0" y="150590"/>
                  </a:cubicBezTo>
                  <a:cubicBezTo>
                    <a:pt x="0" y="67422"/>
                    <a:pt x="67422" y="0"/>
                    <a:pt x="150590" y="0"/>
                  </a:cubicBezTo>
                  <a:cubicBezTo>
                    <a:pt x="233759" y="0"/>
                    <a:pt x="301181" y="67422"/>
                    <a:pt x="301181" y="150590"/>
                  </a:cubicBezTo>
                  <a:close/>
                </a:path>
              </a:pathLst>
            </a:custGeom>
            <a:solidFill>
              <a:srgbClr val="FFFFFF"/>
            </a:solidFill>
            <a:ln w="0" cap="flat">
              <a:noFill/>
              <a:prstDash val="solid"/>
              <a:miter/>
            </a:ln>
          </p:spPr>
          <p:txBody>
            <a:bodyPr rtlCol="0" anchor="ctr"/>
            <a:lstStyle/>
            <a:p>
              <a:endParaRPr lang="en-GB"/>
            </a:p>
          </p:txBody>
        </p:sp>
      </p:grpSp>
      <p:sp>
        <p:nvSpPr>
          <p:cNvPr id="177" name="Freeform: Shape 176">
            <a:extLst>
              <a:ext uri="{FF2B5EF4-FFF2-40B4-BE49-F238E27FC236}">
                <a16:creationId xmlns:a16="http://schemas.microsoft.com/office/drawing/2014/main" id="{D4138842-E421-63FB-F0E7-1D0C14409A1B}"/>
              </a:ext>
            </a:extLst>
          </p:cNvPr>
          <p:cNvSpPr/>
          <p:nvPr userDrawn="1"/>
        </p:nvSpPr>
        <p:spPr>
          <a:xfrm>
            <a:off x="0" y="-2"/>
            <a:ext cx="2545820" cy="1418664"/>
          </a:xfrm>
          <a:custGeom>
            <a:avLst/>
            <a:gdLst>
              <a:gd name="connsiteX0" fmla="*/ 0 w 2545820"/>
              <a:gd name="connsiteY0" fmla="*/ 0 h 1418664"/>
              <a:gd name="connsiteX1" fmla="*/ 2545820 w 2545820"/>
              <a:gd name="connsiteY1" fmla="*/ 0 h 1418664"/>
              <a:gd name="connsiteX2" fmla="*/ 2545820 w 2545820"/>
              <a:gd name="connsiteY2" fmla="*/ 994061 h 1418664"/>
              <a:gd name="connsiteX3" fmla="*/ 2121217 w 2545820"/>
              <a:gd name="connsiteY3" fmla="*/ 1418664 h 1418664"/>
              <a:gd name="connsiteX4" fmla="*/ 0 w 2545820"/>
              <a:gd name="connsiteY4" fmla="*/ 1418664 h 1418664"/>
              <a:gd name="connsiteX5" fmla="*/ 0 w 2545820"/>
              <a:gd name="connsiteY5" fmla="*/ 0 h 14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820" h="1418664">
                <a:moveTo>
                  <a:pt x="0" y="0"/>
                </a:moveTo>
                <a:lnTo>
                  <a:pt x="2545820" y="0"/>
                </a:lnTo>
                <a:lnTo>
                  <a:pt x="2545820" y="994061"/>
                </a:lnTo>
                <a:cubicBezTo>
                  <a:pt x="2545820" y="1228563"/>
                  <a:pt x="2355719" y="1418664"/>
                  <a:pt x="2121217" y="1418664"/>
                </a:cubicBezTo>
                <a:lnTo>
                  <a:pt x="0" y="1418664"/>
                </a:lnTo>
                <a:lnTo>
                  <a:pt x="0"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grpSp>
        <p:nvGrpSpPr>
          <p:cNvPr id="20" name="Group 19">
            <a:extLst>
              <a:ext uri="{FF2B5EF4-FFF2-40B4-BE49-F238E27FC236}">
                <a16:creationId xmlns:a16="http://schemas.microsoft.com/office/drawing/2014/main" id="{812DE62C-21EC-8CE8-DF8D-A225A2CBED20}"/>
              </a:ext>
            </a:extLst>
          </p:cNvPr>
          <p:cNvGrpSpPr/>
          <p:nvPr userDrawn="1"/>
        </p:nvGrpSpPr>
        <p:grpSpPr>
          <a:xfrm rot="1800000">
            <a:off x="11646795" y="-1322867"/>
            <a:ext cx="533652" cy="3049347"/>
            <a:chOff x="2614612" y="419100"/>
            <a:chExt cx="1054131" cy="6023419"/>
          </a:xfrm>
        </p:grpSpPr>
        <p:sp>
          <p:nvSpPr>
            <p:cNvPr id="21" name="Freeform: Shape 20">
              <a:extLst>
                <a:ext uri="{FF2B5EF4-FFF2-40B4-BE49-F238E27FC236}">
                  <a16:creationId xmlns:a16="http://schemas.microsoft.com/office/drawing/2014/main" id="{6AFC621E-CA07-C4C8-64B0-A6AFA5E01AFE}"/>
                </a:ext>
              </a:extLst>
            </p:cNvPr>
            <p:cNvSpPr/>
            <p:nvPr/>
          </p:nvSpPr>
          <p:spPr>
            <a:xfrm>
              <a:off x="2614612" y="419100"/>
              <a:ext cx="1054131" cy="6023419"/>
            </a:xfrm>
            <a:custGeom>
              <a:avLst/>
              <a:gdLst>
                <a:gd name="connsiteX0" fmla="*/ 527114 w 1054131"/>
                <a:gd name="connsiteY0" fmla="*/ 0 h 6023419"/>
                <a:gd name="connsiteX1" fmla="*/ 1054132 w 1054131"/>
                <a:gd name="connsiteY1" fmla="*/ 527018 h 6023419"/>
                <a:gd name="connsiteX2" fmla="*/ 1054132 w 1054131"/>
                <a:gd name="connsiteY2" fmla="*/ 5496401 h 6023419"/>
                <a:gd name="connsiteX3" fmla="*/ 527113 w 1054131"/>
                <a:gd name="connsiteY3" fmla="*/ 6023420 h 6023419"/>
                <a:gd name="connsiteX4" fmla="*/ 527018 w 1054131"/>
                <a:gd name="connsiteY4" fmla="*/ 6023420 h 6023419"/>
                <a:gd name="connsiteX5" fmla="*/ 0 w 1054131"/>
                <a:gd name="connsiteY5" fmla="*/ 5496401 h 6023419"/>
                <a:gd name="connsiteX6" fmla="*/ 0 w 1054131"/>
                <a:gd name="connsiteY6" fmla="*/ 527018 h 6023419"/>
                <a:gd name="connsiteX7" fmla="*/ 527018 w 1054131"/>
                <a:gd name="connsiteY7" fmla="*/ 0 h 602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4131" h="6023419">
                  <a:moveTo>
                    <a:pt x="527114" y="0"/>
                  </a:moveTo>
                  <a:cubicBezTo>
                    <a:pt x="818178" y="0"/>
                    <a:pt x="1054132" y="235954"/>
                    <a:pt x="1054132" y="527018"/>
                  </a:cubicBezTo>
                  <a:lnTo>
                    <a:pt x="1054132" y="5496401"/>
                  </a:lnTo>
                  <a:cubicBezTo>
                    <a:pt x="1054132" y="5787466"/>
                    <a:pt x="818178" y="6023420"/>
                    <a:pt x="527113" y="6023420"/>
                  </a:cubicBezTo>
                  <a:lnTo>
                    <a:pt x="527018" y="6023420"/>
                  </a:lnTo>
                  <a:cubicBezTo>
                    <a:pt x="235954" y="6023420"/>
                    <a:pt x="0" y="5787466"/>
                    <a:pt x="0" y="5496401"/>
                  </a:cubicBezTo>
                  <a:lnTo>
                    <a:pt x="0" y="527018"/>
                  </a:lnTo>
                  <a:cubicBezTo>
                    <a:pt x="0" y="235954"/>
                    <a:pt x="235954" y="0"/>
                    <a:pt x="527018" y="0"/>
                  </a:cubicBezTo>
                  <a:close/>
                </a:path>
              </a:pathLst>
            </a:custGeom>
            <a:solidFill>
              <a:srgbClr val="FFFFFF">
                <a:alpha val="40000"/>
              </a:srgbClr>
            </a:solidFill>
            <a:ln w="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65D3AC07-73FF-7BBB-D368-854AF7F525FF}"/>
                </a:ext>
              </a:extLst>
            </p:cNvPr>
            <p:cNvSpPr/>
            <p:nvPr/>
          </p:nvSpPr>
          <p:spPr>
            <a:xfrm>
              <a:off x="2991040" y="870870"/>
              <a:ext cx="301180" cy="301180"/>
            </a:xfrm>
            <a:custGeom>
              <a:avLst/>
              <a:gdLst>
                <a:gd name="connsiteX0" fmla="*/ 301181 w 301180"/>
                <a:gd name="connsiteY0" fmla="*/ 150590 h 301180"/>
                <a:gd name="connsiteX1" fmla="*/ 150590 w 301180"/>
                <a:gd name="connsiteY1" fmla="*/ 301181 h 301180"/>
                <a:gd name="connsiteX2" fmla="*/ 0 w 301180"/>
                <a:gd name="connsiteY2" fmla="*/ 150590 h 301180"/>
                <a:gd name="connsiteX3" fmla="*/ 150590 w 301180"/>
                <a:gd name="connsiteY3" fmla="*/ 0 h 301180"/>
                <a:gd name="connsiteX4" fmla="*/ 301181 w 301180"/>
                <a:gd name="connsiteY4" fmla="*/ 150590 h 301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180" h="301180">
                  <a:moveTo>
                    <a:pt x="301181" y="150590"/>
                  </a:moveTo>
                  <a:cubicBezTo>
                    <a:pt x="301181" y="233759"/>
                    <a:pt x="233759" y="301181"/>
                    <a:pt x="150590" y="301181"/>
                  </a:cubicBezTo>
                  <a:cubicBezTo>
                    <a:pt x="67422" y="301181"/>
                    <a:pt x="0" y="233759"/>
                    <a:pt x="0" y="150590"/>
                  </a:cubicBezTo>
                  <a:cubicBezTo>
                    <a:pt x="0" y="67422"/>
                    <a:pt x="67422" y="0"/>
                    <a:pt x="150590" y="0"/>
                  </a:cubicBezTo>
                  <a:cubicBezTo>
                    <a:pt x="233759" y="0"/>
                    <a:pt x="301181" y="67422"/>
                    <a:pt x="301181" y="150590"/>
                  </a:cubicBezTo>
                  <a:close/>
                </a:path>
              </a:pathLst>
            </a:custGeom>
            <a:solidFill>
              <a:srgbClr val="FFFFFF"/>
            </a:solidFill>
            <a:ln w="0" cap="flat">
              <a:noFill/>
              <a:prstDash val="solid"/>
              <a:miter/>
            </a:ln>
          </p:spPr>
          <p:txBody>
            <a:bodyPr rtlCol="0" anchor="ctr"/>
            <a:lstStyle/>
            <a:p>
              <a:endParaRPr lang="en-GB"/>
            </a:p>
          </p:txBody>
        </p:sp>
      </p:grpSp>
      <p:sp>
        <p:nvSpPr>
          <p:cNvPr id="127" name="Subtitle 2">
            <a:extLst>
              <a:ext uri="{FF2B5EF4-FFF2-40B4-BE49-F238E27FC236}">
                <a16:creationId xmlns:a16="http://schemas.microsoft.com/office/drawing/2014/main" id="{38A70210-366E-4FAA-9B63-1EF2FF284670}"/>
              </a:ext>
            </a:extLst>
          </p:cNvPr>
          <p:cNvSpPr>
            <a:spLocks noGrp="1"/>
          </p:cNvSpPr>
          <p:nvPr>
            <p:ph type="subTitle" idx="1" hasCustomPrompt="1"/>
          </p:nvPr>
        </p:nvSpPr>
        <p:spPr>
          <a:xfrm>
            <a:off x="315105" y="6110477"/>
            <a:ext cx="1681632" cy="407955"/>
          </a:xfrm>
        </p:spPr>
        <p:txBody>
          <a:bodyPr wrap="square" anchor="ctr" anchorCtr="0">
            <a:noAutofit/>
          </a:bodyPr>
          <a:lstStyle>
            <a:lvl1pPr marL="0" indent="0" algn="l" defTabSz="914400" rtl="0" eaLnBrk="1" latinLnBrk="0" hangingPunct="1">
              <a:spcBef>
                <a:spcPts val="0"/>
              </a:spcBef>
              <a:buNone/>
              <a:defRPr lang="en-GB" sz="1600" kern="1200" dirty="0">
                <a:solidFill>
                  <a:schemeClr val="tx2"/>
                </a:solidFill>
                <a:latin typeface="Inter Light" panose="02000503000000020004" pitchFamily="2"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Date (Optional)</a:t>
            </a:r>
            <a:endParaRPr lang="en-GB" dirty="0"/>
          </a:p>
        </p:txBody>
      </p:sp>
      <p:pic>
        <p:nvPicPr>
          <p:cNvPr id="6" name="Picture 5">
            <a:extLst>
              <a:ext uri="{FF2B5EF4-FFF2-40B4-BE49-F238E27FC236}">
                <a16:creationId xmlns:a16="http://schemas.microsoft.com/office/drawing/2014/main" id="{00868461-D120-6071-F702-88895FF3718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7710" r="-8470"/>
          <a:stretch/>
        </p:blipFill>
        <p:spPr>
          <a:xfrm>
            <a:off x="316269" y="407755"/>
            <a:ext cx="1709904" cy="746531"/>
          </a:xfrm>
          <a:prstGeom prst="rect">
            <a:avLst/>
          </a:prstGeom>
        </p:spPr>
      </p:pic>
      <p:sp>
        <p:nvSpPr>
          <p:cNvPr id="8" name="Title 1">
            <a:extLst>
              <a:ext uri="{FF2B5EF4-FFF2-40B4-BE49-F238E27FC236}">
                <a16:creationId xmlns:a16="http://schemas.microsoft.com/office/drawing/2014/main" id="{2A1D17C9-D934-9A5C-6050-C86C520A1A43}"/>
              </a:ext>
            </a:extLst>
          </p:cNvPr>
          <p:cNvSpPr>
            <a:spLocks noGrp="1"/>
          </p:cNvSpPr>
          <p:nvPr>
            <p:ph type="ctrTitle" hasCustomPrompt="1"/>
          </p:nvPr>
        </p:nvSpPr>
        <p:spPr>
          <a:xfrm>
            <a:off x="302735" y="2496160"/>
            <a:ext cx="5885704" cy="2132324"/>
          </a:xfrm>
          <a:prstGeom prst="rect">
            <a:avLst/>
          </a:prstGeom>
        </p:spPr>
        <p:txBody>
          <a:bodyPr anchor="ctr" anchorCtr="0"/>
          <a:lstStyle>
            <a:lvl1pPr marL="0" algn="l" defTabSz="914400" rtl="0" eaLnBrk="1" latinLnBrk="0" hangingPunct="1">
              <a:lnSpc>
                <a:spcPct val="90000"/>
              </a:lnSpc>
              <a:spcBef>
                <a:spcPct val="0"/>
              </a:spcBef>
              <a:buNone/>
              <a:defRPr lang="en-GB" sz="4800" kern="1200" dirty="0">
                <a:solidFill>
                  <a:schemeClr val="tx2"/>
                </a:solidFill>
                <a:latin typeface="+mn-lt"/>
                <a:ea typeface="+mn-ea"/>
                <a:cs typeface="+mn-cs"/>
              </a:defRPr>
            </a:lvl1pPr>
          </a:lstStyle>
          <a:p>
            <a:r>
              <a:rPr lang="en-US" dirty="0"/>
              <a:t>Click to edit </a:t>
            </a:r>
            <a:br>
              <a:rPr lang="en-US" dirty="0"/>
            </a:br>
            <a:r>
              <a:rPr lang="en-US" dirty="0"/>
              <a:t>Master title style for bigger headings</a:t>
            </a:r>
            <a:endParaRPr lang="en-GB" dirty="0"/>
          </a:p>
        </p:txBody>
      </p:sp>
      <p:sp>
        <p:nvSpPr>
          <p:cNvPr id="10" name="Text Placeholder 25">
            <a:extLst>
              <a:ext uri="{FF2B5EF4-FFF2-40B4-BE49-F238E27FC236}">
                <a16:creationId xmlns:a16="http://schemas.microsoft.com/office/drawing/2014/main" id="{BDBDEBA4-E606-2D6D-11AF-E9899A0B8F26}"/>
              </a:ext>
            </a:extLst>
          </p:cNvPr>
          <p:cNvSpPr>
            <a:spLocks noGrp="1"/>
          </p:cNvSpPr>
          <p:nvPr>
            <p:ph type="body" sz="quarter" idx="14" hasCustomPrompt="1"/>
          </p:nvPr>
        </p:nvSpPr>
        <p:spPr>
          <a:xfrm>
            <a:off x="317266" y="5115713"/>
            <a:ext cx="3023708" cy="936171"/>
          </a:xfrm>
        </p:spPr>
        <p:txBody>
          <a:bodyPr anchor="ctr" anchorCtr="0">
            <a:noAutofit/>
          </a:bodyPr>
          <a:lstStyle>
            <a:lvl1pPr marL="0" indent="0">
              <a:lnSpc>
                <a:spcPct val="100000"/>
              </a:lnSpc>
              <a:spcBef>
                <a:spcPts val="0"/>
              </a:spcBef>
              <a:spcAft>
                <a:spcPts val="0"/>
              </a:spcAft>
              <a:buNone/>
              <a:defRPr sz="1200" b="0" i="0">
                <a:solidFill>
                  <a:schemeClr val="tx2"/>
                </a:solidFill>
                <a:latin typeface="+mn-lt"/>
              </a:defRPr>
            </a:lvl1pPr>
            <a:lvl5pPr marL="1828800" indent="0">
              <a:buNone/>
              <a:defRPr sz="1400"/>
            </a:lvl5pPr>
          </a:lstStyle>
          <a:p>
            <a:pPr lvl="0"/>
            <a:r>
              <a:rPr lang="en-US" dirty="0"/>
              <a:t>“Delete me” – Title page for assets with audience </a:t>
            </a:r>
            <a:r>
              <a:rPr lang="en-US" dirty="0" err="1"/>
              <a:t>Awin</a:t>
            </a:r>
            <a:r>
              <a:rPr lang="en-US" dirty="0"/>
              <a:t> &amp; MarTech, or multiple audiences combined (advertiser, agency, publisher etc.)</a:t>
            </a:r>
          </a:p>
        </p:txBody>
      </p:sp>
    </p:spTree>
    <p:extLst>
      <p:ext uri="{BB962C8B-B14F-4D97-AF65-F5344CB8AC3E}">
        <p14:creationId xmlns:p14="http://schemas.microsoft.com/office/powerpoint/2010/main" val="114196234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hite Slide divider - HR assets">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8F77BA3-8E55-12DC-57EE-110D8C93888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ubtitle 2">
            <a:extLst>
              <a:ext uri="{FF2B5EF4-FFF2-40B4-BE49-F238E27FC236}">
                <a16:creationId xmlns:a16="http://schemas.microsoft.com/office/drawing/2014/main" id="{680C8385-3ED1-4B80-8035-403EE835A98B}"/>
              </a:ext>
            </a:extLst>
          </p:cNvPr>
          <p:cNvSpPr>
            <a:spLocks noGrp="1"/>
          </p:cNvSpPr>
          <p:nvPr>
            <p:ph type="subTitle" idx="1" hasCustomPrompt="1"/>
          </p:nvPr>
        </p:nvSpPr>
        <p:spPr>
          <a:xfrm>
            <a:off x="5369211" y="3849799"/>
            <a:ext cx="6010821" cy="1255728"/>
          </a:xfrm>
        </p:spPr>
        <p:txBody>
          <a:bodyPr wrap="square">
            <a:spAutoFit/>
          </a:bodyPr>
          <a:lstStyle>
            <a:lvl1pPr marL="0" indent="0" algn="l" defTabSz="914400" rtl="0" eaLnBrk="1" latinLnBrk="0" hangingPunct="1">
              <a:buNone/>
              <a:defRPr lang="en-GB" sz="2800" kern="1200" dirty="0">
                <a:solidFill>
                  <a:schemeClr val="tx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Keep subdivider subtitle section to a maximum of 3 lines and in a smaller pt size</a:t>
            </a:r>
            <a:endParaRPr lang="en-GB" dirty="0"/>
          </a:p>
        </p:txBody>
      </p:sp>
      <p:grpSp>
        <p:nvGrpSpPr>
          <p:cNvPr id="2" name="Group 1">
            <a:extLst>
              <a:ext uri="{FF2B5EF4-FFF2-40B4-BE49-F238E27FC236}">
                <a16:creationId xmlns:a16="http://schemas.microsoft.com/office/drawing/2014/main" id="{CC713BD6-9AD4-7635-2281-6A51B3EC164C}"/>
              </a:ext>
            </a:extLst>
          </p:cNvPr>
          <p:cNvGrpSpPr/>
          <p:nvPr userDrawn="1"/>
        </p:nvGrpSpPr>
        <p:grpSpPr>
          <a:xfrm>
            <a:off x="4341908" y="646953"/>
            <a:ext cx="823653" cy="2532905"/>
            <a:chOff x="5764446" y="3650716"/>
            <a:chExt cx="823653" cy="2532905"/>
          </a:xfrm>
          <a:solidFill>
            <a:schemeClr val="accent1"/>
          </a:solidFill>
        </p:grpSpPr>
        <p:sp>
          <p:nvSpPr>
            <p:cNvPr id="4" name="Freeform: Shape 3">
              <a:extLst>
                <a:ext uri="{FF2B5EF4-FFF2-40B4-BE49-F238E27FC236}">
                  <a16:creationId xmlns:a16="http://schemas.microsoft.com/office/drawing/2014/main" id="{BE280CA0-802D-F2F8-75F1-5198C2C755D6}"/>
                </a:ext>
              </a:extLst>
            </p:cNvPr>
            <p:cNvSpPr/>
            <p:nvPr/>
          </p:nvSpPr>
          <p:spPr>
            <a:xfrm rot="1800000">
              <a:off x="5764446" y="3650716"/>
              <a:ext cx="533255" cy="2532905"/>
            </a:xfrm>
            <a:custGeom>
              <a:avLst/>
              <a:gdLst>
                <a:gd name="connsiteX0" fmla="*/ 266652 w 533255"/>
                <a:gd name="connsiteY0" fmla="*/ 0 h 2532905"/>
                <a:gd name="connsiteX1" fmla="*/ 533256 w 533255"/>
                <a:gd name="connsiteY1" fmla="*/ 266604 h 2532905"/>
                <a:gd name="connsiteX2" fmla="*/ 533256 w 533255"/>
                <a:gd name="connsiteY2" fmla="*/ 2266302 h 2532905"/>
                <a:gd name="connsiteX3" fmla="*/ 266652 w 533255"/>
                <a:gd name="connsiteY3" fmla="*/ 2532906 h 2532905"/>
                <a:gd name="connsiteX4" fmla="*/ 266604 w 533255"/>
                <a:gd name="connsiteY4" fmla="*/ 2532906 h 2532905"/>
                <a:gd name="connsiteX5" fmla="*/ 0 w 533255"/>
                <a:gd name="connsiteY5" fmla="*/ 2266302 h 2532905"/>
                <a:gd name="connsiteX6" fmla="*/ 0 w 533255"/>
                <a:gd name="connsiteY6" fmla="*/ 266604 h 2532905"/>
                <a:gd name="connsiteX7" fmla="*/ 266604 w 533255"/>
                <a:gd name="connsiteY7" fmla="*/ 0 h 2532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255" h="2532905">
                  <a:moveTo>
                    <a:pt x="266652" y="0"/>
                  </a:moveTo>
                  <a:cubicBezTo>
                    <a:pt x="413893" y="0"/>
                    <a:pt x="533256" y="119363"/>
                    <a:pt x="533256" y="266604"/>
                  </a:cubicBezTo>
                  <a:lnTo>
                    <a:pt x="533256" y="2266302"/>
                  </a:lnTo>
                  <a:cubicBezTo>
                    <a:pt x="533256" y="2413543"/>
                    <a:pt x="413893" y="2532906"/>
                    <a:pt x="266652" y="2532906"/>
                  </a:cubicBezTo>
                  <a:lnTo>
                    <a:pt x="266604" y="2532906"/>
                  </a:lnTo>
                  <a:cubicBezTo>
                    <a:pt x="119363" y="2532906"/>
                    <a:pt x="0" y="2413543"/>
                    <a:pt x="0" y="2266302"/>
                  </a:cubicBezTo>
                  <a:lnTo>
                    <a:pt x="0" y="266604"/>
                  </a:lnTo>
                  <a:cubicBezTo>
                    <a:pt x="0" y="119363"/>
                    <a:pt x="119363" y="0"/>
                    <a:pt x="266604" y="0"/>
                  </a:cubicBezTo>
                  <a:close/>
                </a:path>
              </a:pathLst>
            </a:custGeom>
            <a:solidFill>
              <a:schemeClr val="accent3"/>
            </a:solidFill>
            <a:ln w="0" cap="flat">
              <a:noFill/>
              <a:prstDash val="solid"/>
              <a:miter/>
            </a:ln>
          </p:spPr>
          <p:txBody>
            <a:bodyPr rtlCol="0" anchor="ctr"/>
            <a:lstStyle/>
            <a:p>
              <a:endParaRPr lang="en-GB" dirty="0"/>
            </a:p>
          </p:txBody>
        </p:sp>
        <p:sp>
          <p:nvSpPr>
            <p:cNvPr id="6" name="Freeform: Shape 5">
              <a:extLst>
                <a:ext uri="{FF2B5EF4-FFF2-40B4-BE49-F238E27FC236}">
                  <a16:creationId xmlns:a16="http://schemas.microsoft.com/office/drawing/2014/main" id="{2A95D2E2-FE5B-8911-7E9E-838261D2484E}"/>
                </a:ext>
              </a:extLst>
            </p:cNvPr>
            <p:cNvSpPr/>
            <p:nvPr/>
          </p:nvSpPr>
          <p:spPr>
            <a:xfrm rot="1800000">
              <a:off x="6435741" y="4008090"/>
              <a:ext cx="152358" cy="152358"/>
            </a:xfrm>
            <a:custGeom>
              <a:avLst/>
              <a:gdLst>
                <a:gd name="connsiteX0" fmla="*/ 152359 w 152358"/>
                <a:gd name="connsiteY0" fmla="*/ 76179 h 152358"/>
                <a:gd name="connsiteX1" fmla="*/ 76179 w 152358"/>
                <a:gd name="connsiteY1" fmla="*/ 152359 h 152358"/>
                <a:gd name="connsiteX2" fmla="*/ 0 w 152358"/>
                <a:gd name="connsiteY2" fmla="*/ 76179 h 152358"/>
                <a:gd name="connsiteX3" fmla="*/ 76179 w 152358"/>
                <a:gd name="connsiteY3" fmla="*/ 0 h 152358"/>
                <a:gd name="connsiteX4" fmla="*/ 152359 w 152358"/>
                <a:gd name="connsiteY4" fmla="*/ 76179 h 152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358" h="152358">
                  <a:moveTo>
                    <a:pt x="152359" y="76179"/>
                  </a:moveTo>
                  <a:cubicBezTo>
                    <a:pt x="152359" y="118252"/>
                    <a:pt x="118252" y="152359"/>
                    <a:pt x="76179" y="152359"/>
                  </a:cubicBezTo>
                  <a:cubicBezTo>
                    <a:pt x="34107" y="152359"/>
                    <a:pt x="0" y="118252"/>
                    <a:pt x="0" y="76179"/>
                  </a:cubicBezTo>
                  <a:cubicBezTo>
                    <a:pt x="0" y="34107"/>
                    <a:pt x="34107" y="0"/>
                    <a:pt x="76179" y="0"/>
                  </a:cubicBezTo>
                  <a:cubicBezTo>
                    <a:pt x="118252" y="0"/>
                    <a:pt x="152359" y="34107"/>
                    <a:pt x="152359" y="76179"/>
                  </a:cubicBezTo>
                  <a:close/>
                </a:path>
              </a:pathLst>
            </a:custGeom>
            <a:solidFill>
              <a:schemeClr val="bg1"/>
            </a:solidFill>
            <a:ln w="0" cap="flat">
              <a:noFill/>
              <a:prstDash val="solid"/>
              <a:miter/>
            </a:ln>
          </p:spPr>
          <p:txBody>
            <a:bodyPr rtlCol="0" anchor="ctr"/>
            <a:lstStyle/>
            <a:p>
              <a:endParaRPr lang="en-GB"/>
            </a:p>
          </p:txBody>
        </p:sp>
      </p:grpSp>
      <p:sp>
        <p:nvSpPr>
          <p:cNvPr id="3" name="Text Placeholder 13">
            <a:extLst>
              <a:ext uri="{FF2B5EF4-FFF2-40B4-BE49-F238E27FC236}">
                <a16:creationId xmlns:a16="http://schemas.microsoft.com/office/drawing/2014/main" id="{708CD5DC-407A-4A33-CB7B-262E96DCE113}"/>
              </a:ext>
            </a:extLst>
          </p:cNvPr>
          <p:cNvSpPr>
            <a:spLocks noGrp="1"/>
          </p:cNvSpPr>
          <p:nvPr>
            <p:ph type="body" sz="quarter" idx="13" hasCustomPrompt="1"/>
          </p:nvPr>
        </p:nvSpPr>
        <p:spPr>
          <a:xfrm>
            <a:off x="5369211" y="1754060"/>
            <a:ext cx="6010821" cy="2086725"/>
          </a:xfrm>
        </p:spPr>
        <p:txBody>
          <a:bodyPr anchor="b" anchorCtr="0">
            <a:normAutofit/>
          </a:bodyPr>
          <a:lstStyle>
            <a:lvl1pPr marL="0" indent="0" algn="l" defTabSz="914400" rtl="0" eaLnBrk="1" latinLnBrk="0" hangingPunct="1">
              <a:lnSpc>
                <a:spcPct val="90000"/>
              </a:lnSpc>
              <a:spcBef>
                <a:spcPct val="0"/>
              </a:spcBef>
              <a:buNone/>
              <a:defRPr lang="en-US" sz="4800" kern="1200" dirty="0" smtClean="0">
                <a:solidFill>
                  <a:schemeClr val="tx2"/>
                </a:solidFill>
                <a:latin typeface="Inter SemiBold" panose="02000503000000020004" pitchFamily="2" charset="0"/>
                <a:ea typeface="+mn-ea"/>
                <a:cs typeface="+mn-cs"/>
              </a:defRPr>
            </a:lvl1pPr>
          </a:lstStyle>
          <a:p>
            <a:pPr lvl="0"/>
            <a:r>
              <a:rPr lang="en-US" dirty="0"/>
              <a:t>Keep subdivider     title to a maximum     of 3 lines</a:t>
            </a:r>
          </a:p>
        </p:txBody>
      </p:sp>
      <p:sp>
        <p:nvSpPr>
          <p:cNvPr id="8" name="Rectangle: Rounded Corners 7">
            <a:extLst>
              <a:ext uri="{FF2B5EF4-FFF2-40B4-BE49-F238E27FC236}">
                <a16:creationId xmlns:a16="http://schemas.microsoft.com/office/drawing/2014/main" id="{50036EA2-D7B4-5327-0B75-3D909F40B943}"/>
              </a:ext>
            </a:extLst>
          </p:cNvPr>
          <p:cNvSpPr/>
          <p:nvPr userDrawn="1"/>
        </p:nvSpPr>
        <p:spPr>
          <a:xfrm>
            <a:off x="815731" y="1359823"/>
            <a:ext cx="4146180" cy="4138353"/>
          </a:xfrm>
          <a:prstGeom prst="roundRect">
            <a:avLst>
              <a:gd name="adj" fmla="val 2627"/>
            </a:avLst>
          </a:prstGeom>
          <a:blipFill>
            <a:blip r:embed="rId2" cstate="print">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1" name="Group 10">
            <a:extLst>
              <a:ext uri="{FF2B5EF4-FFF2-40B4-BE49-F238E27FC236}">
                <a16:creationId xmlns:a16="http://schemas.microsoft.com/office/drawing/2014/main" id="{ADB0B7AD-A928-3EC3-4E4A-47F91F5ACCBA}"/>
              </a:ext>
            </a:extLst>
          </p:cNvPr>
          <p:cNvGrpSpPr/>
          <p:nvPr userDrawn="1"/>
        </p:nvGrpSpPr>
        <p:grpSpPr>
          <a:xfrm>
            <a:off x="3412963" y="732322"/>
            <a:ext cx="823653" cy="2532905"/>
            <a:chOff x="4351540" y="706955"/>
            <a:chExt cx="823653" cy="2532905"/>
          </a:xfrm>
        </p:grpSpPr>
        <p:sp>
          <p:nvSpPr>
            <p:cNvPr id="12" name="Freeform: Shape 11">
              <a:extLst>
                <a:ext uri="{FF2B5EF4-FFF2-40B4-BE49-F238E27FC236}">
                  <a16:creationId xmlns:a16="http://schemas.microsoft.com/office/drawing/2014/main" id="{79AA9911-FDD1-BFDE-33DE-B26BB95A3772}"/>
                </a:ext>
              </a:extLst>
            </p:cNvPr>
            <p:cNvSpPr/>
            <p:nvPr/>
          </p:nvSpPr>
          <p:spPr>
            <a:xfrm rot="1800000">
              <a:off x="4351540" y="706955"/>
              <a:ext cx="533255" cy="2532905"/>
            </a:xfrm>
            <a:custGeom>
              <a:avLst/>
              <a:gdLst>
                <a:gd name="connsiteX0" fmla="*/ 266652 w 533255"/>
                <a:gd name="connsiteY0" fmla="*/ 0 h 2532905"/>
                <a:gd name="connsiteX1" fmla="*/ 533256 w 533255"/>
                <a:gd name="connsiteY1" fmla="*/ 266604 h 2532905"/>
                <a:gd name="connsiteX2" fmla="*/ 533256 w 533255"/>
                <a:gd name="connsiteY2" fmla="*/ 2266302 h 2532905"/>
                <a:gd name="connsiteX3" fmla="*/ 266652 w 533255"/>
                <a:gd name="connsiteY3" fmla="*/ 2532906 h 2532905"/>
                <a:gd name="connsiteX4" fmla="*/ 266604 w 533255"/>
                <a:gd name="connsiteY4" fmla="*/ 2532906 h 2532905"/>
                <a:gd name="connsiteX5" fmla="*/ 0 w 533255"/>
                <a:gd name="connsiteY5" fmla="*/ 2266302 h 2532905"/>
                <a:gd name="connsiteX6" fmla="*/ 0 w 533255"/>
                <a:gd name="connsiteY6" fmla="*/ 266604 h 2532905"/>
                <a:gd name="connsiteX7" fmla="*/ 266604 w 533255"/>
                <a:gd name="connsiteY7" fmla="*/ 0 h 2532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255" h="2532905">
                  <a:moveTo>
                    <a:pt x="266652" y="0"/>
                  </a:moveTo>
                  <a:cubicBezTo>
                    <a:pt x="413893" y="0"/>
                    <a:pt x="533256" y="119363"/>
                    <a:pt x="533256" y="266604"/>
                  </a:cubicBezTo>
                  <a:lnTo>
                    <a:pt x="533256" y="2266302"/>
                  </a:lnTo>
                  <a:cubicBezTo>
                    <a:pt x="533256" y="2413543"/>
                    <a:pt x="413893" y="2532906"/>
                    <a:pt x="266652" y="2532906"/>
                  </a:cubicBezTo>
                  <a:lnTo>
                    <a:pt x="266604" y="2532906"/>
                  </a:lnTo>
                  <a:cubicBezTo>
                    <a:pt x="119363" y="2532906"/>
                    <a:pt x="0" y="2413543"/>
                    <a:pt x="0" y="2266302"/>
                  </a:cubicBezTo>
                  <a:lnTo>
                    <a:pt x="0" y="266604"/>
                  </a:lnTo>
                  <a:cubicBezTo>
                    <a:pt x="0" y="119363"/>
                    <a:pt x="119363" y="0"/>
                    <a:pt x="266604" y="0"/>
                  </a:cubicBezTo>
                  <a:close/>
                </a:path>
              </a:pathLst>
            </a:custGeom>
            <a:solidFill>
              <a:srgbClr val="23282C">
                <a:alpha val="10000"/>
              </a:srgbClr>
            </a:solidFill>
            <a:ln w="0" cap="flat">
              <a:noFill/>
              <a:prstDash val="solid"/>
              <a:miter/>
            </a:ln>
          </p:spPr>
          <p:txBody>
            <a:bodyPr rtlCol="0" anchor="ctr"/>
            <a:lstStyle/>
            <a:p>
              <a:endParaRPr lang="en-GB" dirty="0"/>
            </a:p>
          </p:txBody>
        </p:sp>
        <p:sp>
          <p:nvSpPr>
            <p:cNvPr id="13" name="Freeform: Shape 12">
              <a:extLst>
                <a:ext uri="{FF2B5EF4-FFF2-40B4-BE49-F238E27FC236}">
                  <a16:creationId xmlns:a16="http://schemas.microsoft.com/office/drawing/2014/main" id="{2E3AEDFE-0F22-ED15-2E92-193D02101FF8}"/>
                </a:ext>
              </a:extLst>
            </p:cNvPr>
            <p:cNvSpPr/>
            <p:nvPr/>
          </p:nvSpPr>
          <p:spPr>
            <a:xfrm rot="1800000">
              <a:off x="5022835" y="1064329"/>
              <a:ext cx="152358" cy="152358"/>
            </a:xfrm>
            <a:custGeom>
              <a:avLst/>
              <a:gdLst>
                <a:gd name="connsiteX0" fmla="*/ 152359 w 152358"/>
                <a:gd name="connsiteY0" fmla="*/ 76179 h 152358"/>
                <a:gd name="connsiteX1" fmla="*/ 76179 w 152358"/>
                <a:gd name="connsiteY1" fmla="*/ 152359 h 152358"/>
                <a:gd name="connsiteX2" fmla="*/ 0 w 152358"/>
                <a:gd name="connsiteY2" fmla="*/ 76179 h 152358"/>
                <a:gd name="connsiteX3" fmla="*/ 76179 w 152358"/>
                <a:gd name="connsiteY3" fmla="*/ 0 h 152358"/>
                <a:gd name="connsiteX4" fmla="*/ 152359 w 152358"/>
                <a:gd name="connsiteY4" fmla="*/ 76179 h 152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358" h="152358">
                  <a:moveTo>
                    <a:pt x="152359" y="76179"/>
                  </a:moveTo>
                  <a:cubicBezTo>
                    <a:pt x="152359" y="118252"/>
                    <a:pt x="118252" y="152359"/>
                    <a:pt x="76179" y="152359"/>
                  </a:cubicBezTo>
                  <a:cubicBezTo>
                    <a:pt x="34107" y="152359"/>
                    <a:pt x="0" y="118252"/>
                    <a:pt x="0" y="76179"/>
                  </a:cubicBezTo>
                  <a:cubicBezTo>
                    <a:pt x="0" y="34107"/>
                    <a:pt x="34107" y="0"/>
                    <a:pt x="76179" y="0"/>
                  </a:cubicBezTo>
                  <a:cubicBezTo>
                    <a:pt x="118252" y="0"/>
                    <a:pt x="152359" y="34107"/>
                    <a:pt x="152359" y="76179"/>
                  </a:cubicBezTo>
                  <a:close/>
                </a:path>
              </a:pathLst>
            </a:custGeom>
            <a:solidFill>
              <a:srgbClr val="FFFFFF"/>
            </a:solidFill>
            <a:ln w="0" cap="flat">
              <a:noFill/>
              <a:prstDash val="solid"/>
              <a:miter/>
            </a:ln>
          </p:spPr>
          <p:txBody>
            <a:bodyPr rtlCol="0" anchor="ctr"/>
            <a:lstStyle/>
            <a:p>
              <a:endParaRPr lang="en-GB"/>
            </a:p>
          </p:txBody>
        </p:sp>
      </p:grpSp>
    </p:spTree>
    <p:extLst>
      <p:ext uri="{BB962C8B-B14F-4D97-AF65-F5344CB8AC3E}">
        <p14:creationId xmlns:p14="http://schemas.microsoft.com/office/powerpoint/2010/main" val="39848031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Orange Slide divider - Awin &amp; MarTech assets">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8F77BA3-8E55-12DC-57EE-110D8C938881}"/>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ubtitle 2">
            <a:extLst>
              <a:ext uri="{FF2B5EF4-FFF2-40B4-BE49-F238E27FC236}">
                <a16:creationId xmlns:a16="http://schemas.microsoft.com/office/drawing/2014/main" id="{680C8385-3ED1-4B80-8035-403EE835A98B}"/>
              </a:ext>
            </a:extLst>
          </p:cNvPr>
          <p:cNvSpPr>
            <a:spLocks noGrp="1"/>
          </p:cNvSpPr>
          <p:nvPr>
            <p:ph type="subTitle" idx="1" hasCustomPrompt="1"/>
          </p:nvPr>
        </p:nvSpPr>
        <p:spPr>
          <a:xfrm>
            <a:off x="5369211" y="3849799"/>
            <a:ext cx="6010821" cy="1255728"/>
          </a:xfrm>
        </p:spPr>
        <p:txBody>
          <a:bodyPr wrap="square">
            <a:spAutoFit/>
          </a:bodyPr>
          <a:lstStyle>
            <a:lvl1pPr marL="0" indent="0" algn="l" defTabSz="914400" rtl="0" eaLnBrk="1" latinLnBrk="0" hangingPunct="1">
              <a:buNone/>
              <a:defRPr lang="en-GB" sz="2800" kern="1200" dirty="0">
                <a:solidFill>
                  <a:schemeClr val="tx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Keep subdivider subtitle section to a maximum of 3 lines and in a smaller pt size</a:t>
            </a:r>
            <a:endParaRPr lang="en-GB" dirty="0"/>
          </a:p>
        </p:txBody>
      </p:sp>
      <p:sp>
        <p:nvSpPr>
          <p:cNvPr id="3" name="Text Placeholder 13">
            <a:extLst>
              <a:ext uri="{FF2B5EF4-FFF2-40B4-BE49-F238E27FC236}">
                <a16:creationId xmlns:a16="http://schemas.microsoft.com/office/drawing/2014/main" id="{708CD5DC-407A-4A33-CB7B-262E96DCE113}"/>
              </a:ext>
            </a:extLst>
          </p:cNvPr>
          <p:cNvSpPr>
            <a:spLocks noGrp="1"/>
          </p:cNvSpPr>
          <p:nvPr userDrawn="1">
            <p:ph type="body" sz="quarter" idx="13" hasCustomPrompt="1"/>
          </p:nvPr>
        </p:nvSpPr>
        <p:spPr>
          <a:xfrm>
            <a:off x="5369211" y="1754060"/>
            <a:ext cx="6010821" cy="2086725"/>
          </a:xfrm>
        </p:spPr>
        <p:txBody>
          <a:bodyPr anchor="b" anchorCtr="0">
            <a:normAutofit/>
          </a:bodyPr>
          <a:lstStyle>
            <a:lvl1pPr marL="0" indent="0" algn="l" defTabSz="914400" rtl="0" eaLnBrk="1" latinLnBrk="0" hangingPunct="1">
              <a:lnSpc>
                <a:spcPct val="90000"/>
              </a:lnSpc>
              <a:spcBef>
                <a:spcPct val="0"/>
              </a:spcBef>
              <a:buNone/>
              <a:defRPr lang="en-US" sz="4800" kern="1200" dirty="0" smtClean="0">
                <a:solidFill>
                  <a:schemeClr val="tx2"/>
                </a:solidFill>
                <a:latin typeface="Inter SemiBold" panose="02000503000000020004" pitchFamily="2" charset="0"/>
                <a:ea typeface="+mn-ea"/>
                <a:cs typeface="+mn-cs"/>
              </a:defRPr>
            </a:lvl1pPr>
          </a:lstStyle>
          <a:p>
            <a:pPr lvl="0"/>
            <a:r>
              <a:rPr lang="en-US" dirty="0"/>
              <a:t>Keep subdivider     title to a maximum     of 3 lines</a:t>
            </a:r>
          </a:p>
        </p:txBody>
      </p:sp>
      <p:sp>
        <p:nvSpPr>
          <p:cNvPr id="4" name="Rectangle: Rounded Corners 3">
            <a:extLst>
              <a:ext uri="{FF2B5EF4-FFF2-40B4-BE49-F238E27FC236}">
                <a16:creationId xmlns:a16="http://schemas.microsoft.com/office/drawing/2014/main" id="{AAA5E306-58B4-95B8-6BEF-E8ED77296DF1}"/>
              </a:ext>
            </a:extLst>
          </p:cNvPr>
          <p:cNvSpPr/>
          <p:nvPr userDrawn="1"/>
        </p:nvSpPr>
        <p:spPr>
          <a:xfrm>
            <a:off x="815731" y="1359823"/>
            <a:ext cx="4146180" cy="4138353"/>
          </a:xfrm>
          <a:prstGeom prst="roundRect">
            <a:avLst>
              <a:gd name="adj" fmla="val 2627"/>
            </a:avLst>
          </a:prstGeom>
          <a:blipFill>
            <a:blip r:embed="rId2" cstate="print">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71BB444D-EB18-0AD1-A3FD-C21FD23BC714}"/>
              </a:ext>
            </a:extLst>
          </p:cNvPr>
          <p:cNvGrpSpPr/>
          <p:nvPr userDrawn="1"/>
        </p:nvGrpSpPr>
        <p:grpSpPr>
          <a:xfrm>
            <a:off x="1358382" y="639449"/>
            <a:ext cx="823653" cy="2532905"/>
            <a:chOff x="8135359" y="639449"/>
            <a:chExt cx="823653" cy="2532905"/>
          </a:xfrm>
          <a:solidFill>
            <a:schemeClr val="accent1"/>
          </a:solidFill>
        </p:grpSpPr>
        <p:sp>
          <p:nvSpPr>
            <p:cNvPr id="11" name="Freeform: Shape 10">
              <a:extLst>
                <a:ext uri="{FF2B5EF4-FFF2-40B4-BE49-F238E27FC236}">
                  <a16:creationId xmlns:a16="http://schemas.microsoft.com/office/drawing/2014/main" id="{947CA381-7781-97D3-DF47-8EFFAD01C7E6}"/>
                </a:ext>
              </a:extLst>
            </p:cNvPr>
            <p:cNvSpPr/>
            <p:nvPr/>
          </p:nvSpPr>
          <p:spPr>
            <a:xfrm rot="1800000">
              <a:off x="8135359" y="639449"/>
              <a:ext cx="533255" cy="2532905"/>
            </a:xfrm>
            <a:custGeom>
              <a:avLst/>
              <a:gdLst>
                <a:gd name="connsiteX0" fmla="*/ 266652 w 533255"/>
                <a:gd name="connsiteY0" fmla="*/ 0 h 2532905"/>
                <a:gd name="connsiteX1" fmla="*/ 533256 w 533255"/>
                <a:gd name="connsiteY1" fmla="*/ 266604 h 2532905"/>
                <a:gd name="connsiteX2" fmla="*/ 533256 w 533255"/>
                <a:gd name="connsiteY2" fmla="*/ 2266302 h 2532905"/>
                <a:gd name="connsiteX3" fmla="*/ 266652 w 533255"/>
                <a:gd name="connsiteY3" fmla="*/ 2532906 h 2532905"/>
                <a:gd name="connsiteX4" fmla="*/ 266604 w 533255"/>
                <a:gd name="connsiteY4" fmla="*/ 2532906 h 2532905"/>
                <a:gd name="connsiteX5" fmla="*/ 0 w 533255"/>
                <a:gd name="connsiteY5" fmla="*/ 2266302 h 2532905"/>
                <a:gd name="connsiteX6" fmla="*/ 0 w 533255"/>
                <a:gd name="connsiteY6" fmla="*/ 266604 h 2532905"/>
                <a:gd name="connsiteX7" fmla="*/ 266604 w 533255"/>
                <a:gd name="connsiteY7" fmla="*/ 0 h 2532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255" h="2532905">
                  <a:moveTo>
                    <a:pt x="266652" y="0"/>
                  </a:moveTo>
                  <a:cubicBezTo>
                    <a:pt x="413893" y="0"/>
                    <a:pt x="533256" y="119363"/>
                    <a:pt x="533256" y="266604"/>
                  </a:cubicBezTo>
                  <a:lnTo>
                    <a:pt x="533256" y="2266302"/>
                  </a:lnTo>
                  <a:cubicBezTo>
                    <a:pt x="533256" y="2413543"/>
                    <a:pt x="413893" y="2532906"/>
                    <a:pt x="266652" y="2532906"/>
                  </a:cubicBezTo>
                  <a:lnTo>
                    <a:pt x="266604" y="2532906"/>
                  </a:lnTo>
                  <a:cubicBezTo>
                    <a:pt x="119363" y="2532906"/>
                    <a:pt x="0" y="2413543"/>
                    <a:pt x="0" y="2266302"/>
                  </a:cubicBezTo>
                  <a:lnTo>
                    <a:pt x="0" y="266604"/>
                  </a:lnTo>
                  <a:cubicBezTo>
                    <a:pt x="0" y="119363"/>
                    <a:pt x="119363" y="0"/>
                    <a:pt x="266604" y="0"/>
                  </a:cubicBezTo>
                  <a:close/>
                </a:path>
              </a:pathLst>
            </a:custGeom>
            <a:solidFill>
              <a:schemeClr val="bg1"/>
            </a:solidFill>
            <a:ln w="0" cap="flat">
              <a:noFill/>
              <a:prstDash val="solid"/>
              <a:miter/>
            </a:ln>
          </p:spPr>
          <p:txBody>
            <a:bodyPr rtlCol="0" anchor="ctr"/>
            <a:lstStyle/>
            <a:p>
              <a:endParaRPr lang="en-GB"/>
            </a:p>
          </p:txBody>
        </p:sp>
        <p:sp>
          <p:nvSpPr>
            <p:cNvPr id="12" name="Freeform: Shape 11">
              <a:extLst>
                <a:ext uri="{FF2B5EF4-FFF2-40B4-BE49-F238E27FC236}">
                  <a16:creationId xmlns:a16="http://schemas.microsoft.com/office/drawing/2014/main" id="{B6AF4F78-81FD-CA34-1FE2-CD12B9B137B9}"/>
                </a:ext>
              </a:extLst>
            </p:cNvPr>
            <p:cNvSpPr/>
            <p:nvPr/>
          </p:nvSpPr>
          <p:spPr>
            <a:xfrm rot="1800000">
              <a:off x="8806654" y="996823"/>
              <a:ext cx="152358" cy="152358"/>
            </a:xfrm>
            <a:custGeom>
              <a:avLst/>
              <a:gdLst>
                <a:gd name="connsiteX0" fmla="*/ 152359 w 152358"/>
                <a:gd name="connsiteY0" fmla="*/ 76179 h 152358"/>
                <a:gd name="connsiteX1" fmla="*/ 76179 w 152358"/>
                <a:gd name="connsiteY1" fmla="*/ 152359 h 152358"/>
                <a:gd name="connsiteX2" fmla="*/ 0 w 152358"/>
                <a:gd name="connsiteY2" fmla="*/ 76179 h 152358"/>
                <a:gd name="connsiteX3" fmla="*/ 76179 w 152358"/>
                <a:gd name="connsiteY3" fmla="*/ 0 h 152358"/>
                <a:gd name="connsiteX4" fmla="*/ 152359 w 152358"/>
                <a:gd name="connsiteY4" fmla="*/ 76179 h 152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358" h="152358">
                  <a:moveTo>
                    <a:pt x="152359" y="76179"/>
                  </a:moveTo>
                  <a:cubicBezTo>
                    <a:pt x="152359" y="118252"/>
                    <a:pt x="118252" y="152359"/>
                    <a:pt x="76179" y="152359"/>
                  </a:cubicBezTo>
                  <a:cubicBezTo>
                    <a:pt x="34107" y="152359"/>
                    <a:pt x="0" y="118252"/>
                    <a:pt x="0" y="76179"/>
                  </a:cubicBezTo>
                  <a:cubicBezTo>
                    <a:pt x="0" y="34107"/>
                    <a:pt x="34107" y="0"/>
                    <a:pt x="76179" y="0"/>
                  </a:cubicBezTo>
                  <a:cubicBezTo>
                    <a:pt x="118252" y="0"/>
                    <a:pt x="152359" y="34107"/>
                    <a:pt x="152359" y="76179"/>
                  </a:cubicBezTo>
                  <a:close/>
                </a:path>
              </a:pathLst>
            </a:custGeom>
            <a:grpFill/>
            <a:ln w="0" cap="flat">
              <a:noFill/>
              <a:prstDash val="solid"/>
              <a:miter/>
            </a:ln>
          </p:spPr>
          <p:txBody>
            <a:bodyPr rtlCol="0" anchor="ctr"/>
            <a:lstStyle/>
            <a:p>
              <a:endParaRPr lang="en-GB"/>
            </a:p>
          </p:txBody>
        </p:sp>
      </p:grpSp>
      <p:grpSp>
        <p:nvGrpSpPr>
          <p:cNvPr id="13" name="Group 12">
            <a:extLst>
              <a:ext uri="{FF2B5EF4-FFF2-40B4-BE49-F238E27FC236}">
                <a16:creationId xmlns:a16="http://schemas.microsoft.com/office/drawing/2014/main" id="{F725FFF1-A653-796D-F91F-ED69441A057B}"/>
              </a:ext>
            </a:extLst>
          </p:cNvPr>
          <p:cNvGrpSpPr/>
          <p:nvPr userDrawn="1"/>
        </p:nvGrpSpPr>
        <p:grpSpPr>
          <a:xfrm rot="1800000">
            <a:off x="3856286" y="3144325"/>
            <a:ext cx="533652" cy="3049347"/>
            <a:chOff x="2614612" y="419100"/>
            <a:chExt cx="1054131" cy="6023419"/>
          </a:xfrm>
        </p:grpSpPr>
        <p:sp>
          <p:nvSpPr>
            <p:cNvPr id="18" name="Freeform: Shape 17">
              <a:extLst>
                <a:ext uri="{FF2B5EF4-FFF2-40B4-BE49-F238E27FC236}">
                  <a16:creationId xmlns:a16="http://schemas.microsoft.com/office/drawing/2014/main" id="{B85BAEE6-3168-A4A4-5242-10649C18C86A}"/>
                </a:ext>
              </a:extLst>
            </p:cNvPr>
            <p:cNvSpPr/>
            <p:nvPr/>
          </p:nvSpPr>
          <p:spPr>
            <a:xfrm>
              <a:off x="2614612" y="419100"/>
              <a:ext cx="1054131" cy="6023419"/>
            </a:xfrm>
            <a:custGeom>
              <a:avLst/>
              <a:gdLst>
                <a:gd name="connsiteX0" fmla="*/ 527114 w 1054131"/>
                <a:gd name="connsiteY0" fmla="*/ 0 h 6023419"/>
                <a:gd name="connsiteX1" fmla="*/ 1054132 w 1054131"/>
                <a:gd name="connsiteY1" fmla="*/ 527018 h 6023419"/>
                <a:gd name="connsiteX2" fmla="*/ 1054132 w 1054131"/>
                <a:gd name="connsiteY2" fmla="*/ 5496401 h 6023419"/>
                <a:gd name="connsiteX3" fmla="*/ 527113 w 1054131"/>
                <a:gd name="connsiteY3" fmla="*/ 6023420 h 6023419"/>
                <a:gd name="connsiteX4" fmla="*/ 527018 w 1054131"/>
                <a:gd name="connsiteY4" fmla="*/ 6023420 h 6023419"/>
                <a:gd name="connsiteX5" fmla="*/ 0 w 1054131"/>
                <a:gd name="connsiteY5" fmla="*/ 5496401 h 6023419"/>
                <a:gd name="connsiteX6" fmla="*/ 0 w 1054131"/>
                <a:gd name="connsiteY6" fmla="*/ 527018 h 6023419"/>
                <a:gd name="connsiteX7" fmla="*/ 527018 w 1054131"/>
                <a:gd name="connsiteY7" fmla="*/ 0 h 602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4131" h="6023419">
                  <a:moveTo>
                    <a:pt x="527114" y="0"/>
                  </a:moveTo>
                  <a:cubicBezTo>
                    <a:pt x="818178" y="0"/>
                    <a:pt x="1054132" y="235954"/>
                    <a:pt x="1054132" y="527018"/>
                  </a:cubicBezTo>
                  <a:lnTo>
                    <a:pt x="1054132" y="5496401"/>
                  </a:lnTo>
                  <a:cubicBezTo>
                    <a:pt x="1054132" y="5787466"/>
                    <a:pt x="818178" y="6023420"/>
                    <a:pt x="527113" y="6023420"/>
                  </a:cubicBezTo>
                  <a:lnTo>
                    <a:pt x="527018" y="6023420"/>
                  </a:lnTo>
                  <a:cubicBezTo>
                    <a:pt x="235954" y="6023420"/>
                    <a:pt x="0" y="5787466"/>
                    <a:pt x="0" y="5496401"/>
                  </a:cubicBezTo>
                  <a:lnTo>
                    <a:pt x="0" y="527018"/>
                  </a:lnTo>
                  <a:cubicBezTo>
                    <a:pt x="0" y="235954"/>
                    <a:pt x="235954" y="0"/>
                    <a:pt x="527018" y="0"/>
                  </a:cubicBezTo>
                  <a:close/>
                </a:path>
              </a:pathLst>
            </a:custGeom>
            <a:solidFill>
              <a:srgbClr val="FFFFFF">
                <a:alpha val="40000"/>
              </a:srgbClr>
            </a:solidFill>
            <a:ln w="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8A814C1F-114B-90A1-E21A-05DAF0355C2A}"/>
                </a:ext>
              </a:extLst>
            </p:cNvPr>
            <p:cNvSpPr/>
            <p:nvPr/>
          </p:nvSpPr>
          <p:spPr>
            <a:xfrm>
              <a:off x="2991040" y="870870"/>
              <a:ext cx="301180" cy="301180"/>
            </a:xfrm>
            <a:custGeom>
              <a:avLst/>
              <a:gdLst>
                <a:gd name="connsiteX0" fmla="*/ 301181 w 301180"/>
                <a:gd name="connsiteY0" fmla="*/ 150590 h 301180"/>
                <a:gd name="connsiteX1" fmla="*/ 150590 w 301180"/>
                <a:gd name="connsiteY1" fmla="*/ 301181 h 301180"/>
                <a:gd name="connsiteX2" fmla="*/ 0 w 301180"/>
                <a:gd name="connsiteY2" fmla="*/ 150590 h 301180"/>
                <a:gd name="connsiteX3" fmla="*/ 150590 w 301180"/>
                <a:gd name="connsiteY3" fmla="*/ 0 h 301180"/>
                <a:gd name="connsiteX4" fmla="*/ 301181 w 301180"/>
                <a:gd name="connsiteY4" fmla="*/ 150590 h 301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180" h="301180">
                  <a:moveTo>
                    <a:pt x="301181" y="150590"/>
                  </a:moveTo>
                  <a:cubicBezTo>
                    <a:pt x="301181" y="233759"/>
                    <a:pt x="233759" y="301181"/>
                    <a:pt x="150590" y="301181"/>
                  </a:cubicBezTo>
                  <a:cubicBezTo>
                    <a:pt x="67422" y="301181"/>
                    <a:pt x="0" y="233759"/>
                    <a:pt x="0" y="150590"/>
                  </a:cubicBezTo>
                  <a:cubicBezTo>
                    <a:pt x="0" y="67422"/>
                    <a:pt x="67422" y="0"/>
                    <a:pt x="150590" y="0"/>
                  </a:cubicBezTo>
                  <a:cubicBezTo>
                    <a:pt x="233759" y="0"/>
                    <a:pt x="301181" y="67422"/>
                    <a:pt x="301181" y="150590"/>
                  </a:cubicBezTo>
                  <a:close/>
                </a:path>
              </a:pathLst>
            </a:custGeom>
            <a:solidFill>
              <a:srgbClr val="FFFFFF"/>
            </a:solidFill>
            <a:ln w="0" cap="flat">
              <a:noFill/>
              <a:prstDash val="solid"/>
              <a:miter/>
            </a:ln>
          </p:spPr>
          <p:txBody>
            <a:bodyPr rtlCol="0" anchor="ctr"/>
            <a:lstStyle/>
            <a:p>
              <a:endParaRPr lang="en-GB"/>
            </a:p>
          </p:txBody>
        </p:sp>
      </p:grpSp>
    </p:spTree>
    <p:extLst>
      <p:ext uri="{BB962C8B-B14F-4D97-AF65-F5344CB8AC3E}">
        <p14:creationId xmlns:p14="http://schemas.microsoft.com/office/powerpoint/2010/main" val="370619239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Green Slide divider - Publisher assets">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8F77BA3-8E55-12DC-57EE-110D8C938881}"/>
              </a:ext>
            </a:extLst>
          </p:cNvPr>
          <p:cNvSpPr/>
          <p:nvPr userDrawn="1"/>
        </p:nvSpPr>
        <p:spPr>
          <a:xfrm>
            <a:off x="0"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ubtitle 2">
            <a:extLst>
              <a:ext uri="{FF2B5EF4-FFF2-40B4-BE49-F238E27FC236}">
                <a16:creationId xmlns:a16="http://schemas.microsoft.com/office/drawing/2014/main" id="{680C8385-3ED1-4B80-8035-403EE835A98B}"/>
              </a:ext>
            </a:extLst>
          </p:cNvPr>
          <p:cNvSpPr>
            <a:spLocks noGrp="1"/>
          </p:cNvSpPr>
          <p:nvPr>
            <p:ph type="subTitle" idx="1" hasCustomPrompt="1"/>
          </p:nvPr>
        </p:nvSpPr>
        <p:spPr>
          <a:xfrm>
            <a:off x="5369211" y="3849799"/>
            <a:ext cx="6010821" cy="1255728"/>
          </a:xfrm>
        </p:spPr>
        <p:txBody>
          <a:bodyPr wrap="square">
            <a:spAutoFit/>
          </a:bodyPr>
          <a:lstStyle>
            <a:lvl1pPr marL="0" indent="0" algn="l" defTabSz="914400" rtl="0" eaLnBrk="1" latinLnBrk="0" hangingPunct="1">
              <a:buNone/>
              <a:defRPr lang="en-GB" sz="2800" kern="1200" dirty="0">
                <a:solidFill>
                  <a:schemeClr val="bg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Keep subdivider subtitle section to a maximum of 3 lines and in a smaller pt size</a:t>
            </a:r>
            <a:endParaRPr lang="en-GB" dirty="0"/>
          </a:p>
        </p:txBody>
      </p:sp>
      <p:grpSp>
        <p:nvGrpSpPr>
          <p:cNvPr id="8" name="Group 7">
            <a:extLst>
              <a:ext uri="{FF2B5EF4-FFF2-40B4-BE49-F238E27FC236}">
                <a16:creationId xmlns:a16="http://schemas.microsoft.com/office/drawing/2014/main" id="{4B3A9AEC-9B34-2375-C99E-844675C2E207}"/>
              </a:ext>
            </a:extLst>
          </p:cNvPr>
          <p:cNvGrpSpPr/>
          <p:nvPr userDrawn="1"/>
        </p:nvGrpSpPr>
        <p:grpSpPr>
          <a:xfrm>
            <a:off x="3401232" y="771461"/>
            <a:ext cx="823653" cy="2532905"/>
            <a:chOff x="4193228" y="543194"/>
            <a:chExt cx="823653" cy="2532905"/>
          </a:xfrm>
          <a:solidFill>
            <a:schemeClr val="accent1"/>
          </a:solidFill>
        </p:grpSpPr>
        <p:sp>
          <p:nvSpPr>
            <p:cNvPr id="4" name="Freeform: Shape 3">
              <a:extLst>
                <a:ext uri="{FF2B5EF4-FFF2-40B4-BE49-F238E27FC236}">
                  <a16:creationId xmlns:a16="http://schemas.microsoft.com/office/drawing/2014/main" id="{BE280CA0-802D-F2F8-75F1-5198C2C755D6}"/>
                </a:ext>
              </a:extLst>
            </p:cNvPr>
            <p:cNvSpPr/>
            <p:nvPr/>
          </p:nvSpPr>
          <p:spPr>
            <a:xfrm rot="1800000">
              <a:off x="4193228" y="543194"/>
              <a:ext cx="533255" cy="2532905"/>
            </a:xfrm>
            <a:custGeom>
              <a:avLst/>
              <a:gdLst>
                <a:gd name="connsiteX0" fmla="*/ 266652 w 533255"/>
                <a:gd name="connsiteY0" fmla="*/ 0 h 2532905"/>
                <a:gd name="connsiteX1" fmla="*/ 533256 w 533255"/>
                <a:gd name="connsiteY1" fmla="*/ 266604 h 2532905"/>
                <a:gd name="connsiteX2" fmla="*/ 533256 w 533255"/>
                <a:gd name="connsiteY2" fmla="*/ 2266302 h 2532905"/>
                <a:gd name="connsiteX3" fmla="*/ 266652 w 533255"/>
                <a:gd name="connsiteY3" fmla="*/ 2532906 h 2532905"/>
                <a:gd name="connsiteX4" fmla="*/ 266604 w 533255"/>
                <a:gd name="connsiteY4" fmla="*/ 2532906 h 2532905"/>
                <a:gd name="connsiteX5" fmla="*/ 0 w 533255"/>
                <a:gd name="connsiteY5" fmla="*/ 2266302 h 2532905"/>
                <a:gd name="connsiteX6" fmla="*/ 0 w 533255"/>
                <a:gd name="connsiteY6" fmla="*/ 266604 h 2532905"/>
                <a:gd name="connsiteX7" fmla="*/ 266604 w 533255"/>
                <a:gd name="connsiteY7" fmla="*/ 0 h 2532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255" h="2532905">
                  <a:moveTo>
                    <a:pt x="266652" y="0"/>
                  </a:moveTo>
                  <a:cubicBezTo>
                    <a:pt x="413893" y="0"/>
                    <a:pt x="533256" y="119363"/>
                    <a:pt x="533256" y="266604"/>
                  </a:cubicBezTo>
                  <a:lnTo>
                    <a:pt x="533256" y="2266302"/>
                  </a:lnTo>
                  <a:cubicBezTo>
                    <a:pt x="533256" y="2413543"/>
                    <a:pt x="413893" y="2532906"/>
                    <a:pt x="266652" y="2532906"/>
                  </a:cubicBezTo>
                  <a:lnTo>
                    <a:pt x="266604" y="2532906"/>
                  </a:lnTo>
                  <a:cubicBezTo>
                    <a:pt x="119363" y="2532906"/>
                    <a:pt x="0" y="2413543"/>
                    <a:pt x="0" y="2266302"/>
                  </a:cubicBezTo>
                  <a:lnTo>
                    <a:pt x="0" y="266604"/>
                  </a:lnTo>
                  <a:cubicBezTo>
                    <a:pt x="0" y="119363"/>
                    <a:pt x="119363" y="0"/>
                    <a:pt x="266604" y="0"/>
                  </a:cubicBezTo>
                  <a:close/>
                </a:path>
              </a:pathLst>
            </a:custGeom>
            <a:solidFill>
              <a:schemeClr val="bg1"/>
            </a:solidFill>
            <a:ln w="0" cap="flat">
              <a:noFill/>
              <a:prstDash val="solid"/>
              <a:miter/>
            </a:ln>
          </p:spPr>
          <p:txBody>
            <a:bodyPr rtlCol="0" anchor="ctr"/>
            <a:lstStyle/>
            <a:p>
              <a:endParaRPr lang="en-GB" dirty="0"/>
            </a:p>
          </p:txBody>
        </p:sp>
        <p:sp>
          <p:nvSpPr>
            <p:cNvPr id="6" name="Freeform: Shape 5">
              <a:extLst>
                <a:ext uri="{FF2B5EF4-FFF2-40B4-BE49-F238E27FC236}">
                  <a16:creationId xmlns:a16="http://schemas.microsoft.com/office/drawing/2014/main" id="{2A95D2E2-FE5B-8911-7E9E-838261D2484E}"/>
                </a:ext>
              </a:extLst>
            </p:cNvPr>
            <p:cNvSpPr/>
            <p:nvPr/>
          </p:nvSpPr>
          <p:spPr>
            <a:xfrm rot="1800000">
              <a:off x="4864523" y="900568"/>
              <a:ext cx="152358" cy="152358"/>
            </a:xfrm>
            <a:custGeom>
              <a:avLst/>
              <a:gdLst>
                <a:gd name="connsiteX0" fmla="*/ 152359 w 152358"/>
                <a:gd name="connsiteY0" fmla="*/ 76179 h 152358"/>
                <a:gd name="connsiteX1" fmla="*/ 76179 w 152358"/>
                <a:gd name="connsiteY1" fmla="*/ 152359 h 152358"/>
                <a:gd name="connsiteX2" fmla="*/ 0 w 152358"/>
                <a:gd name="connsiteY2" fmla="*/ 76179 h 152358"/>
                <a:gd name="connsiteX3" fmla="*/ 76179 w 152358"/>
                <a:gd name="connsiteY3" fmla="*/ 0 h 152358"/>
                <a:gd name="connsiteX4" fmla="*/ 152359 w 152358"/>
                <a:gd name="connsiteY4" fmla="*/ 76179 h 152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358" h="152358">
                  <a:moveTo>
                    <a:pt x="152359" y="76179"/>
                  </a:moveTo>
                  <a:cubicBezTo>
                    <a:pt x="152359" y="118252"/>
                    <a:pt x="118252" y="152359"/>
                    <a:pt x="76179" y="152359"/>
                  </a:cubicBezTo>
                  <a:cubicBezTo>
                    <a:pt x="34107" y="152359"/>
                    <a:pt x="0" y="118252"/>
                    <a:pt x="0" y="76179"/>
                  </a:cubicBezTo>
                  <a:cubicBezTo>
                    <a:pt x="0" y="34107"/>
                    <a:pt x="34107" y="0"/>
                    <a:pt x="76179" y="0"/>
                  </a:cubicBezTo>
                  <a:cubicBezTo>
                    <a:pt x="118252" y="0"/>
                    <a:pt x="152359" y="34107"/>
                    <a:pt x="152359" y="76179"/>
                  </a:cubicBezTo>
                  <a:close/>
                </a:path>
              </a:pathLst>
            </a:custGeom>
            <a:solidFill>
              <a:schemeClr val="accent5"/>
            </a:solidFill>
            <a:ln w="0" cap="flat">
              <a:noFill/>
              <a:prstDash val="solid"/>
              <a:miter/>
            </a:ln>
          </p:spPr>
          <p:txBody>
            <a:bodyPr rtlCol="0" anchor="ctr"/>
            <a:lstStyle/>
            <a:p>
              <a:endParaRPr lang="en-GB"/>
            </a:p>
          </p:txBody>
        </p:sp>
      </p:grpSp>
      <p:grpSp>
        <p:nvGrpSpPr>
          <p:cNvPr id="9" name="Group 8">
            <a:extLst>
              <a:ext uri="{FF2B5EF4-FFF2-40B4-BE49-F238E27FC236}">
                <a16:creationId xmlns:a16="http://schemas.microsoft.com/office/drawing/2014/main" id="{EC6089EA-DD45-1F6A-9E32-630555FC3CAF}"/>
              </a:ext>
            </a:extLst>
          </p:cNvPr>
          <p:cNvGrpSpPr/>
          <p:nvPr userDrawn="1"/>
        </p:nvGrpSpPr>
        <p:grpSpPr>
          <a:xfrm rot="1800000">
            <a:off x="4007091" y="2952989"/>
            <a:ext cx="533652" cy="3049347"/>
            <a:chOff x="2614612" y="419100"/>
            <a:chExt cx="1054131" cy="6023419"/>
          </a:xfrm>
        </p:grpSpPr>
        <p:sp>
          <p:nvSpPr>
            <p:cNvPr id="10" name="Freeform: Shape 9">
              <a:extLst>
                <a:ext uri="{FF2B5EF4-FFF2-40B4-BE49-F238E27FC236}">
                  <a16:creationId xmlns:a16="http://schemas.microsoft.com/office/drawing/2014/main" id="{61D39DE7-C197-0981-2DB7-2A8F468F18A1}"/>
                </a:ext>
              </a:extLst>
            </p:cNvPr>
            <p:cNvSpPr/>
            <p:nvPr/>
          </p:nvSpPr>
          <p:spPr>
            <a:xfrm>
              <a:off x="2614612" y="419100"/>
              <a:ext cx="1054131" cy="6023419"/>
            </a:xfrm>
            <a:custGeom>
              <a:avLst/>
              <a:gdLst>
                <a:gd name="connsiteX0" fmla="*/ 527114 w 1054131"/>
                <a:gd name="connsiteY0" fmla="*/ 0 h 6023419"/>
                <a:gd name="connsiteX1" fmla="*/ 1054132 w 1054131"/>
                <a:gd name="connsiteY1" fmla="*/ 527018 h 6023419"/>
                <a:gd name="connsiteX2" fmla="*/ 1054132 w 1054131"/>
                <a:gd name="connsiteY2" fmla="*/ 5496401 h 6023419"/>
                <a:gd name="connsiteX3" fmla="*/ 527113 w 1054131"/>
                <a:gd name="connsiteY3" fmla="*/ 6023420 h 6023419"/>
                <a:gd name="connsiteX4" fmla="*/ 527018 w 1054131"/>
                <a:gd name="connsiteY4" fmla="*/ 6023420 h 6023419"/>
                <a:gd name="connsiteX5" fmla="*/ 0 w 1054131"/>
                <a:gd name="connsiteY5" fmla="*/ 5496401 h 6023419"/>
                <a:gd name="connsiteX6" fmla="*/ 0 w 1054131"/>
                <a:gd name="connsiteY6" fmla="*/ 527018 h 6023419"/>
                <a:gd name="connsiteX7" fmla="*/ 527018 w 1054131"/>
                <a:gd name="connsiteY7" fmla="*/ 0 h 602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4131" h="6023419">
                  <a:moveTo>
                    <a:pt x="527114" y="0"/>
                  </a:moveTo>
                  <a:cubicBezTo>
                    <a:pt x="818178" y="0"/>
                    <a:pt x="1054132" y="235954"/>
                    <a:pt x="1054132" y="527018"/>
                  </a:cubicBezTo>
                  <a:lnTo>
                    <a:pt x="1054132" y="5496401"/>
                  </a:lnTo>
                  <a:cubicBezTo>
                    <a:pt x="1054132" y="5787466"/>
                    <a:pt x="818178" y="6023420"/>
                    <a:pt x="527113" y="6023420"/>
                  </a:cubicBezTo>
                  <a:lnTo>
                    <a:pt x="527018" y="6023420"/>
                  </a:lnTo>
                  <a:cubicBezTo>
                    <a:pt x="235954" y="6023420"/>
                    <a:pt x="0" y="5787466"/>
                    <a:pt x="0" y="5496401"/>
                  </a:cubicBezTo>
                  <a:lnTo>
                    <a:pt x="0" y="527018"/>
                  </a:lnTo>
                  <a:cubicBezTo>
                    <a:pt x="0" y="235954"/>
                    <a:pt x="235954" y="0"/>
                    <a:pt x="527018" y="0"/>
                  </a:cubicBezTo>
                  <a:close/>
                </a:path>
              </a:pathLst>
            </a:custGeom>
            <a:solidFill>
              <a:srgbClr val="FFFFFF">
                <a:alpha val="40000"/>
              </a:srgbClr>
            </a:solidFill>
            <a:ln w="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3B7AFDE8-1FC8-3988-AE82-9C9C094B9869}"/>
                </a:ext>
              </a:extLst>
            </p:cNvPr>
            <p:cNvSpPr/>
            <p:nvPr/>
          </p:nvSpPr>
          <p:spPr>
            <a:xfrm>
              <a:off x="2991040" y="870870"/>
              <a:ext cx="301180" cy="301180"/>
            </a:xfrm>
            <a:custGeom>
              <a:avLst/>
              <a:gdLst>
                <a:gd name="connsiteX0" fmla="*/ 301181 w 301180"/>
                <a:gd name="connsiteY0" fmla="*/ 150590 h 301180"/>
                <a:gd name="connsiteX1" fmla="*/ 150590 w 301180"/>
                <a:gd name="connsiteY1" fmla="*/ 301181 h 301180"/>
                <a:gd name="connsiteX2" fmla="*/ 0 w 301180"/>
                <a:gd name="connsiteY2" fmla="*/ 150590 h 301180"/>
                <a:gd name="connsiteX3" fmla="*/ 150590 w 301180"/>
                <a:gd name="connsiteY3" fmla="*/ 0 h 301180"/>
                <a:gd name="connsiteX4" fmla="*/ 301181 w 301180"/>
                <a:gd name="connsiteY4" fmla="*/ 150590 h 301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180" h="301180">
                  <a:moveTo>
                    <a:pt x="301181" y="150590"/>
                  </a:moveTo>
                  <a:cubicBezTo>
                    <a:pt x="301181" y="233759"/>
                    <a:pt x="233759" y="301181"/>
                    <a:pt x="150590" y="301181"/>
                  </a:cubicBezTo>
                  <a:cubicBezTo>
                    <a:pt x="67422" y="301181"/>
                    <a:pt x="0" y="233759"/>
                    <a:pt x="0" y="150590"/>
                  </a:cubicBezTo>
                  <a:cubicBezTo>
                    <a:pt x="0" y="67422"/>
                    <a:pt x="67422" y="0"/>
                    <a:pt x="150590" y="0"/>
                  </a:cubicBezTo>
                  <a:cubicBezTo>
                    <a:pt x="233759" y="0"/>
                    <a:pt x="301181" y="67422"/>
                    <a:pt x="301181" y="150590"/>
                  </a:cubicBezTo>
                  <a:close/>
                </a:path>
              </a:pathLst>
            </a:custGeom>
            <a:solidFill>
              <a:srgbClr val="FFFFFF"/>
            </a:solidFill>
            <a:ln w="0" cap="flat">
              <a:noFill/>
              <a:prstDash val="solid"/>
              <a:miter/>
            </a:ln>
          </p:spPr>
          <p:txBody>
            <a:bodyPr rtlCol="0" anchor="ctr"/>
            <a:lstStyle/>
            <a:p>
              <a:endParaRPr lang="en-GB"/>
            </a:p>
          </p:txBody>
        </p:sp>
      </p:grpSp>
      <p:sp>
        <p:nvSpPr>
          <p:cNvPr id="3" name="Text Placeholder 13">
            <a:extLst>
              <a:ext uri="{FF2B5EF4-FFF2-40B4-BE49-F238E27FC236}">
                <a16:creationId xmlns:a16="http://schemas.microsoft.com/office/drawing/2014/main" id="{708CD5DC-407A-4A33-CB7B-262E96DCE113}"/>
              </a:ext>
            </a:extLst>
          </p:cNvPr>
          <p:cNvSpPr>
            <a:spLocks noGrp="1"/>
          </p:cNvSpPr>
          <p:nvPr userDrawn="1">
            <p:ph type="body" sz="quarter" idx="13" hasCustomPrompt="1"/>
          </p:nvPr>
        </p:nvSpPr>
        <p:spPr>
          <a:xfrm>
            <a:off x="5369211" y="1754060"/>
            <a:ext cx="6010821" cy="2086725"/>
          </a:xfrm>
        </p:spPr>
        <p:txBody>
          <a:bodyPr anchor="b" anchorCtr="0">
            <a:normAutofit/>
          </a:bodyPr>
          <a:lstStyle>
            <a:lvl1pPr marL="0" indent="0" algn="l" defTabSz="914400" rtl="0" eaLnBrk="1" latinLnBrk="0" hangingPunct="1">
              <a:lnSpc>
                <a:spcPct val="90000"/>
              </a:lnSpc>
              <a:spcBef>
                <a:spcPct val="0"/>
              </a:spcBef>
              <a:buNone/>
              <a:defRPr lang="en-US" sz="4800" kern="1200" dirty="0" smtClean="0">
                <a:solidFill>
                  <a:schemeClr val="bg1"/>
                </a:solidFill>
                <a:latin typeface="Inter SemiBold" panose="02000503000000020004" pitchFamily="2" charset="0"/>
                <a:ea typeface="+mn-ea"/>
                <a:cs typeface="+mn-cs"/>
              </a:defRPr>
            </a:lvl1pPr>
          </a:lstStyle>
          <a:p>
            <a:pPr lvl="0"/>
            <a:r>
              <a:rPr lang="en-US" dirty="0"/>
              <a:t>Keep subdivider     title to a maximum     of 3 lines</a:t>
            </a:r>
          </a:p>
        </p:txBody>
      </p:sp>
      <p:sp>
        <p:nvSpPr>
          <p:cNvPr id="12" name="Rectangle: Rounded Corners 11">
            <a:extLst>
              <a:ext uri="{FF2B5EF4-FFF2-40B4-BE49-F238E27FC236}">
                <a16:creationId xmlns:a16="http://schemas.microsoft.com/office/drawing/2014/main" id="{6B073C01-C2F3-FD9E-50F7-BDD1F5276424}"/>
              </a:ext>
            </a:extLst>
          </p:cNvPr>
          <p:cNvSpPr/>
          <p:nvPr userDrawn="1"/>
        </p:nvSpPr>
        <p:spPr>
          <a:xfrm>
            <a:off x="815731" y="1359823"/>
            <a:ext cx="4146180" cy="4138353"/>
          </a:xfrm>
          <a:prstGeom prst="roundRect">
            <a:avLst>
              <a:gd name="adj" fmla="val 2627"/>
            </a:avLst>
          </a:prstGeom>
          <a:blipFill>
            <a:blip r:embed="rId2" cstate="print">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5" name="Group 14">
            <a:extLst>
              <a:ext uri="{FF2B5EF4-FFF2-40B4-BE49-F238E27FC236}">
                <a16:creationId xmlns:a16="http://schemas.microsoft.com/office/drawing/2014/main" id="{8780A65D-C38A-994D-10E9-1EC943EAF023}"/>
              </a:ext>
            </a:extLst>
          </p:cNvPr>
          <p:cNvGrpSpPr/>
          <p:nvPr userDrawn="1"/>
        </p:nvGrpSpPr>
        <p:grpSpPr>
          <a:xfrm>
            <a:off x="937627" y="771460"/>
            <a:ext cx="823653" cy="2532905"/>
            <a:chOff x="886194" y="551524"/>
            <a:chExt cx="823653" cy="2532905"/>
          </a:xfrm>
        </p:grpSpPr>
        <p:sp>
          <p:nvSpPr>
            <p:cNvPr id="16" name="Freeform: Shape 15">
              <a:extLst>
                <a:ext uri="{FF2B5EF4-FFF2-40B4-BE49-F238E27FC236}">
                  <a16:creationId xmlns:a16="http://schemas.microsoft.com/office/drawing/2014/main" id="{339514BD-3EB9-A975-06AB-B38AD06AEF86}"/>
                </a:ext>
              </a:extLst>
            </p:cNvPr>
            <p:cNvSpPr/>
            <p:nvPr/>
          </p:nvSpPr>
          <p:spPr>
            <a:xfrm rot="1800000">
              <a:off x="886194" y="551524"/>
              <a:ext cx="533255" cy="2532905"/>
            </a:xfrm>
            <a:custGeom>
              <a:avLst/>
              <a:gdLst>
                <a:gd name="connsiteX0" fmla="*/ 266652 w 533255"/>
                <a:gd name="connsiteY0" fmla="*/ 0 h 2532905"/>
                <a:gd name="connsiteX1" fmla="*/ 533256 w 533255"/>
                <a:gd name="connsiteY1" fmla="*/ 266604 h 2532905"/>
                <a:gd name="connsiteX2" fmla="*/ 533256 w 533255"/>
                <a:gd name="connsiteY2" fmla="*/ 2266302 h 2532905"/>
                <a:gd name="connsiteX3" fmla="*/ 266652 w 533255"/>
                <a:gd name="connsiteY3" fmla="*/ 2532906 h 2532905"/>
                <a:gd name="connsiteX4" fmla="*/ 266604 w 533255"/>
                <a:gd name="connsiteY4" fmla="*/ 2532906 h 2532905"/>
                <a:gd name="connsiteX5" fmla="*/ 0 w 533255"/>
                <a:gd name="connsiteY5" fmla="*/ 2266302 h 2532905"/>
                <a:gd name="connsiteX6" fmla="*/ 0 w 533255"/>
                <a:gd name="connsiteY6" fmla="*/ 266604 h 2532905"/>
                <a:gd name="connsiteX7" fmla="*/ 266604 w 533255"/>
                <a:gd name="connsiteY7" fmla="*/ 0 h 2532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255" h="2532905">
                  <a:moveTo>
                    <a:pt x="266652" y="0"/>
                  </a:moveTo>
                  <a:cubicBezTo>
                    <a:pt x="413893" y="0"/>
                    <a:pt x="533256" y="119363"/>
                    <a:pt x="533256" y="266604"/>
                  </a:cubicBezTo>
                  <a:lnTo>
                    <a:pt x="533256" y="2266302"/>
                  </a:lnTo>
                  <a:cubicBezTo>
                    <a:pt x="533256" y="2413543"/>
                    <a:pt x="413893" y="2532906"/>
                    <a:pt x="266652" y="2532906"/>
                  </a:cubicBezTo>
                  <a:lnTo>
                    <a:pt x="266604" y="2532906"/>
                  </a:lnTo>
                  <a:cubicBezTo>
                    <a:pt x="119363" y="2532906"/>
                    <a:pt x="0" y="2413543"/>
                    <a:pt x="0" y="2266302"/>
                  </a:cubicBezTo>
                  <a:lnTo>
                    <a:pt x="0" y="266604"/>
                  </a:lnTo>
                  <a:cubicBezTo>
                    <a:pt x="0" y="119363"/>
                    <a:pt x="119363" y="0"/>
                    <a:pt x="266604" y="0"/>
                  </a:cubicBezTo>
                  <a:close/>
                </a:path>
              </a:pathLst>
            </a:custGeom>
            <a:solidFill>
              <a:schemeClr val="bg1">
                <a:alpha val="40000"/>
              </a:schemeClr>
            </a:solidFill>
            <a:ln w="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ECD27DFA-AB6A-826C-9785-B48DB89C4529}"/>
                </a:ext>
              </a:extLst>
            </p:cNvPr>
            <p:cNvSpPr/>
            <p:nvPr/>
          </p:nvSpPr>
          <p:spPr>
            <a:xfrm rot="1800000">
              <a:off x="1557489" y="908898"/>
              <a:ext cx="152358" cy="152358"/>
            </a:xfrm>
            <a:custGeom>
              <a:avLst/>
              <a:gdLst>
                <a:gd name="connsiteX0" fmla="*/ 152359 w 152358"/>
                <a:gd name="connsiteY0" fmla="*/ 76179 h 152358"/>
                <a:gd name="connsiteX1" fmla="*/ 76179 w 152358"/>
                <a:gd name="connsiteY1" fmla="*/ 152359 h 152358"/>
                <a:gd name="connsiteX2" fmla="*/ 0 w 152358"/>
                <a:gd name="connsiteY2" fmla="*/ 76179 h 152358"/>
                <a:gd name="connsiteX3" fmla="*/ 76179 w 152358"/>
                <a:gd name="connsiteY3" fmla="*/ 0 h 152358"/>
                <a:gd name="connsiteX4" fmla="*/ 152359 w 152358"/>
                <a:gd name="connsiteY4" fmla="*/ 76179 h 152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358" h="152358">
                  <a:moveTo>
                    <a:pt x="152359" y="76179"/>
                  </a:moveTo>
                  <a:cubicBezTo>
                    <a:pt x="152359" y="118252"/>
                    <a:pt x="118252" y="152359"/>
                    <a:pt x="76179" y="152359"/>
                  </a:cubicBezTo>
                  <a:cubicBezTo>
                    <a:pt x="34107" y="152359"/>
                    <a:pt x="0" y="118252"/>
                    <a:pt x="0" y="76179"/>
                  </a:cubicBezTo>
                  <a:cubicBezTo>
                    <a:pt x="0" y="34107"/>
                    <a:pt x="34107" y="0"/>
                    <a:pt x="76179" y="0"/>
                  </a:cubicBezTo>
                  <a:cubicBezTo>
                    <a:pt x="118252" y="0"/>
                    <a:pt x="152359" y="34107"/>
                    <a:pt x="152359" y="76179"/>
                  </a:cubicBezTo>
                  <a:close/>
                </a:path>
              </a:pathLst>
            </a:custGeom>
            <a:solidFill>
              <a:srgbClr val="FFFFFF"/>
            </a:solidFill>
            <a:ln w="0" cap="flat">
              <a:noFill/>
              <a:prstDash val="solid"/>
              <a:miter/>
            </a:ln>
          </p:spPr>
          <p:txBody>
            <a:bodyPr rtlCol="0" anchor="ctr"/>
            <a:lstStyle/>
            <a:p>
              <a:endParaRPr lang="en-GB"/>
            </a:p>
          </p:txBody>
        </p:sp>
      </p:grpSp>
    </p:spTree>
    <p:extLst>
      <p:ext uri="{BB962C8B-B14F-4D97-AF65-F5344CB8AC3E}">
        <p14:creationId xmlns:p14="http://schemas.microsoft.com/office/powerpoint/2010/main" val="250926488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urple Slide divider - Advertiser assets">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8F77BA3-8E55-12DC-57EE-110D8C938881}"/>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ubtitle 2">
            <a:extLst>
              <a:ext uri="{FF2B5EF4-FFF2-40B4-BE49-F238E27FC236}">
                <a16:creationId xmlns:a16="http://schemas.microsoft.com/office/drawing/2014/main" id="{680C8385-3ED1-4B80-8035-403EE835A98B}"/>
              </a:ext>
            </a:extLst>
          </p:cNvPr>
          <p:cNvSpPr>
            <a:spLocks noGrp="1"/>
          </p:cNvSpPr>
          <p:nvPr>
            <p:ph type="subTitle" idx="1" hasCustomPrompt="1"/>
          </p:nvPr>
        </p:nvSpPr>
        <p:spPr>
          <a:xfrm>
            <a:off x="5369211" y="3849799"/>
            <a:ext cx="6010821" cy="1255728"/>
          </a:xfrm>
        </p:spPr>
        <p:txBody>
          <a:bodyPr wrap="square">
            <a:spAutoFit/>
          </a:bodyPr>
          <a:lstStyle>
            <a:lvl1pPr marL="0" indent="0" algn="l" defTabSz="914400" rtl="0" eaLnBrk="1" latinLnBrk="0" hangingPunct="1">
              <a:spcBef>
                <a:spcPts val="0"/>
              </a:spcBef>
              <a:buNone/>
              <a:defRPr lang="en-GB" sz="2800" kern="1200" dirty="0">
                <a:solidFill>
                  <a:schemeClr val="bg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Keep subdivider subtitle section to a maximum of 3 lines and in a smaller pt size</a:t>
            </a:r>
            <a:endParaRPr lang="en-GB" dirty="0"/>
          </a:p>
        </p:txBody>
      </p:sp>
      <p:sp>
        <p:nvSpPr>
          <p:cNvPr id="3" name="Text Placeholder 13">
            <a:extLst>
              <a:ext uri="{FF2B5EF4-FFF2-40B4-BE49-F238E27FC236}">
                <a16:creationId xmlns:a16="http://schemas.microsoft.com/office/drawing/2014/main" id="{708CD5DC-407A-4A33-CB7B-262E96DCE113}"/>
              </a:ext>
            </a:extLst>
          </p:cNvPr>
          <p:cNvSpPr>
            <a:spLocks noGrp="1"/>
          </p:cNvSpPr>
          <p:nvPr userDrawn="1">
            <p:ph type="body" sz="quarter" idx="13" hasCustomPrompt="1"/>
          </p:nvPr>
        </p:nvSpPr>
        <p:spPr>
          <a:xfrm>
            <a:off x="5369211" y="1754060"/>
            <a:ext cx="6010821" cy="2086725"/>
          </a:xfrm>
        </p:spPr>
        <p:txBody>
          <a:bodyPr anchor="b" anchorCtr="0">
            <a:normAutofit/>
          </a:bodyPr>
          <a:lstStyle>
            <a:lvl1pPr marL="0" indent="0" algn="l" defTabSz="914400" rtl="0" eaLnBrk="1" latinLnBrk="0" hangingPunct="1">
              <a:lnSpc>
                <a:spcPct val="90000"/>
              </a:lnSpc>
              <a:spcBef>
                <a:spcPct val="0"/>
              </a:spcBef>
              <a:buNone/>
              <a:defRPr lang="en-US" sz="4800" kern="1200" dirty="0" smtClean="0">
                <a:solidFill>
                  <a:schemeClr val="bg1"/>
                </a:solidFill>
                <a:latin typeface="Inter SemiBold" panose="02000503000000020004" pitchFamily="2" charset="0"/>
                <a:ea typeface="+mn-ea"/>
                <a:cs typeface="+mn-cs"/>
              </a:defRPr>
            </a:lvl1pPr>
          </a:lstStyle>
          <a:p>
            <a:pPr lvl="0"/>
            <a:r>
              <a:rPr lang="en-US" dirty="0"/>
              <a:t>Keep subdivider     title to a maximum     of 3 lines</a:t>
            </a:r>
          </a:p>
        </p:txBody>
      </p:sp>
      <p:grpSp>
        <p:nvGrpSpPr>
          <p:cNvPr id="17" name="Group 16">
            <a:extLst>
              <a:ext uri="{FF2B5EF4-FFF2-40B4-BE49-F238E27FC236}">
                <a16:creationId xmlns:a16="http://schemas.microsoft.com/office/drawing/2014/main" id="{107722DB-ACFE-7E1F-861B-65714105FB9D}"/>
              </a:ext>
            </a:extLst>
          </p:cNvPr>
          <p:cNvGrpSpPr/>
          <p:nvPr userDrawn="1"/>
        </p:nvGrpSpPr>
        <p:grpSpPr>
          <a:xfrm rot="1800000">
            <a:off x="2698461" y="593129"/>
            <a:ext cx="533652" cy="3049347"/>
            <a:chOff x="2614612" y="419100"/>
            <a:chExt cx="1054131" cy="6023419"/>
          </a:xfrm>
        </p:grpSpPr>
        <p:sp>
          <p:nvSpPr>
            <p:cNvPr id="18" name="Freeform: Shape 17">
              <a:extLst>
                <a:ext uri="{FF2B5EF4-FFF2-40B4-BE49-F238E27FC236}">
                  <a16:creationId xmlns:a16="http://schemas.microsoft.com/office/drawing/2014/main" id="{63A5FD9C-5868-DD80-3B16-5FFBD0C4BFC3}"/>
                </a:ext>
              </a:extLst>
            </p:cNvPr>
            <p:cNvSpPr/>
            <p:nvPr/>
          </p:nvSpPr>
          <p:spPr>
            <a:xfrm>
              <a:off x="2614612" y="419100"/>
              <a:ext cx="1054131" cy="6023419"/>
            </a:xfrm>
            <a:custGeom>
              <a:avLst/>
              <a:gdLst>
                <a:gd name="connsiteX0" fmla="*/ 527114 w 1054131"/>
                <a:gd name="connsiteY0" fmla="*/ 0 h 6023419"/>
                <a:gd name="connsiteX1" fmla="*/ 1054132 w 1054131"/>
                <a:gd name="connsiteY1" fmla="*/ 527018 h 6023419"/>
                <a:gd name="connsiteX2" fmla="*/ 1054132 w 1054131"/>
                <a:gd name="connsiteY2" fmla="*/ 5496401 h 6023419"/>
                <a:gd name="connsiteX3" fmla="*/ 527113 w 1054131"/>
                <a:gd name="connsiteY3" fmla="*/ 6023420 h 6023419"/>
                <a:gd name="connsiteX4" fmla="*/ 527018 w 1054131"/>
                <a:gd name="connsiteY4" fmla="*/ 6023420 h 6023419"/>
                <a:gd name="connsiteX5" fmla="*/ 0 w 1054131"/>
                <a:gd name="connsiteY5" fmla="*/ 5496401 h 6023419"/>
                <a:gd name="connsiteX6" fmla="*/ 0 w 1054131"/>
                <a:gd name="connsiteY6" fmla="*/ 527018 h 6023419"/>
                <a:gd name="connsiteX7" fmla="*/ 527018 w 1054131"/>
                <a:gd name="connsiteY7" fmla="*/ 0 h 602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4131" h="6023419">
                  <a:moveTo>
                    <a:pt x="527114" y="0"/>
                  </a:moveTo>
                  <a:cubicBezTo>
                    <a:pt x="818178" y="0"/>
                    <a:pt x="1054132" y="235954"/>
                    <a:pt x="1054132" y="527018"/>
                  </a:cubicBezTo>
                  <a:lnTo>
                    <a:pt x="1054132" y="5496401"/>
                  </a:lnTo>
                  <a:cubicBezTo>
                    <a:pt x="1054132" y="5787466"/>
                    <a:pt x="818178" y="6023420"/>
                    <a:pt x="527113" y="6023420"/>
                  </a:cubicBezTo>
                  <a:lnTo>
                    <a:pt x="527018" y="6023420"/>
                  </a:lnTo>
                  <a:cubicBezTo>
                    <a:pt x="235954" y="6023420"/>
                    <a:pt x="0" y="5787466"/>
                    <a:pt x="0" y="5496401"/>
                  </a:cubicBezTo>
                  <a:lnTo>
                    <a:pt x="0" y="527018"/>
                  </a:lnTo>
                  <a:cubicBezTo>
                    <a:pt x="0" y="235954"/>
                    <a:pt x="235954" y="0"/>
                    <a:pt x="527018" y="0"/>
                  </a:cubicBezTo>
                  <a:close/>
                </a:path>
              </a:pathLst>
            </a:custGeom>
            <a:solidFill>
              <a:srgbClr val="FFFFFF">
                <a:alpha val="40000"/>
              </a:srgbClr>
            </a:solidFill>
            <a:ln w="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7E7465B6-073D-ECF1-97F4-03BAF9FEAC0E}"/>
                </a:ext>
              </a:extLst>
            </p:cNvPr>
            <p:cNvSpPr/>
            <p:nvPr/>
          </p:nvSpPr>
          <p:spPr>
            <a:xfrm>
              <a:off x="2991040" y="870870"/>
              <a:ext cx="301180" cy="301180"/>
            </a:xfrm>
            <a:custGeom>
              <a:avLst/>
              <a:gdLst>
                <a:gd name="connsiteX0" fmla="*/ 301181 w 301180"/>
                <a:gd name="connsiteY0" fmla="*/ 150590 h 301180"/>
                <a:gd name="connsiteX1" fmla="*/ 150590 w 301180"/>
                <a:gd name="connsiteY1" fmla="*/ 301181 h 301180"/>
                <a:gd name="connsiteX2" fmla="*/ 0 w 301180"/>
                <a:gd name="connsiteY2" fmla="*/ 150590 h 301180"/>
                <a:gd name="connsiteX3" fmla="*/ 150590 w 301180"/>
                <a:gd name="connsiteY3" fmla="*/ 0 h 301180"/>
                <a:gd name="connsiteX4" fmla="*/ 301181 w 301180"/>
                <a:gd name="connsiteY4" fmla="*/ 150590 h 301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180" h="301180">
                  <a:moveTo>
                    <a:pt x="301181" y="150590"/>
                  </a:moveTo>
                  <a:cubicBezTo>
                    <a:pt x="301181" y="233759"/>
                    <a:pt x="233759" y="301181"/>
                    <a:pt x="150590" y="301181"/>
                  </a:cubicBezTo>
                  <a:cubicBezTo>
                    <a:pt x="67422" y="301181"/>
                    <a:pt x="0" y="233759"/>
                    <a:pt x="0" y="150590"/>
                  </a:cubicBezTo>
                  <a:cubicBezTo>
                    <a:pt x="0" y="67422"/>
                    <a:pt x="67422" y="0"/>
                    <a:pt x="150590" y="0"/>
                  </a:cubicBezTo>
                  <a:cubicBezTo>
                    <a:pt x="233759" y="0"/>
                    <a:pt x="301181" y="67422"/>
                    <a:pt x="301181" y="150590"/>
                  </a:cubicBezTo>
                  <a:close/>
                </a:path>
              </a:pathLst>
            </a:custGeom>
            <a:solidFill>
              <a:srgbClr val="FFFFFF"/>
            </a:solidFill>
            <a:ln w="0" cap="flat">
              <a:noFill/>
              <a:prstDash val="solid"/>
              <a:miter/>
            </a:ln>
          </p:spPr>
          <p:txBody>
            <a:bodyPr rtlCol="0" anchor="ctr"/>
            <a:lstStyle/>
            <a:p>
              <a:endParaRPr lang="en-GB"/>
            </a:p>
          </p:txBody>
        </p:sp>
      </p:grpSp>
      <p:sp>
        <p:nvSpPr>
          <p:cNvPr id="9" name="Rectangle: Rounded Corners 8">
            <a:extLst>
              <a:ext uri="{FF2B5EF4-FFF2-40B4-BE49-F238E27FC236}">
                <a16:creationId xmlns:a16="http://schemas.microsoft.com/office/drawing/2014/main" id="{069A0133-5889-FB7B-6934-FEF59F178278}"/>
              </a:ext>
            </a:extLst>
          </p:cNvPr>
          <p:cNvSpPr/>
          <p:nvPr userDrawn="1"/>
        </p:nvSpPr>
        <p:spPr>
          <a:xfrm>
            <a:off x="815731" y="1359823"/>
            <a:ext cx="4146180" cy="4138353"/>
          </a:xfrm>
          <a:prstGeom prst="roundRect">
            <a:avLst>
              <a:gd name="adj" fmla="val 2627"/>
            </a:avLst>
          </a:prstGeom>
          <a:blipFill>
            <a:blip r:embed="rId2" cstate="print">
              <a:extLst>
                <a:ext uri="{28A0092B-C50C-407E-A947-70E740481C1C}">
                  <a14:useLocalDpi xmlns:a14="http://schemas.microsoft.com/office/drawing/2010/main"/>
                </a:ext>
              </a:extLst>
            </a:blip>
            <a:stretch>
              <a:fillRect l="1"/>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 name="Group 1">
            <a:extLst>
              <a:ext uri="{FF2B5EF4-FFF2-40B4-BE49-F238E27FC236}">
                <a16:creationId xmlns:a16="http://schemas.microsoft.com/office/drawing/2014/main" id="{AE0802D7-323A-C7C4-1A4F-5738DF6773F5}"/>
              </a:ext>
            </a:extLst>
          </p:cNvPr>
          <p:cNvGrpSpPr/>
          <p:nvPr userDrawn="1"/>
        </p:nvGrpSpPr>
        <p:grpSpPr>
          <a:xfrm>
            <a:off x="4095012" y="3330354"/>
            <a:ext cx="823653" cy="2532905"/>
            <a:chOff x="4193228" y="543194"/>
            <a:chExt cx="823653" cy="2532905"/>
          </a:xfrm>
          <a:solidFill>
            <a:schemeClr val="accent1"/>
          </a:solidFill>
        </p:grpSpPr>
        <p:sp>
          <p:nvSpPr>
            <p:cNvPr id="4" name="Freeform: Shape 3">
              <a:extLst>
                <a:ext uri="{FF2B5EF4-FFF2-40B4-BE49-F238E27FC236}">
                  <a16:creationId xmlns:a16="http://schemas.microsoft.com/office/drawing/2014/main" id="{B89074F8-7FA6-1EAE-96E3-ABB6CC77F746}"/>
                </a:ext>
              </a:extLst>
            </p:cNvPr>
            <p:cNvSpPr/>
            <p:nvPr/>
          </p:nvSpPr>
          <p:spPr>
            <a:xfrm rot="1800000">
              <a:off x="4193228" y="543194"/>
              <a:ext cx="533255" cy="2532905"/>
            </a:xfrm>
            <a:custGeom>
              <a:avLst/>
              <a:gdLst>
                <a:gd name="connsiteX0" fmla="*/ 266652 w 533255"/>
                <a:gd name="connsiteY0" fmla="*/ 0 h 2532905"/>
                <a:gd name="connsiteX1" fmla="*/ 533256 w 533255"/>
                <a:gd name="connsiteY1" fmla="*/ 266604 h 2532905"/>
                <a:gd name="connsiteX2" fmla="*/ 533256 w 533255"/>
                <a:gd name="connsiteY2" fmla="*/ 2266302 h 2532905"/>
                <a:gd name="connsiteX3" fmla="*/ 266652 w 533255"/>
                <a:gd name="connsiteY3" fmla="*/ 2532906 h 2532905"/>
                <a:gd name="connsiteX4" fmla="*/ 266604 w 533255"/>
                <a:gd name="connsiteY4" fmla="*/ 2532906 h 2532905"/>
                <a:gd name="connsiteX5" fmla="*/ 0 w 533255"/>
                <a:gd name="connsiteY5" fmla="*/ 2266302 h 2532905"/>
                <a:gd name="connsiteX6" fmla="*/ 0 w 533255"/>
                <a:gd name="connsiteY6" fmla="*/ 266604 h 2532905"/>
                <a:gd name="connsiteX7" fmla="*/ 266604 w 533255"/>
                <a:gd name="connsiteY7" fmla="*/ 0 h 2532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255" h="2532905">
                  <a:moveTo>
                    <a:pt x="266652" y="0"/>
                  </a:moveTo>
                  <a:cubicBezTo>
                    <a:pt x="413893" y="0"/>
                    <a:pt x="533256" y="119363"/>
                    <a:pt x="533256" y="266604"/>
                  </a:cubicBezTo>
                  <a:lnTo>
                    <a:pt x="533256" y="2266302"/>
                  </a:lnTo>
                  <a:cubicBezTo>
                    <a:pt x="533256" y="2413543"/>
                    <a:pt x="413893" y="2532906"/>
                    <a:pt x="266652" y="2532906"/>
                  </a:cubicBezTo>
                  <a:lnTo>
                    <a:pt x="266604" y="2532906"/>
                  </a:lnTo>
                  <a:cubicBezTo>
                    <a:pt x="119363" y="2532906"/>
                    <a:pt x="0" y="2413543"/>
                    <a:pt x="0" y="2266302"/>
                  </a:cubicBezTo>
                  <a:lnTo>
                    <a:pt x="0" y="266604"/>
                  </a:lnTo>
                  <a:cubicBezTo>
                    <a:pt x="0" y="119363"/>
                    <a:pt x="119363" y="0"/>
                    <a:pt x="266604" y="0"/>
                  </a:cubicBezTo>
                  <a:close/>
                </a:path>
              </a:pathLst>
            </a:custGeom>
            <a:solidFill>
              <a:schemeClr val="bg1"/>
            </a:solidFill>
            <a:ln w="0" cap="flat">
              <a:noFill/>
              <a:prstDash val="solid"/>
              <a:miter/>
            </a:ln>
          </p:spPr>
          <p:txBody>
            <a:bodyPr rtlCol="0" anchor="ctr"/>
            <a:lstStyle/>
            <a:p>
              <a:endParaRPr lang="en-GB" dirty="0"/>
            </a:p>
          </p:txBody>
        </p:sp>
        <p:sp>
          <p:nvSpPr>
            <p:cNvPr id="6" name="Freeform: Shape 5">
              <a:extLst>
                <a:ext uri="{FF2B5EF4-FFF2-40B4-BE49-F238E27FC236}">
                  <a16:creationId xmlns:a16="http://schemas.microsoft.com/office/drawing/2014/main" id="{498028D8-1F17-DAEC-B843-10F829EB5DC4}"/>
                </a:ext>
              </a:extLst>
            </p:cNvPr>
            <p:cNvSpPr/>
            <p:nvPr/>
          </p:nvSpPr>
          <p:spPr>
            <a:xfrm rot="1800000">
              <a:off x="4864523" y="900568"/>
              <a:ext cx="152358" cy="152358"/>
            </a:xfrm>
            <a:custGeom>
              <a:avLst/>
              <a:gdLst>
                <a:gd name="connsiteX0" fmla="*/ 152359 w 152358"/>
                <a:gd name="connsiteY0" fmla="*/ 76179 h 152358"/>
                <a:gd name="connsiteX1" fmla="*/ 76179 w 152358"/>
                <a:gd name="connsiteY1" fmla="*/ 152359 h 152358"/>
                <a:gd name="connsiteX2" fmla="*/ 0 w 152358"/>
                <a:gd name="connsiteY2" fmla="*/ 76179 h 152358"/>
                <a:gd name="connsiteX3" fmla="*/ 76179 w 152358"/>
                <a:gd name="connsiteY3" fmla="*/ 0 h 152358"/>
                <a:gd name="connsiteX4" fmla="*/ 152359 w 152358"/>
                <a:gd name="connsiteY4" fmla="*/ 76179 h 152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358" h="152358">
                  <a:moveTo>
                    <a:pt x="152359" y="76179"/>
                  </a:moveTo>
                  <a:cubicBezTo>
                    <a:pt x="152359" y="118252"/>
                    <a:pt x="118252" y="152359"/>
                    <a:pt x="76179" y="152359"/>
                  </a:cubicBezTo>
                  <a:cubicBezTo>
                    <a:pt x="34107" y="152359"/>
                    <a:pt x="0" y="118252"/>
                    <a:pt x="0" y="76179"/>
                  </a:cubicBezTo>
                  <a:cubicBezTo>
                    <a:pt x="0" y="34107"/>
                    <a:pt x="34107" y="0"/>
                    <a:pt x="76179" y="0"/>
                  </a:cubicBezTo>
                  <a:cubicBezTo>
                    <a:pt x="118252" y="0"/>
                    <a:pt x="152359" y="34107"/>
                    <a:pt x="152359" y="76179"/>
                  </a:cubicBezTo>
                  <a:close/>
                </a:path>
              </a:pathLst>
            </a:custGeom>
            <a:solidFill>
              <a:schemeClr val="accent4"/>
            </a:solidFill>
            <a:ln w="0" cap="flat">
              <a:noFill/>
              <a:prstDash val="solid"/>
              <a:miter/>
            </a:ln>
          </p:spPr>
          <p:txBody>
            <a:bodyPr rtlCol="0" anchor="ctr"/>
            <a:lstStyle/>
            <a:p>
              <a:endParaRPr lang="en-GB"/>
            </a:p>
          </p:txBody>
        </p:sp>
      </p:grpSp>
    </p:spTree>
    <p:extLst>
      <p:ext uri="{BB962C8B-B14F-4D97-AF65-F5344CB8AC3E}">
        <p14:creationId xmlns:p14="http://schemas.microsoft.com/office/powerpoint/2010/main" val="23280481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urquoise Slide divider - Agency assets">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8F77BA3-8E55-12DC-57EE-110D8C938881}"/>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ubtitle 2">
            <a:extLst>
              <a:ext uri="{FF2B5EF4-FFF2-40B4-BE49-F238E27FC236}">
                <a16:creationId xmlns:a16="http://schemas.microsoft.com/office/drawing/2014/main" id="{680C8385-3ED1-4B80-8035-403EE835A98B}"/>
              </a:ext>
            </a:extLst>
          </p:cNvPr>
          <p:cNvSpPr>
            <a:spLocks noGrp="1"/>
          </p:cNvSpPr>
          <p:nvPr>
            <p:ph type="subTitle" idx="1" hasCustomPrompt="1"/>
          </p:nvPr>
        </p:nvSpPr>
        <p:spPr>
          <a:xfrm>
            <a:off x="5369211" y="3849799"/>
            <a:ext cx="6010821" cy="1255728"/>
          </a:xfrm>
        </p:spPr>
        <p:txBody>
          <a:bodyPr wrap="square">
            <a:spAutoFit/>
          </a:bodyPr>
          <a:lstStyle>
            <a:lvl1pPr marL="0" indent="0" algn="l" defTabSz="914400" rtl="0" eaLnBrk="1" latinLnBrk="0" hangingPunct="1">
              <a:spcBef>
                <a:spcPts val="0"/>
              </a:spcBef>
              <a:buNone/>
              <a:defRPr lang="en-GB" sz="2800" kern="1200" dirty="0">
                <a:solidFill>
                  <a:schemeClr val="tx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Keep subdivider subtitle section to a maximum of 3 lines and in a smaller pt size</a:t>
            </a:r>
            <a:endParaRPr lang="en-GB" dirty="0"/>
          </a:p>
        </p:txBody>
      </p:sp>
      <p:sp>
        <p:nvSpPr>
          <p:cNvPr id="3" name="Text Placeholder 13">
            <a:extLst>
              <a:ext uri="{FF2B5EF4-FFF2-40B4-BE49-F238E27FC236}">
                <a16:creationId xmlns:a16="http://schemas.microsoft.com/office/drawing/2014/main" id="{708CD5DC-407A-4A33-CB7B-262E96DCE113}"/>
              </a:ext>
            </a:extLst>
          </p:cNvPr>
          <p:cNvSpPr>
            <a:spLocks noGrp="1"/>
          </p:cNvSpPr>
          <p:nvPr userDrawn="1">
            <p:ph type="body" sz="quarter" idx="13" hasCustomPrompt="1"/>
          </p:nvPr>
        </p:nvSpPr>
        <p:spPr>
          <a:xfrm>
            <a:off x="5369211" y="1754060"/>
            <a:ext cx="6010821" cy="2086725"/>
          </a:xfrm>
        </p:spPr>
        <p:txBody>
          <a:bodyPr anchor="b" anchorCtr="0">
            <a:normAutofit/>
          </a:bodyPr>
          <a:lstStyle>
            <a:lvl1pPr marL="0" indent="0" algn="l" defTabSz="914400" rtl="0" eaLnBrk="1" latinLnBrk="0" hangingPunct="1">
              <a:lnSpc>
                <a:spcPct val="90000"/>
              </a:lnSpc>
              <a:spcBef>
                <a:spcPct val="0"/>
              </a:spcBef>
              <a:buNone/>
              <a:defRPr lang="en-US" sz="4800" kern="1200" dirty="0" smtClean="0">
                <a:solidFill>
                  <a:schemeClr val="tx2"/>
                </a:solidFill>
                <a:latin typeface="Inter SemiBold" panose="02000503000000020004" pitchFamily="2" charset="0"/>
                <a:ea typeface="+mn-ea"/>
                <a:cs typeface="+mn-cs"/>
              </a:defRPr>
            </a:lvl1pPr>
          </a:lstStyle>
          <a:p>
            <a:pPr lvl="0"/>
            <a:r>
              <a:rPr lang="en-US" dirty="0"/>
              <a:t>Keep subdivider     title to a maximum     of 3 lines</a:t>
            </a:r>
          </a:p>
        </p:txBody>
      </p:sp>
      <p:grpSp>
        <p:nvGrpSpPr>
          <p:cNvPr id="16" name="Group 15">
            <a:extLst>
              <a:ext uri="{FF2B5EF4-FFF2-40B4-BE49-F238E27FC236}">
                <a16:creationId xmlns:a16="http://schemas.microsoft.com/office/drawing/2014/main" id="{49421FB1-08C0-6C18-0A3E-D955C060ED48}"/>
              </a:ext>
            </a:extLst>
          </p:cNvPr>
          <p:cNvGrpSpPr/>
          <p:nvPr userDrawn="1"/>
        </p:nvGrpSpPr>
        <p:grpSpPr>
          <a:xfrm>
            <a:off x="4132416" y="3580653"/>
            <a:ext cx="823653" cy="2532905"/>
            <a:chOff x="886194" y="551524"/>
            <a:chExt cx="823653" cy="2532905"/>
          </a:xfrm>
        </p:grpSpPr>
        <p:sp>
          <p:nvSpPr>
            <p:cNvPr id="21" name="Freeform: Shape 20">
              <a:extLst>
                <a:ext uri="{FF2B5EF4-FFF2-40B4-BE49-F238E27FC236}">
                  <a16:creationId xmlns:a16="http://schemas.microsoft.com/office/drawing/2014/main" id="{5A7AD37D-CEA6-EB50-29D3-F5AFB963A6A2}"/>
                </a:ext>
              </a:extLst>
            </p:cNvPr>
            <p:cNvSpPr/>
            <p:nvPr/>
          </p:nvSpPr>
          <p:spPr>
            <a:xfrm rot="1800000">
              <a:off x="886194" y="551524"/>
              <a:ext cx="533255" cy="2532905"/>
            </a:xfrm>
            <a:custGeom>
              <a:avLst/>
              <a:gdLst>
                <a:gd name="connsiteX0" fmla="*/ 266652 w 533255"/>
                <a:gd name="connsiteY0" fmla="*/ 0 h 2532905"/>
                <a:gd name="connsiteX1" fmla="*/ 533256 w 533255"/>
                <a:gd name="connsiteY1" fmla="*/ 266604 h 2532905"/>
                <a:gd name="connsiteX2" fmla="*/ 533256 w 533255"/>
                <a:gd name="connsiteY2" fmla="*/ 2266302 h 2532905"/>
                <a:gd name="connsiteX3" fmla="*/ 266652 w 533255"/>
                <a:gd name="connsiteY3" fmla="*/ 2532906 h 2532905"/>
                <a:gd name="connsiteX4" fmla="*/ 266604 w 533255"/>
                <a:gd name="connsiteY4" fmla="*/ 2532906 h 2532905"/>
                <a:gd name="connsiteX5" fmla="*/ 0 w 533255"/>
                <a:gd name="connsiteY5" fmla="*/ 2266302 h 2532905"/>
                <a:gd name="connsiteX6" fmla="*/ 0 w 533255"/>
                <a:gd name="connsiteY6" fmla="*/ 266604 h 2532905"/>
                <a:gd name="connsiteX7" fmla="*/ 266604 w 533255"/>
                <a:gd name="connsiteY7" fmla="*/ 0 h 2532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255" h="2532905">
                  <a:moveTo>
                    <a:pt x="266652" y="0"/>
                  </a:moveTo>
                  <a:cubicBezTo>
                    <a:pt x="413893" y="0"/>
                    <a:pt x="533256" y="119363"/>
                    <a:pt x="533256" y="266604"/>
                  </a:cubicBezTo>
                  <a:lnTo>
                    <a:pt x="533256" y="2266302"/>
                  </a:lnTo>
                  <a:cubicBezTo>
                    <a:pt x="533256" y="2413543"/>
                    <a:pt x="413893" y="2532906"/>
                    <a:pt x="266652" y="2532906"/>
                  </a:cubicBezTo>
                  <a:lnTo>
                    <a:pt x="266604" y="2532906"/>
                  </a:lnTo>
                  <a:cubicBezTo>
                    <a:pt x="119363" y="2532906"/>
                    <a:pt x="0" y="2413543"/>
                    <a:pt x="0" y="2266302"/>
                  </a:cubicBezTo>
                  <a:lnTo>
                    <a:pt x="0" y="266604"/>
                  </a:lnTo>
                  <a:cubicBezTo>
                    <a:pt x="0" y="119363"/>
                    <a:pt x="119363" y="0"/>
                    <a:pt x="266604" y="0"/>
                  </a:cubicBezTo>
                  <a:close/>
                </a:path>
              </a:pathLst>
            </a:custGeom>
            <a:solidFill>
              <a:schemeClr val="bg1">
                <a:alpha val="40000"/>
              </a:schemeClr>
            </a:solidFill>
            <a:ln w="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EEA0BA01-3993-F66D-1E4D-6883A60925E5}"/>
                </a:ext>
              </a:extLst>
            </p:cNvPr>
            <p:cNvSpPr/>
            <p:nvPr/>
          </p:nvSpPr>
          <p:spPr>
            <a:xfrm rot="1800000">
              <a:off x="1557489" y="908898"/>
              <a:ext cx="152358" cy="152358"/>
            </a:xfrm>
            <a:custGeom>
              <a:avLst/>
              <a:gdLst>
                <a:gd name="connsiteX0" fmla="*/ 152359 w 152358"/>
                <a:gd name="connsiteY0" fmla="*/ 76179 h 152358"/>
                <a:gd name="connsiteX1" fmla="*/ 76179 w 152358"/>
                <a:gd name="connsiteY1" fmla="*/ 152359 h 152358"/>
                <a:gd name="connsiteX2" fmla="*/ 0 w 152358"/>
                <a:gd name="connsiteY2" fmla="*/ 76179 h 152358"/>
                <a:gd name="connsiteX3" fmla="*/ 76179 w 152358"/>
                <a:gd name="connsiteY3" fmla="*/ 0 h 152358"/>
                <a:gd name="connsiteX4" fmla="*/ 152359 w 152358"/>
                <a:gd name="connsiteY4" fmla="*/ 76179 h 152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358" h="152358">
                  <a:moveTo>
                    <a:pt x="152359" y="76179"/>
                  </a:moveTo>
                  <a:cubicBezTo>
                    <a:pt x="152359" y="118252"/>
                    <a:pt x="118252" y="152359"/>
                    <a:pt x="76179" y="152359"/>
                  </a:cubicBezTo>
                  <a:cubicBezTo>
                    <a:pt x="34107" y="152359"/>
                    <a:pt x="0" y="118252"/>
                    <a:pt x="0" y="76179"/>
                  </a:cubicBezTo>
                  <a:cubicBezTo>
                    <a:pt x="0" y="34107"/>
                    <a:pt x="34107" y="0"/>
                    <a:pt x="76179" y="0"/>
                  </a:cubicBezTo>
                  <a:cubicBezTo>
                    <a:pt x="118252" y="0"/>
                    <a:pt x="152359" y="34107"/>
                    <a:pt x="152359" y="76179"/>
                  </a:cubicBezTo>
                  <a:close/>
                </a:path>
              </a:pathLst>
            </a:custGeom>
            <a:solidFill>
              <a:srgbClr val="FFFFFF"/>
            </a:solidFill>
            <a:ln w="0" cap="flat">
              <a:noFill/>
              <a:prstDash val="solid"/>
              <a:miter/>
            </a:ln>
          </p:spPr>
          <p:txBody>
            <a:bodyPr rtlCol="0" anchor="ctr"/>
            <a:lstStyle/>
            <a:p>
              <a:endParaRPr lang="en-GB"/>
            </a:p>
          </p:txBody>
        </p:sp>
      </p:grpSp>
      <p:sp>
        <p:nvSpPr>
          <p:cNvPr id="2" name="Rectangle: Rounded Corners 1">
            <a:extLst>
              <a:ext uri="{FF2B5EF4-FFF2-40B4-BE49-F238E27FC236}">
                <a16:creationId xmlns:a16="http://schemas.microsoft.com/office/drawing/2014/main" id="{44F2F2AE-CC82-A1D9-8C42-5F032BC1386A}"/>
              </a:ext>
            </a:extLst>
          </p:cNvPr>
          <p:cNvSpPr/>
          <p:nvPr userDrawn="1"/>
        </p:nvSpPr>
        <p:spPr>
          <a:xfrm>
            <a:off x="815731" y="1359823"/>
            <a:ext cx="4146180" cy="4138353"/>
          </a:xfrm>
          <a:prstGeom prst="roundRect">
            <a:avLst>
              <a:gd name="adj" fmla="val 2627"/>
            </a:avLst>
          </a:prstGeom>
          <a:blipFill>
            <a:blip r:embed="rId2" cstate="print">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 name="Group 9">
            <a:extLst>
              <a:ext uri="{FF2B5EF4-FFF2-40B4-BE49-F238E27FC236}">
                <a16:creationId xmlns:a16="http://schemas.microsoft.com/office/drawing/2014/main" id="{E2754407-B664-54D6-17DA-8D3D15A474DE}"/>
              </a:ext>
            </a:extLst>
          </p:cNvPr>
          <p:cNvGrpSpPr/>
          <p:nvPr userDrawn="1"/>
        </p:nvGrpSpPr>
        <p:grpSpPr>
          <a:xfrm>
            <a:off x="782286" y="606453"/>
            <a:ext cx="649683" cy="1840019"/>
            <a:chOff x="6955918" y="2863488"/>
            <a:chExt cx="649683" cy="1840019"/>
          </a:xfrm>
        </p:grpSpPr>
        <p:sp>
          <p:nvSpPr>
            <p:cNvPr id="11" name="Freeform: Shape 10">
              <a:extLst>
                <a:ext uri="{FF2B5EF4-FFF2-40B4-BE49-F238E27FC236}">
                  <a16:creationId xmlns:a16="http://schemas.microsoft.com/office/drawing/2014/main" id="{64969639-E7F4-7A9B-D6E5-3FA4F35F6143}"/>
                </a:ext>
              </a:extLst>
            </p:cNvPr>
            <p:cNvSpPr/>
            <p:nvPr/>
          </p:nvSpPr>
          <p:spPr>
            <a:xfrm rot="1800000">
              <a:off x="6955918" y="2863488"/>
              <a:ext cx="531157" cy="1840019"/>
            </a:xfrm>
            <a:custGeom>
              <a:avLst/>
              <a:gdLst>
                <a:gd name="connsiteX0" fmla="*/ 265603 w 531157"/>
                <a:gd name="connsiteY0" fmla="*/ 0 h 1840019"/>
                <a:gd name="connsiteX1" fmla="*/ 531157 w 531157"/>
                <a:gd name="connsiteY1" fmla="*/ 265555 h 1840019"/>
                <a:gd name="connsiteX2" fmla="*/ 531157 w 531157"/>
                <a:gd name="connsiteY2" fmla="*/ 1574465 h 1840019"/>
                <a:gd name="connsiteX3" fmla="*/ 265603 w 531157"/>
                <a:gd name="connsiteY3" fmla="*/ 1840020 h 1840019"/>
                <a:gd name="connsiteX4" fmla="*/ 265555 w 531157"/>
                <a:gd name="connsiteY4" fmla="*/ 1840020 h 1840019"/>
                <a:gd name="connsiteX5" fmla="*/ 0 w 531157"/>
                <a:gd name="connsiteY5" fmla="*/ 1574465 h 1840019"/>
                <a:gd name="connsiteX6" fmla="*/ 0 w 531157"/>
                <a:gd name="connsiteY6" fmla="*/ 265554 h 1840019"/>
                <a:gd name="connsiteX7" fmla="*/ 265555 w 531157"/>
                <a:gd name="connsiteY7" fmla="*/ 0 h 184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157" h="1840019">
                  <a:moveTo>
                    <a:pt x="265603" y="0"/>
                  </a:moveTo>
                  <a:cubicBezTo>
                    <a:pt x="412264" y="0"/>
                    <a:pt x="531157" y="118893"/>
                    <a:pt x="531157" y="265555"/>
                  </a:cubicBezTo>
                  <a:lnTo>
                    <a:pt x="531157" y="1574465"/>
                  </a:lnTo>
                  <a:cubicBezTo>
                    <a:pt x="531157" y="1721127"/>
                    <a:pt x="412264" y="1840020"/>
                    <a:pt x="265603" y="1840020"/>
                  </a:cubicBezTo>
                  <a:lnTo>
                    <a:pt x="265555" y="1840020"/>
                  </a:lnTo>
                  <a:cubicBezTo>
                    <a:pt x="118893" y="1840020"/>
                    <a:pt x="0" y="1721127"/>
                    <a:pt x="0" y="1574465"/>
                  </a:cubicBezTo>
                  <a:lnTo>
                    <a:pt x="0" y="265554"/>
                  </a:lnTo>
                  <a:cubicBezTo>
                    <a:pt x="0" y="118893"/>
                    <a:pt x="118893" y="0"/>
                    <a:pt x="265555" y="0"/>
                  </a:cubicBezTo>
                  <a:close/>
                </a:path>
              </a:pathLst>
            </a:custGeom>
            <a:solidFill>
              <a:srgbClr val="FFFFFF"/>
            </a:solidFill>
            <a:ln w="0" cap="flat">
              <a:noFill/>
              <a:prstDash val="solid"/>
              <a:miter/>
            </a:ln>
          </p:spPr>
          <p:txBody>
            <a:bodyPr rtlCol="0" anchor="ctr"/>
            <a:lstStyle/>
            <a:p>
              <a:endParaRPr lang="en-GB" dirty="0"/>
            </a:p>
          </p:txBody>
        </p:sp>
        <p:sp>
          <p:nvSpPr>
            <p:cNvPr id="12" name="Freeform: Shape 11">
              <a:extLst>
                <a:ext uri="{FF2B5EF4-FFF2-40B4-BE49-F238E27FC236}">
                  <a16:creationId xmlns:a16="http://schemas.microsoft.com/office/drawing/2014/main" id="{BC910996-7DC0-FBA2-9182-71C8AFD2755A}"/>
                </a:ext>
              </a:extLst>
            </p:cNvPr>
            <p:cNvSpPr/>
            <p:nvPr/>
          </p:nvSpPr>
          <p:spPr>
            <a:xfrm rot="1800000">
              <a:off x="7453842" y="3173708"/>
              <a:ext cx="151759" cy="151759"/>
            </a:xfrm>
            <a:custGeom>
              <a:avLst/>
              <a:gdLst>
                <a:gd name="connsiteX0" fmla="*/ 151759 w 151759"/>
                <a:gd name="connsiteY0" fmla="*/ 75880 h 151759"/>
                <a:gd name="connsiteX1" fmla="*/ 75880 w 151759"/>
                <a:gd name="connsiteY1" fmla="*/ 151759 h 151759"/>
                <a:gd name="connsiteX2" fmla="*/ 0 w 151759"/>
                <a:gd name="connsiteY2" fmla="*/ 75880 h 151759"/>
                <a:gd name="connsiteX3" fmla="*/ 75880 w 151759"/>
                <a:gd name="connsiteY3" fmla="*/ 0 h 151759"/>
                <a:gd name="connsiteX4" fmla="*/ 151759 w 151759"/>
                <a:gd name="connsiteY4" fmla="*/ 75880 h 15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9" h="151759">
                  <a:moveTo>
                    <a:pt x="151759" y="75880"/>
                  </a:moveTo>
                  <a:cubicBezTo>
                    <a:pt x="151759" y="117787"/>
                    <a:pt x="117787" y="151759"/>
                    <a:pt x="75880" y="151759"/>
                  </a:cubicBezTo>
                  <a:cubicBezTo>
                    <a:pt x="33972" y="151759"/>
                    <a:pt x="0" y="117787"/>
                    <a:pt x="0" y="75880"/>
                  </a:cubicBezTo>
                  <a:cubicBezTo>
                    <a:pt x="0" y="33972"/>
                    <a:pt x="33972" y="0"/>
                    <a:pt x="75880" y="0"/>
                  </a:cubicBezTo>
                  <a:cubicBezTo>
                    <a:pt x="117787" y="0"/>
                    <a:pt x="151759" y="33972"/>
                    <a:pt x="151759" y="75880"/>
                  </a:cubicBezTo>
                  <a:close/>
                </a:path>
              </a:pathLst>
            </a:custGeom>
            <a:solidFill>
              <a:schemeClr val="accent6"/>
            </a:solidFill>
            <a:ln w="0" cap="flat">
              <a:noFill/>
              <a:prstDash val="solid"/>
              <a:miter/>
            </a:ln>
          </p:spPr>
          <p:txBody>
            <a:bodyPr rtlCol="0" anchor="ctr"/>
            <a:lstStyle/>
            <a:p>
              <a:endParaRPr lang="en-GB"/>
            </a:p>
          </p:txBody>
        </p:sp>
      </p:grpSp>
    </p:spTree>
    <p:extLst>
      <p:ext uri="{BB962C8B-B14F-4D97-AF65-F5344CB8AC3E}">
        <p14:creationId xmlns:p14="http://schemas.microsoft.com/office/powerpoint/2010/main" val="233722763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Yellow Slide divider - HR assets">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8F77BA3-8E55-12DC-57EE-110D8C938881}"/>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ubtitle 2">
            <a:extLst>
              <a:ext uri="{FF2B5EF4-FFF2-40B4-BE49-F238E27FC236}">
                <a16:creationId xmlns:a16="http://schemas.microsoft.com/office/drawing/2014/main" id="{680C8385-3ED1-4B80-8035-403EE835A98B}"/>
              </a:ext>
            </a:extLst>
          </p:cNvPr>
          <p:cNvSpPr>
            <a:spLocks noGrp="1"/>
          </p:cNvSpPr>
          <p:nvPr>
            <p:ph type="subTitle" idx="1" hasCustomPrompt="1"/>
          </p:nvPr>
        </p:nvSpPr>
        <p:spPr>
          <a:xfrm>
            <a:off x="5369211" y="3849799"/>
            <a:ext cx="6010821" cy="1255728"/>
          </a:xfrm>
        </p:spPr>
        <p:txBody>
          <a:bodyPr wrap="square">
            <a:spAutoFit/>
          </a:bodyPr>
          <a:lstStyle>
            <a:lvl1pPr marL="0" indent="0" algn="l" defTabSz="914400" rtl="0" eaLnBrk="1" latinLnBrk="0" hangingPunct="1">
              <a:spcBef>
                <a:spcPts val="0"/>
              </a:spcBef>
              <a:buNone/>
              <a:defRPr lang="en-GB" sz="2800" kern="1200" dirty="0">
                <a:solidFill>
                  <a:schemeClr val="tx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Keep subdivider subtitle section to a maximum of 3 lines and in a smaller pt size</a:t>
            </a:r>
            <a:endParaRPr lang="en-GB" dirty="0"/>
          </a:p>
        </p:txBody>
      </p:sp>
      <p:grpSp>
        <p:nvGrpSpPr>
          <p:cNvPr id="6" name="Group 5">
            <a:extLst>
              <a:ext uri="{FF2B5EF4-FFF2-40B4-BE49-F238E27FC236}">
                <a16:creationId xmlns:a16="http://schemas.microsoft.com/office/drawing/2014/main" id="{9C317FAF-0BFA-7B37-3E7F-9B07BD95E88E}"/>
              </a:ext>
            </a:extLst>
          </p:cNvPr>
          <p:cNvGrpSpPr/>
          <p:nvPr userDrawn="1"/>
        </p:nvGrpSpPr>
        <p:grpSpPr>
          <a:xfrm>
            <a:off x="2129704" y="678524"/>
            <a:ext cx="823653" cy="2532905"/>
            <a:chOff x="8135359" y="639449"/>
            <a:chExt cx="823653" cy="2532905"/>
          </a:xfrm>
          <a:solidFill>
            <a:schemeClr val="accent1"/>
          </a:solidFill>
        </p:grpSpPr>
        <p:sp>
          <p:nvSpPr>
            <p:cNvPr id="8" name="Freeform: Shape 7">
              <a:extLst>
                <a:ext uri="{FF2B5EF4-FFF2-40B4-BE49-F238E27FC236}">
                  <a16:creationId xmlns:a16="http://schemas.microsoft.com/office/drawing/2014/main" id="{E8A96BB7-77F3-6733-5B75-87D9DDE8380D}"/>
                </a:ext>
              </a:extLst>
            </p:cNvPr>
            <p:cNvSpPr/>
            <p:nvPr/>
          </p:nvSpPr>
          <p:spPr>
            <a:xfrm rot="1800000">
              <a:off x="8135359" y="639449"/>
              <a:ext cx="533255" cy="2532905"/>
            </a:xfrm>
            <a:custGeom>
              <a:avLst/>
              <a:gdLst>
                <a:gd name="connsiteX0" fmla="*/ 266652 w 533255"/>
                <a:gd name="connsiteY0" fmla="*/ 0 h 2532905"/>
                <a:gd name="connsiteX1" fmla="*/ 533256 w 533255"/>
                <a:gd name="connsiteY1" fmla="*/ 266604 h 2532905"/>
                <a:gd name="connsiteX2" fmla="*/ 533256 w 533255"/>
                <a:gd name="connsiteY2" fmla="*/ 2266302 h 2532905"/>
                <a:gd name="connsiteX3" fmla="*/ 266652 w 533255"/>
                <a:gd name="connsiteY3" fmla="*/ 2532906 h 2532905"/>
                <a:gd name="connsiteX4" fmla="*/ 266604 w 533255"/>
                <a:gd name="connsiteY4" fmla="*/ 2532906 h 2532905"/>
                <a:gd name="connsiteX5" fmla="*/ 0 w 533255"/>
                <a:gd name="connsiteY5" fmla="*/ 2266302 h 2532905"/>
                <a:gd name="connsiteX6" fmla="*/ 0 w 533255"/>
                <a:gd name="connsiteY6" fmla="*/ 266604 h 2532905"/>
                <a:gd name="connsiteX7" fmla="*/ 266604 w 533255"/>
                <a:gd name="connsiteY7" fmla="*/ 0 h 2532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255" h="2532905">
                  <a:moveTo>
                    <a:pt x="266652" y="0"/>
                  </a:moveTo>
                  <a:cubicBezTo>
                    <a:pt x="413893" y="0"/>
                    <a:pt x="533256" y="119363"/>
                    <a:pt x="533256" y="266604"/>
                  </a:cubicBezTo>
                  <a:lnTo>
                    <a:pt x="533256" y="2266302"/>
                  </a:lnTo>
                  <a:cubicBezTo>
                    <a:pt x="533256" y="2413543"/>
                    <a:pt x="413893" y="2532906"/>
                    <a:pt x="266652" y="2532906"/>
                  </a:cubicBezTo>
                  <a:lnTo>
                    <a:pt x="266604" y="2532906"/>
                  </a:lnTo>
                  <a:cubicBezTo>
                    <a:pt x="119363" y="2532906"/>
                    <a:pt x="0" y="2413543"/>
                    <a:pt x="0" y="2266302"/>
                  </a:cubicBezTo>
                  <a:lnTo>
                    <a:pt x="0" y="266604"/>
                  </a:lnTo>
                  <a:cubicBezTo>
                    <a:pt x="0" y="119363"/>
                    <a:pt x="119363" y="0"/>
                    <a:pt x="266604" y="0"/>
                  </a:cubicBezTo>
                  <a:close/>
                </a:path>
              </a:pathLst>
            </a:custGeom>
            <a:solidFill>
              <a:schemeClr val="bg1"/>
            </a:solidFill>
            <a:ln w="0" cap="flat">
              <a:noFill/>
              <a:prstDash val="solid"/>
              <a:miter/>
            </a:ln>
          </p:spPr>
          <p:txBody>
            <a:bodyPr rtlCol="0" anchor="ctr"/>
            <a:lstStyle/>
            <a:p>
              <a:endParaRPr lang="en-GB"/>
            </a:p>
          </p:txBody>
        </p:sp>
        <p:sp>
          <p:nvSpPr>
            <p:cNvPr id="9" name="Freeform: Shape 8">
              <a:extLst>
                <a:ext uri="{FF2B5EF4-FFF2-40B4-BE49-F238E27FC236}">
                  <a16:creationId xmlns:a16="http://schemas.microsoft.com/office/drawing/2014/main" id="{186B5336-D4EE-4436-83B1-35057A149C15}"/>
                </a:ext>
              </a:extLst>
            </p:cNvPr>
            <p:cNvSpPr/>
            <p:nvPr/>
          </p:nvSpPr>
          <p:spPr>
            <a:xfrm rot="1800000">
              <a:off x="8806654" y="996823"/>
              <a:ext cx="152358" cy="152358"/>
            </a:xfrm>
            <a:custGeom>
              <a:avLst/>
              <a:gdLst>
                <a:gd name="connsiteX0" fmla="*/ 152359 w 152358"/>
                <a:gd name="connsiteY0" fmla="*/ 76179 h 152358"/>
                <a:gd name="connsiteX1" fmla="*/ 76179 w 152358"/>
                <a:gd name="connsiteY1" fmla="*/ 152359 h 152358"/>
                <a:gd name="connsiteX2" fmla="*/ 0 w 152358"/>
                <a:gd name="connsiteY2" fmla="*/ 76179 h 152358"/>
                <a:gd name="connsiteX3" fmla="*/ 76179 w 152358"/>
                <a:gd name="connsiteY3" fmla="*/ 0 h 152358"/>
                <a:gd name="connsiteX4" fmla="*/ 152359 w 152358"/>
                <a:gd name="connsiteY4" fmla="*/ 76179 h 152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358" h="152358">
                  <a:moveTo>
                    <a:pt x="152359" y="76179"/>
                  </a:moveTo>
                  <a:cubicBezTo>
                    <a:pt x="152359" y="118252"/>
                    <a:pt x="118252" y="152359"/>
                    <a:pt x="76179" y="152359"/>
                  </a:cubicBezTo>
                  <a:cubicBezTo>
                    <a:pt x="34107" y="152359"/>
                    <a:pt x="0" y="118252"/>
                    <a:pt x="0" y="76179"/>
                  </a:cubicBezTo>
                  <a:cubicBezTo>
                    <a:pt x="0" y="34107"/>
                    <a:pt x="34107" y="0"/>
                    <a:pt x="76179" y="0"/>
                  </a:cubicBezTo>
                  <a:cubicBezTo>
                    <a:pt x="118252" y="0"/>
                    <a:pt x="152359" y="34107"/>
                    <a:pt x="152359" y="76179"/>
                  </a:cubicBezTo>
                  <a:close/>
                </a:path>
              </a:pathLst>
            </a:custGeom>
            <a:solidFill>
              <a:schemeClr val="accent3"/>
            </a:solidFill>
            <a:ln w="0" cap="flat">
              <a:noFill/>
              <a:prstDash val="solid"/>
              <a:miter/>
            </a:ln>
          </p:spPr>
          <p:txBody>
            <a:bodyPr rtlCol="0" anchor="ctr"/>
            <a:lstStyle/>
            <a:p>
              <a:endParaRPr lang="en-GB"/>
            </a:p>
          </p:txBody>
        </p:sp>
      </p:grpSp>
      <p:grpSp>
        <p:nvGrpSpPr>
          <p:cNvPr id="2" name="Group 1">
            <a:extLst>
              <a:ext uri="{FF2B5EF4-FFF2-40B4-BE49-F238E27FC236}">
                <a16:creationId xmlns:a16="http://schemas.microsoft.com/office/drawing/2014/main" id="{36C99F6E-3C98-570D-B001-40055C76678E}"/>
              </a:ext>
            </a:extLst>
          </p:cNvPr>
          <p:cNvGrpSpPr/>
          <p:nvPr userDrawn="1"/>
        </p:nvGrpSpPr>
        <p:grpSpPr>
          <a:xfrm rot="1800000">
            <a:off x="798026" y="1308126"/>
            <a:ext cx="533652" cy="3049347"/>
            <a:chOff x="2614612" y="419100"/>
            <a:chExt cx="1054131" cy="6023419"/>
          </a:xfrm>
        </p:grpSpPr>
        <p:sp>
          <p:nvSpPr>
            <p:cNvPr id="4" name="Freeform: Shape 3">
              <a:extLst>
                <a:ext uri="{FF2B5EF4-FFF2-40B4-BE49-F238E27FC236}">
                  <a16:creationId xmlns:a16="http://schemas.microsoft.com/office/drawing/2014/main" id="{5FAB2A87-0726-71AE-C8CC-4AEED77DA8C5}"/>
                </a:ext>
              </a:extLst>
            </p:cNvPr>
            <p:cNvSpPr/>
            <p:nvPr/>
          </p:nvSpPr>
          <p:spPr>
            <a:xfrm>
              <a:off x="2614612" y="419100"/>
              <a:ext cx="1054131" cy="6023419"/>
            </a:xfrm>
            <a:custGeom>
              <a:avLst/>
              <a:gdLst>
                <a:gd name="connsiteX0" fmla="*/ 527114 w 1054131"/>
                <a:gd name="connsiteY0" fmla="*/ 0 h 6023419"/>
                <a:gd name="connsiteX1" fmla="*/ 1054132 w 1054131"/>
                <a:gd name="connsiteY1" fmla="*/ 527018 h 6023419"/>
                <a:gd name="connsiteX2" fmla="*/ 1054132 w 1054131"/>
                <a:gd name="connsiteY2" fmla="*/ 5496401 h 6023419"/>
                <a:gd name="connsiteX3" fmla="*/ 527113 w 1054131"/>
                <a:gd name="connsiteY3" fmla="*/ 6023420 h 6023419"/>
                <a:gd name="connsiteX4" fmla="*/ 527018 w 1054131"/>
                <a:gd name="connsiteY4" fmla="*/ 6023420 h 6023419"/>
                <a:gd name="connsiteX5" fmla="*/ 0 w 1054131"/>
                <a:gd name="connsiteY5" fmla="*/ 5496401 h 6023419"/>
                <a:gd name="connsiteX6" fmla="*/ 0 w 1054131"/>
                <a:gd name="connsiteY6" fmla="*/ 527018 h 6023419"/>
                <a:gd name="connsiteX7" fmla="*/ 527018 w 1054131"/>
                <a:gd name="connsiteY7" fmla="*/ 0 h 602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4131" h="6023419">
                  <a:moveTo>
                    <a:pt x="527114" y="0"/>
                  </a:moveTo>
                  <a:cubicBezTo>
                    <a:pt x="818178" y="0"/>
                    <a:pt x="1054132" y="235954"/>
                    <a:pt x="1054132" y="527018"/>
                  </a:cubicBezTo>
                  <a:lnTo>
                    <a:pt x="1054132" y="5496401"/>
                  </a:lnTo>
                  <a:cubicBezTo>
                    <a:pt x="1054132" y="5787466"/>
                    <a:pt x="818178" y="6023420"/>
                    <a:pt x="527113" y="6023420"/>
                  </a:cubicBezTo>
                  <a:lnTo>
                    <a:pt x="527018" y="6023420"/>
                  </a:lnTo>
                  <a:cubicBezTo>
                    <a:pt x="235954" y="6023420"/>
                    <a:pt x="0" y="5787466"/>
                    <a:pt x="0" y="5496401"/>
                  </a:cubicBezTo>
                  <a:lnTo>
                    <a:pt x="0" y="527018"/>
                  </a:lnTo>
                  <a:cubicBezTo>
                    <a:pt x="0" y="235954"/>
                    <a:pt x="235954" y="0"/>
                    <a:pt x="527018" y="0"/>
                  </a:cubicBezTo>
                  <a:close/>
                </a:path>
              </a:pathLst>
            </a:custGeom>
            <a:solidFill>
              <a:srgbClr val="FFFFFF">
                <a:alpha val="40000"/>
              </a:srgbClr>
            </a:solidFill>
            <a:ln w="0" cap="flat">
              <a:noFill/>
              <a:prstDash val="solid"/>
              <a:miter/>
            </a:ln>
          </p:spPr>
          <p:txBody>
            <a:bodyPr rtlCol="0" anchor="ctr"/>
            <a:lstStyle/>
            <a:p>
              <a:endParaRPr lang="en-GB"/>
            </a:p>
          </p:txBody>
        </p:sp>
        <p:sp>
          <p:nvSpPr>
            <p:cNvPr id="5" name="Freeform: Shape 4">
              <a:extLst>
                <a:ext uri="{FF2B5EF4-FFF2-40B4-BE49-F238E27FC236}">
                  <a16:creationId xmlns:a16="http://schemas.microsoft.com/office/drawing/2014/main" id="{45EDCF05-939F-9EF2-73B7-3E908FC65155}"/>
                </a:ext>
              </a:extLst>
            </p:cNvPr>
            <p:cNvSpPr/>
            <p:nvPr/>
          </p:nvSpPr>
          <p:spPr>
            <a:xfrm>
              <a:off x="2991040" y="870870"/>
              <a:ext cx="301180" cy="301180"/>
            </a:xfrm>
            <a:custGeom>
              <a:avLst/>
              <a:gdLst>
                <a:gd name="connsiteX0" fmla="*/ 301181 w 301180"/>
                <a:gd name="connsiteY0" fmla="*/ 150590 h 301180"/>
                <a:gd name="connsiteX1" fmla="*/ 150590 w 301180"/>
                <a:gd name="connsiteY1" fmla="*/ 301181 h 301180"/>
                <a:gd name="connsiteX2" fmla="*/ 0 w 301180"/>
                <a:gd name="connsiteY2" fmla="*/ 150590 h 301180"/>
                <a:gd name="connsiteX3" fmla="*/ 150590 w 301180"/>
                <a:gd name="connsiteY3" fmla="*/ 0 h 301180"/>
                <a:gd name="connsiteX4" fmla="*/ 301181 w 301180"/>
                <a:gd name="connsiteY4" fmla="*/ 150590 h 301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180" h="301180">
                  <a:moveTo>
                    <a:pt x="301181" y="150590"/>
                  </a:moveTo>
                  <a:cubicBezTo>
                    <a:pt x="301181" y="233759"/>
                    <a:pt x="233759" y="301181"/>
                    <a:pt x="150590" y="301181"/>
                  </a:cubicBezTo>
                  <a:cubicBezTo>
                    <a:pt x="67422" y="301181"/>
                    <a:pt x="0" y="233759"/>
                    <a:pt x="0" y="150590"/>
                  </a:cubicBezTo>
                  <a:cubicBezTo>
                    <a:pt x="0" y="67422"/>
                    <a:pt x="67422" y="0"/>
                    <a:pt x="150590" y="0"/>
                  </a:cubicBezTo>
                  <a:cubicBezTo>
                    <a:pt x="233759" y="0"/>
                    <a:pt x="301181" y="67422"/>
                    <a:pt x="301181" y="150590"/>
                  </a:cubicBezTo>
                  <a:close/>
                </a:path>
              </a:pathLst>
            </a:custGeom>
            <a:solidFill>
              <a:srgbClr val="FFFFFF"/>
            </a:solidFill>
            <a:ln w="0" cap="flat">
              <a:noFill/>
              <a:prstDash val="solid"/>
              <a:miter/>
            </a:ln>
          </p:spPr>
          <p:txBody>
            <a:bodyPr rtlCol="0" anchor="ctr"/>
            <a:lstStyle/>
            <a:p>
              <a:endParaRPr lang="en-GB"/>
            </a:p>
          </p:txBody>
        </p:sp>
      </p:grpSp>
      <p:sp>
        <p:nvSpPr>
          <p:cNvPr id="3" name="Text Placeholder 13">
            <a:extLst>
              <a:ext uri="{FF2B5EF4-FFF2-40B4-BE49-F238E27FC236}">
                <a16:creationId xmlns:a16="http://schemas.microsoft.com/office/drawing/2014/main" id="{708CD5DC-407A-4A33-CB7B-262E96DCE113}"/>
              </a:ext>
            </a:extLst>
          </p:cNvPr>
          <p:cNvSpPr>
            <a:spLocks noGrp="1"/>
          </p:cNvSpPr>
          <p:nvPr userDrawn="1">
            <p:ph type="body" sz="quarter" idx="13" hasCustomPrompt="1"/>
          </p:nvPr>
        </p:nvSpPr>
        <p:spPr>
          <a:xfrm>
            <a:off x="5369211" y="1754060"/>
            <a:ext cx="6010821" cy="2086725"/>
          </a:xfrm>
        </p:spPr>
        <p:txBody>
          <a:bodyPr anchor="b" anchorCtr="0">
            <a:normAutofit/>
          </a:bodyPr>
          <a:lstStyle>
            <a:lvl1pPr marL="0" indent="0" algn="l" defTabSz="914400" rtl="0" eaLnBrk="1" latinLnBrk="0" hangingPunct="1">
              <a:lnSpc>
                <a:spcPct val="90000"/>
              </a:lnSpc>
              <a:spcBef>
                <a:spcPct val="0"/>
              </a:spcBef>
              <a:buNone/>
              <a:defRPr lang="en-US" sz="4800" kern="1200" dirty="0" smtClean="0">
                <a:solidFill>
                  <a:schemeClr val="tx2"/>
                </a:solidFill>
                <a:latin typeface="Inter SemiBold" panose="02000503000000020004" pitchFamily="2" charset="0"/>
                <a:ea typeface="+mn-ea"/>
                <a:cs typeface="+mn-cs"/>
              </a:defRPr>
            </a:lvl1pPr>
          </a:lstStyle>
          <a:p>
            <a:pPr lvl="0"/>
            <a:r>
              <a:rPr lang="en-US" dirty="0"/>
              <a:t>Keep subdivider     title to a maximum     of 3 lines</a:t>
            </a:r>
          </a:p>
        </p:txBody>
      </p:sp>
      <p:sp>
        <p:nvSpPr>
          <p:cNvPr id="11" name="Rectangle: Rounded Corners 10">
            <a:extLst>
              <a:ext uri="{FF2B5EF4-FFF2-40B4-BE49-F238E27FC236}">
                <a16:creationId xmlns:a16="http://schemas.microsoft.com/office/drawing/2014/main" id="{4A741F9B-6557-FB59-3B0F-AD6A33562520}"/>
              </a:ext>
            </a:extLst>
          </p:cNvPr>
          <p:cNvSpPr/>
          <p:nvPr userDrawn="1"/>
        </p:nvSpPr>
        <p:spPr>
          <a:xfrm>
            <a:off x="815731" y="1359823"/>
            <a:ext cx="4146180" cy="4138353"/>
          </a:xfrm>
          <a:prstGeom prst="roundRect">
            <a:avLst>
              <a:gd name="adj" fmla="val 2627"/>
            </a:avLst>
          </a:prstGeom>
          <a:blipFill>
            <a:blip r:embed="rId2" cstate="print">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3" name="Group 12">
            <a:extLst>
              <a:ext uri="{FF2B5EF4-FFF2-40B4-BE49-F238E27FC236}">
                <a16:creationId xmlns:a16="http://schemas.microsoft.com/office/drawing/2014/main" id="{BA153786-0EB2-49F4-358B-EFC76F906DAE}"/>
              </a:ext>
            </a:extLst>
          </p:cNvPr>
          <p:cNvGrpSpPr/>
          <p:nvPr userDrawn="1"/>
        </p:nvGrpSpPr>
        <p:grpSpPr>
          <a:xfrm>
            <a:off x="3733590" y="3645183"/>
            <a:ext cx="823653" cy="2532905"/>
            <a:chOff x="886194" y="551524"/>
            <a:chExt cx="823653" cy="2532905"/>
          </a:xfrm>
        </p:grpSpPr>
        <p:sp>
          <p:nvSpPr>
            <p:cNvPr id="14" name="Freeform: Shape 13">
              <a:extLst>
                <a:ext uri="{FF2B5EF4-FFF2-40B4-BE49-F238E27FC236}">
                  <a16:creationId xmlns:a16="http://schemas.microsoft.com/office/drawing/2014/main" id="{D49B9CAA-ACDB-0B7B-0E03-2EFE43BB2889}"/>
                </a:ext>
              </a:extLst>
            </p:cNvPr>
            <p:cNvSpPr/>
            <p:nvPr/>
          </p:nvSpPr>
          <p:spPr>
            <a:xfrm rot="1800000">
              <a:off x="886194" y="551524"/>
              <a:ext cx="533255" cy="2532905"/>
            </a:xfrm>
            <a:custGeom>
              <a:avLst/>
              <a:gdLst>
                <a:gd name="connsiteX0" fmla="*/ 266652 w 533255"/>
                <a:gd name="connsiteY0" fmla="*/ 0 h 2532905"/>
                <a:gd name="connsiteX1" fmla="*/ 533256 w 533255"/>
                <a:gd name="connsiteY1" fmla="*/ 266604 h 2532905"/>
                <a:gd name="connsiteX2" fmla="*/ 533256 w 533255"/>
                <a:gd name="connsiteY2" fmla="*/ 2266302 h 2532905"/>
                <a:gd name="connsiteX3" fmla="*/ 266652 w 533255"/>
                <a:gd name="connsiteY3" fmla="*/ 2532906 h 2532905"/>
                <a:gd name="connsiteX4" fmla="*/ 266604 w 533255"/>
                <a:gd name="connsiteY4" fmla="*/ 2532906 h 2532905"/>
                <a:gd name="connsiteX5" fmla="*/ 0 w 533255"/>
                <a:gd name="connsiteY5" fmla="*/ 2266302 h 2532905"/>
                <a:gd name="connsiteX6" fmla="*/ 0 w 533255"/>
                <a:gd name="connsiteY6" fmla="*/ 266604 h 2532905"/>
                <a:gd name="connsiteX7" fmla="*/ 266604 w 533255"/>
                <a:gd name="connsiteY7" fmla="*/ 0 h 2532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255" h="2532905">
                  <a:moveTo>
                    <a:pt x="266652" y="0"/>
                  </a:moveTo>
                  <a:cubicBezTo>
                    <a:pt x="413893" y="0"/>
                    <a:pt x="533256" y="119363"/>
                    <a:pt x="533256" y="266604"/>
                  </a:cubicBezTo>
                  <a:lnTo>
                    <a:pt x="533256" y="2266302"/>
                  </a:lnTo>
                  <a:cubicBezTo>
                    <a:pt x="533256" y="2413543"/>
                    <a:pt x="413893" y="2532906"/>
                    <a:pt x="266652" y="2532906"/>
                  </a:cubicBezTo>
                  <a:lnTo>
                    <a:pt x="266604" y="2532906"/>
                  </a:lnTo>
                  <a:cubicBezTo>
                    <a:pt x="119363" y="2532906"/>
                    <a:pt x="0" y="2413543"/>
                    <a:pt x="0" y="2266302"/>
                  </a:cubicBezTo>
                  <a:lnTo>
                    <a:pt x="0" y="266604"/>
                  </a:lnTo>
                  <a:cubicBezTo>
                    <a:pt x="0" y="119363"/>
                    <a:pt x="119363" y="0"/>
                    <a:pt x="266604" y="0"/>
                  </a:cubicBezTo>
                  <a:close/>
                </a:path>
              </a:pathLst>
            </a:custGeom>
            <a:solidFill>
              <a:schemeClr val="bg1">
                <a:alpha val="40000"/>
              </a:schemeClr>
            </a:solidFill>
            <a:ln w="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4F45E6D0-7F20-DE7B-22FA-03B233101E9E}"/>
                </a:ext>
              </a:extLst>
            </p:cNvPr>
            <p:cNvSpPr/>
            <p:nvPr/>
          </p:nvSpPr>
          <p:spPr>
            <a:xfrm rot="1800000">
              <a:off x="1557489" y="908898"/>
              <a:ext cx="152358" cy="152358"/>
            </a:xfrm>
            <a:custGeom>
              <a:avLst/>
              <a:gdLst>
                <a:gd name="connsiteX0" fmla="*/ 152359 w 152358"/>
                <a:gd name="connsiteY0" fmla="*/ 76179 h 152358"/>
                <a:gd name="connsiteX1" fmla="*/ 76179 w 152358"/>
                <a:gd name="connsiteY1" fmla="*/ 152359 h 152358"/>
                <a:gd name="connsiteX2" fmla="*/ 0 w 152358"/>
                <a:gd name="connsiteY2" fmla="*/ 76179 h 152358"/>
                <a:gd name="connsiteX3" fmla="*/ 76179 w 152358"/>
                <a:gd name="connsiteY3" fmla="*/ 0 h 152358"/>
                <a:gd name="connsiteX4" fmla="*/ 152359 w 152358"/>
                <a:gd name="connsiteY4" fmla="*/ 76179 h 152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358" h="152358">
                  <a:moveTo>
                    <a:pt x="152359" y="76179"/>
                  </a:moveTo>
                  <a:cubicBezTo>
                    <a:pt x="152359" y="118252"/>
                    <a:pt x="118252" y="152359"/>
                    <a:pt x="76179" y="152359"/>
                  </a:cubicBezTo>
                  <a:cubicBezTo>
                    <a:pt x="34107" y="152359"/>
                    <a:pt x="0" y="118252"/>
                    <a:pt x="0" y="76179"/>
                  </a:cubicBezTo>
                  <a:cubicBezTo>
                    <a:pt x="0" y="34107"/>
                    <a:pt x="34107" y="0"/>
                    <a:pt x="76179" y="0"/>
                  </a:cubicBezTo>
                  <a:cubicBezTo>
                    <a:pt x="118252" y="0"/>
                    <a:pt x="152359" y="34107"/>
                    <a:pt x="152359" y="76179"/>
                  </a:cubicBezTo>
                  <a:close/>
                </a:path>
              </a:pathLst>
            </a:custGeom>
            <a:solidFill>
              <a:srgbClr val="FFFFFF"/>
            </a:solidFill>
            <a:ln w="0" cap="flat">
              <a:noFill/>
              <a:prstDash val="solid"/>
              <a:miter/>
            </a:ln>
          </p:spPr>
          <p:txBody>
            <a:bodyPr rtlCol="0" anchor="ctr"/>
            <a:lstStyle/>
            <a:p>
              <a:endParaRPr lang="en-GB"/>
            </a:p>
          </p:txBody>
        </p:sp>
      </p:grpSp>
    </p:spTree>
    <p:extLst>
      <p:ext uri="{BB962C8B-B14F-4D97-AF65-F5344CB8AC3E}">
        <p14:creationId xmlns:p14="http://schemas.microsoft.com/office/powerpoint/2010/main" val="900208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90021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3716161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winner Intros - 1 name">
    <p:spTree>
      <p:nvGrpSpPr>
        <p:cNvPr id="1" name=""/>
        <p:cNvGrpSpPr/>
        <p:nvPr/>
      </p:nvGrpSpPr>
      <p:grpSpPr>
        <a:xfrm>
          <a:off x="0" y="0"/>
          <a:ext cx="0" cy="0"/>
          <a:chOff x="0" y="0"/>
          <a:chExt cx="0" cy="0"/>
        </a:xfrm>
      </p:grpSpPr>
      <p:cxnSp>
        <p:nvCxnSpPr>
          <p:cNvPr id="7" name="Connector: Elbow 6">
            <a:extLst>
              <a:ext uri="{FF2B5EF4-FFF2-40B4-BE49-F238E27FC236}">
                <a16:creationId xmlns:a16="http://schemas.microsoft.com/office/drawing/2014/main" id="{8DC308F9-91CF-FDA7-E80C-892ECEB55BC0}"/>
              </a:ext>
            </a:extLst>
          </p:cNvPr>
          <p:cNvCxnSpPr>
            <a:cxnSpLocks/>
          </p:cNvCxnSpPr>
          <p:nvPr userDrawn="1"/>
        </p:nvCxnSpPr>
        <p:spPr>
          <a:xfrm>
            <a:off x="-282673" y="1731071"/>
            <a:ext cx="12673372" cy="1928674"/>
          </a:xfrm>
          <a:prstGeom prst="bentConnector3">
            <a:avLst>
              <a:gd name="adj1" fmla="val 10911"/>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489F6A01-457F-9558-C622-C8ECAF2090BD}"/>
              </a:ext>
            </a:extLst>
          </p:cNvPr>
          <p:cNvSpPr/>
          <p:nvPr userDrawn="1"/>
        </p:nvSpPr>
        <p:spPr>
          <a:xfrm>
            <a:off x="6198242" y="2423173"/>
            <a:ext cx="4687747" cy="2479742"/>
          </a:xfrm>
          <a:prstGeom prst="roundRect">
            <a:avLst/>
          </a:prstGeom>
          <a:solidFill>
            <a:schemeClr val="tx1">
              <a:lumMod val="10000"/>
              <a:lumOff val="90000"/>
            </a:schemeClr>
          </a:solidFill>
          <a:ln w="57150">
            <a:solidFill>
              <a:schemeClr val="tx1">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 Placeholder 27">
            <a:extLst>
              <a:ext uri="{FF2B5EF4-FFF2-40B4-BE49-F238E27FC236}">
                <a16:creationId xmlns:a16="http://schemas.microsoft.com/office/drawing/2014/main" id="{8DC37A67-2D71-CFCD-BF1A-322272F58710}"/>
              </a:ext>
            </a:extLst>
          </p:cNvPr>
          <p:cNvSpPr>
            <a:spLocks noGrp="1"/>
          </p:cNvSpPr>
          <p:nvPr>
            <p:ph type="body" sz="quarter" idx="39" hasCustomPrompt="1"/>
          </p:nvPr>
        </p:nvSpPr>
        <p:spPr>
          <a:xfrm>
            <a:off x="7126717" y="2869001"/>
            <a:ext cx="3504629" cy="1631216"/>
          </a:xfrm>
        </p:spPr>
        <p:txBody>
          <a:bodyPr anchor="ctr" anchorCtr="0">
            <a:noAutofit/>
          </a:bodyPr>
          <a:lstStyle>
            <a:lvl1pPr marL="0" indent="0" algn="l">
              <a:lnSpc>
                <a:spcPct val="100000"/>
              </a:lnSpc>
              <a:spcBef>
                <a:spcPts val="0"/>
              </a:spcBef>
              <a:buNone/>
              <a:defRPr sz="1800">
                <a:solidFill>
                  <a:schemeClr val="tx2"/>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Insert brief description/facts about the person hosting.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labore.</a:t>
            </a:r>
          </a:p>
        </p:txBody>
      </p:sp>
      <p:sp>
        <p:nvSpPr>
          <p:cNvPr id="8" name="Rectangle: Rounded Corners 7">
            <a:extLst>
              <a:ext uri="{FF2B5EF4-FFF2-40B4-BE49-F238E27FC236}">
                <a16:creationId xmlns:a16="http://schemas.microsoft.com/office/drawing/2014/main" id="{76D3B8E5-01B1-CEBC-0242-109D46DD9A5E}"/>
              </a:ext>
            </a:extLst>
          </p:cNvPr>
          <p:cNvSpPr/>
          <p:nvPr userDrawn="1"/>
        </p:nvSpPr>
        <p:spPr>
          <a:xfrm>
            <a:off x="2686301" y="2203480"/>
            <a:ext cx="4265829" cy="2938524"/>
          </a:xfrm>
          <a:prstGeom prst="roundRect">
            <a:avLst>
              <a:gd name="adj" fmla="val 14917"/>
            </a:avLst>
          </a:prstGeom>
          <a:solidFill>
            <a:schemeClr val="bg1"/>
          </a:solidFill>
          <a:ln w="571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6000" tIns="216000" rIns="216000" bIns="216000" rtlCol="0" anchor="ctr"/>
          <a:lstStyle/>
          <a:p>
            <a:pPr marL="711200" lvl="0" algn="l">
              <a:defRPr/>
            </a:pPr>
            <a:endParaRPr lang="en-US" dirty="0">
              <a:solidFill>
                <a:schemeClr val="tx1"/>
              </a:solidFill>
            </a:endParaRPr>
          </a:p>
        </p:txBody>
      </p:sp>
      <p:sp>
        <p:nvSpPr>
          <p:cNvPr id="9" name="Picture Placeholder 22">
            <a:extLst>
              <a:ext uri="{FF2B5EF4-FFF2-40B4-BE49-F238E27FC236}">
                <a16:creationId xmlns:a16="http://schemas.microsoft.com/office/drawing/2014/main" id="{54D18265-5FDF-D306-A040-2B5A4D54C39F}"/>
              </a:ext>
            </a:extLst>
          </p:cNvPr>
          <p:cNvSpPr>
            <a:spLocks noGrp="1"/>
          </p:cNvSpPr>
          <p:nvPr>
            <p:ph type="pic" sz="quarter" idx="23" hasCustomPrompt="1"/>
          </p:nvPr>
        </p:nvSpPr>
        <p:spPr>
          <a:xfrm>
            <a:off x="2883124" y="1440126"/>
            <a:ext cx="1299056" cy="1309295"/>
          </a:xfrm>
          <a:prstGeom prst="ellipse">
            <a:avLst/>
          </a:prstGeom>
          <a:solidFill>
            <a:schemeClr val="tx1">
              <a:lumMod val="10000"/>
              <a:lumOff val="90000"/>
            </a:schemeClr>
          </a:solidFill>
          <a:ln w="57150">
            <a:solidFill>
              <a:schemeClr val="bg1"/>
            </a:solidFill>
          </a:ln>
        </p:spPr>
        <p:txBody>
          <a:bodyPr anchor="ctr" anchorCtr="0">
            <a:noAutofit/>
          </a:bodyPr>
          <a:lstStyle>
            <a:lvl1pPr marL="0" indent="0" algn="ctr">
              <a:buNone/>
              <a:defRPr sz="800">
                <a:solidFill>
                  <a:schemeClr val="tx2"/>
                </a:solidFill>
              </a:defRPr>
            </a:lvl1pPr>
          </a:lstStyle>
          <a:p>
            <a:r>
              <a:rPr lang="en-GB" dirty="0"/>
              <a:t>Click to insert headshot</a:t>
            </a:r>
          </a:p>
        </p:txBody>
      </p:sp>
      <p:sp>
        <p:nvSpPr>
          <p:cNvPr id="10" name="Text Placeholder 27">
            <a:extLst>
              <a:ext uri="{FF2B5EF4-FFF2-40B4-BE49-F238E27FC236}">
                <a16:creationId xmlns:a16="http://schemas.microsoft.com/office/drawing/2014/main" id="{F4E070F4-AEF5-C816-1C35-477D698F5CB7}"/>
              </a:ext>
            </a:extLst>
          </p:cNvPr>
          <p:cNvSpPr>
            <a:spLocks noGrp="1"/>
          </p:cNvSpPr>
          <p:nvPr>
            <p:ph type="body" sz="quarter" idx="24" hasCustomPrompt="1"/>
          </p:nvPr>
        </p:nvSpPr>
        <p:spPr>
          <a:xfrm>
            <a:off x="2883123" y="2869001"/>
            <a:ext cx="3802790" cy="830997"/>
          </a:xfrm>
        </p:spPr>
        <p:txBody>
          <a:bodyPr anchor="b" anchorCtr="0">
            <a:noAutofit/>
          </a:bodyPr>
          <a:lstStyle>
            <a:lvl1pPr marL="0" indent="0" algn="l">
              <a:lnSpc>
                <a:spcPct val="100000"/>
              </a:lnSpc>
              <a:spcBef>
                <a:spcPts val="0"/>
              </a:spcBef>
              <a:buNone/>
              <a:defRPr sz="2400">
                <a:solidFill>
                  <a:schemeClr val="accent1"/>
                </a:solidFill>
                <a:latin typeface="Inter SemiBold" panose="02000503000000020004" pitchFamily="2" charset="0"/>
              </a:defRPr>
            </a:lvl1pPr>
          </a:lstStyle>
          <a:p>
            <a:pPr lvl="0"/>
            <a:r>
              <a:rPr lang="en-GB" dirty="0"/>
              <a:t>Name                                   Surname</a:t>
            </a:r>
          </a:p>
        </p:txBody>
      </p:sp>
      <p:sp>
        <p:nvSpPr>
          <p:cNvPr id="11" name="Text Placeholder 27">
            <a:extLst>
              <a:ext uri="{FF2B5EF4-FFF2-40B4-BE49-F238E27FC236}">
                <a16:creationId xmlns:a16="http://schemas.microsoft.com/office/drawing/2014/main" id="{65A280DE-5596-2C2A-681F-E858C6822944}"/>
              </a:ext>
            </a:extLst>
          </p:cNvPr>
          <p:cNvSpPr>
            <a:spLocks noGrp="1"/>
          </p:cNvSpPr>
          <p:nvPr>
            <p:ph type="body" sz="quarter" idx="25" hasCustomPrompt="1"/>
          </p:nvPr>
        </p:nvSpPr>
        <p:spPr>
          <a:xfrm>
            <a:off x="2883123" y="4121364"/>
            <a:ext cx="3802790" cy="707886"/>
          </a:xfrm>
        </p:spPr>
        <p:txBody>
          <a:bodyPr>
            <a:noAutofit/>
          </a:bodyPr>
          <a:lstStyle>
            <a:lvl1pPr marL="0" indent="0" algn="l">
              <a:lnSpc>
                <a:spcPct val="100000"/>
              </a:lnSpc>
              <a:spcBef>
                <a:spcPts val="0"/>
              </a:spcBef>
              <a:buNone/>
              <a:defRPr sz="1800">
                <a:solidFill>
                  <a:schemeClr val="tx2"/>
                </a:solidFill>
                <a:latin typeface="Inter Medium" panose="02000503000000020004" pitchFamily="2" charset="0"/>
              </a:defRPr>
            </a:lvl1pPr>
          </a:lstStyle>
          <a:p>
            <a:pPr lvl="0"/>
            <a:r>
              <a:rPr lang="en-GB" dirty="0"/>
              <a:t>Job Role                                                and Department</a:t>
            </a:r>
          </a:p>
        </p:txBody>
      </p:sp>
      <p:sp>
        <p:nvSpPr>
          <p:cNvPr id="12" name="Text Placeholder 27">
            <a:extLst>
              <a:ext uri="{FF2B5EF4-FFF2-40B4-BE49-F238E27FC236}">
                <a16:creationId xmlns:a16="http://schemas.microsoft.com/office/drawing/2014/main" id="{26A7AC41-CF09-DC28-C47C-297F82B50B40}"/>
              </a:ext>
            </a:extLst>
          </p:cNvPr>
          <p:cNvSpPr>
            <a:spLocks noGrp="1"/>
          </p:cNvSpPr>
          <p:nvPr>
            <p:ph type="body" sz="quarter" idx="38" hasCustomPrompt="1"/>
          </p:nvPr>
        </p:nvSpPr>
        <p:spPr>
          <a:xfrm>
            <a:off x="2883123" y="3666342"/>
            <a:ext cx="3802790" cy="349018"/>
          </a:xfrm>
        </p:spPr>
        <p:txBody>
          <a:bodyPr anchor="ctr" anchorCtr="0">
            <a:noAutofit/>
          </a:bodyPr>
          <a:lstStyle>
            <a:lvl1pPr marL="0" indent="0" algn="l">
              <a:lnSpc>
                <a:spcPct val="100000"/>
              </a:lnSpc>
              <a:spcBef>
                <a:spcPts val="0"/>
              </a:spcBef>
              <a:buNone/>
              <a:defRPr sz="1800">
                <a:solidFill>
                  <a:schemeClr val="tx2"/>
                </a:solidFill>
                <a:latin typeface="+mn-lt"/>
              </a:defRPr>
            </a:lvl1pPr>
          </a:lstStyle>
          <a:p>
            <a:pPr lvl="0"/>
            <a:r>
              <a:rPr lang="en-GB" dirty="0"/>
              <a:t>(Pronouns)</a:t>
            </a:r>
          </a:p>
        </p:txBody>
      </p:sp>
      <p:cxnSp>
        <p:nvCxnSpPr>
          <p:cNvPr id="13" name="Straight Connector 12">
            <a:extLst>
              <a:ext uri="{FF2B5EF4-FFF2-40B4-BE49-F238E27FC236}">
                <a16:creationId xmlns:a16="http://schemas.microsoft.com/office/drawing/2014/main" id="{7FBBB2DD-E584-98EC-971C-CFC587867600}"/>
              </a:ext>
            </a:extLst>
          </p:cNvPr>
          <p:cNvCxnSpPr>
            <a:cxnSpLocks/>
          </p:cNvCxnSpPr>
          <p:nvPr userDrawn="1"/>
        </p:nvCxnSpPr>
        <p:spPr>
          <a:xfrm>
            <a:off x="2984422" y="4041353"/>
            <a:ext cx="3701491" cy="0"/>
          </a:xfrm>
          <a:prstGeom prst="line">
            <a:avLst/>
          </a:prstGeom>
          <a:ln w="38100" cap="rnd">
            <a:solidFill>
              <a:schemeClr val="tx1">
                <a:lumMod val="25000"/>
                <a:lumOff val="7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08E3615E-59B2-0ACC-5A8E-4F28319AF6AC}"/>
              </a:ext>
            </a:extLst>
          </p:cNvPr>
          <p:cNvSpPr/>
          <p:nvPr userDrawn="1"/>
        </p:nvSpPr>
        <p:spPr>
          <a:xfrm>
            <a:off x="-219920" y="1440126"/>
            <a:ext cx="2626841" cy="5716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04000" tIns="180000" rIns="180000" bIns="180000" rtlCol="0" anchor="ctr"/>
          <a:lstStyle/>
          <a:p>
            <a:r>
              <a:rPr lang="en-GB" sz="2000" dirty="0">
                <a:solidFill>
                  <a:schemeClr val="tx2"/>
                </a:solidFill>
                <a:latin typeface="Inter SemiBold" panose="02000503000000020004" pitchFamily="2" charset="0"/>
              </a:rPr>
              <a:t>Introducing…</a:t>
            </a:r>
            <a:endParaRPr lang="en-GB" sz="2000" dirty="0">
              <a:solidFill>
                <a:schemeClr val="tx2"/>
              </a:solidFill>
            </a:endParaRPr>
          </a:p>
        </p:txBody>
      </p:sp>
      <p:sp>
        <p:nvSpPr>
          <p:cNvPr id="5" name="Title 1">
            <a:extLst>
              <a:ext uri="{FF2B5EF4-FFF2-40B4-BE49-F238E27FC236}">
                <a16:creationId xmlns:a16="http://schemas.microsoft.com/office/drawing/2014/main" id="{9604FE18-70B7-A283-C919-73B0E47EDDE7}"/>
              </a:ext>
            </a:extLst>
          </p:cNvPr>
          <p:cNvSpPr>
            <a:spLocks noGrp="1"/>
          </p:cNvSpPr>
          <p:nvPr>
            <p:ph type="title"/>
          </p:nvPr>
        </p:nvSpPr>
        <p:spPr>
          <a:xfrm>
            <a:off x="303321" y="320736"/>
            <a:ext cx="10383094" cy="522642"/>
          </a:xfrm>
          <a:prstGeom prst="rect">
            <a:avLst/>
          </a:prstGeom>
        </p:spPr>
        <p:txBody>
          <a:bodyPr/>
          <a:lstStyle>
            <a:lvl1pPr>
              <a:defRPr sz="3200">
                <a:solidFill>
                  <a:schemeClr val="tx2"/>
                </a:solidFill>
                <a:latin typeface="+mn-lt"/>
              </a:defRPr>
            </a:lvl1pPr>
          </a:lstStyle>
          <a:p>
            <a:r>
              <a:rPr lang="en-US"/>
              <a:t>Click to edit Master title style</a:t>
            </a:r>
            <a:endParaRPr lang="en-GB"/>
          </a:p>
        </p:txBody>
      </p:sp>
      <p:sp>
        <p:nvSpPr>
          <p:cNvPr id="6" name="Text Placeholder 5">
            <a:extLst>
              <a:ext uri="{FF2B5EF4-FFF2-40B4-BE49-F238E27FC236}">
                <a16:creationId xmlns:a16="http://schemas.microsoft.com/office/drawing/2014/main" id="{26F16BDA-39DF-078B-C02F-72EB82EA9823}"/>
              </a:ext>
            </a:extLst>
          </p:cNvPr>
          <p:cNvSpPr>
            <a:spLocks noGrp="1"/>
          </p:cNvSpPr>
          <p:nvPr>
            <p:ph type="body" sz="quarter" idx="10" hasCustomPrompt="1"/>
          </p:nvPr>
        </p:nvSpPr>
        <p:spPr>
          <a:xfrm>
            <a:off x="303213" y="794393"/>
            <a:ext cx="10382654" cy="341632"/>
          </a:xfrm>
        </p:spPr>
        <p:txBody>
          <a:bodyPr wrap="square">
            <a:spAutoFit/>
          </a:bodyPr>
          <a:lstStyle>
            <a:lvl1pPr marL="0" indent="0" algn="l" defTabSz="914400" rtl="0" eaLnBrk="1" latinLnBrk="0" hangingPunct="1">
              <a:buNone/>
              <a:defRPr kumimoji="0" lang="en-GB" sz="1800" b="0" i="0" u="none" strike="noStrike" kern="1200" cap="none" spc="0" normalizeH="0" baseline="0" dirty="0">
                <a:ln>
                  <a:noFill/>
                </a:ln>
                <a:solidFill>
                  <a:srgbClr val="23282C">
                    <a:alpha val="50000"/>
                  </a:srgbClr>
                </a:solidFill>
                <a:effectLst/>
                <a:uLnTx/>
                <a:uFillTx/>
                <a:latin typeface="Inter Light" panose="02000503000000020004" pitchFamily="2" charset="0"/>
                <a:ea typeface="Tahoma" panose="020B0604030504040204" pitchFamily="34" charset="0"/>
                <a:cs typeface="Tahoma" panose="020B0604030504040204" pitchFamily="34" charset="0"/>
              </a:defRPr>
            </a:lvl1pPr>
          </a:lstStyle>
          <a:p>
            <a:pPr lvl="0"/>
            <a:r>
              <a:rPr lang="en-US" dirty="0"/>
              <a:t>Click to edit sub title</a:t>
            </a:r>
            <a:endParaRPr lang="en-GB" dirty="0"/>
          </a:p>
        </p:txBody>
      </p:sp>
    </p:spTree>
    <p:extLst>
      <p:ext uri="{BB962C8B-B14F-4D97-AF65-F5344CB8AC3E}">
        <p14:creationId xmlns:p14="http://schemas.microsoft.com/office/powerpoint/2010/main" val="36677114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500"/>
                                        <p:tgtEl>
                                          <p:spTgt spid="4">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xEl>
                                              <p:pRg st="0" end="0"/>
                                            </p:txEl>
                                          </p:spTgt>
                                        </p:tgtEl>
                                        <p:attrNameLst>
                                          <p:attrName>style.visibility</p:attrName>
                                        </p:attrNameLst>
                                      </p:cBhvr>
                                      <p:to>
                                        <p:strVal val="visible"/>
                                      </p:to>
                                    </p:set>
                                    <p:animEffect transition="in" filter="fade">
                                      <p:cBhvr>
                                        <p:cTn id="25" dur="500"/>
                                        <p:tgtEl>
                                          <p:spTgt spid="12">
                                            <p:txEl>
                                              <p:pRg st="0" end="0"/>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6" presetClass="entr" presetSubtype="21"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barn(inVertical)">
                                      <p:cBhvr>
                                        <p:cTn id="31" dur="500"/>
                                        <p:tgtEl>
                                          <p:spTgt spid="7"/>
                                        </p:tgtEl>
                                      </p:cBhvr>
                                    </p:animEffect>
                                  </p:childTnLst>
                                </p:cTn>
                              </p:par>
                              <p:par>
                                <p:cTn id="32" presetID="2" presetClass="entr" presetSubtype="8" decel="100000" fill="hold" grpId="0" nodeType="withEffect">
                                  <p:stCondLst>
                                    <p:cond delay="0"/>
                                  </p:stCondLst>
                                  <p:childTnLst>
                                    <p:set>
                                      <p:cBhvr>
                                        <p:cTn id="33" dur="1" fill="hold">
                                          <p:stCondLst>
                                            <p:cond delay="0"/>
                                          </p:stCondLst>
                                        </p:cTn>
                                        <p:tgtEl>
                                          <p:spTgt spid="2"/>
                                        </p:tgtEl>
                                        <p:attrNameLst>
                                          <p:attrName>style.visibility</p:attrName>
                                        </p:attrNameLst>
                                      </p:cBhvr>
                                      <p:to>
                                        <p:strVal val="visible"/>
                                      </p:to>
                                    </p:set>
                                    <p:anim calcmode="lin" valueType="num">
                                      <p:cBhvr additive="base">
                                        <p:cTn id="34" dur="500" fill="hold"/>
                                        <p:tgtEl>
                                          <p:spTgt spid="2"/>
                                        </p:tgtEl>
                                        <p:attrNameLst>
                                          <p:attrName>ppt_x</p:attrName>
                                        </p:attrNameLst>
                                      </p:cBhvr>
                                      <p:tavLst>
                                        <p:tav tm="0">
                                          <p:val>
                                            <p:strVal val="0-#ppt_w/2"/>
                                          </p:val>
                                        </p:tav>
                                        <p:tav tm="100000">
                                          <p:val>
                                            <p:strVal val="#ppt_x"/>
                                          </p:val>
                                        </p:tav>
                                      </p:tavLst>
                                    </p:anim>
                                    <p:anim calcmode="lin" valueType="num">
                                      <p:cBhvr additive="base">
                                        <p:cTn id="35"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8" grpId="0" animBg="1"/>
      <p:bldP spid="9" grpId="0" animBg="1"/>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2" grpId="0"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winner Intros - 2 names">
    <p:spTree>
      <p:nvGrpSpPr>
        <p:cNvPr id="1" name=""/>
        <p:cNvGrpSpPr/>
        <p:nvPr/>
      </p:nvGrpSpPr>
      <p:grpSpPr>
        <a:xfrm>
          <a:off x="0" y="0"/>
          <a:ext cx="0" cy="0"/>
          <a:chOff x="0" y="0"/>
          <a:chExt cx="0" cy="0"/>
        </a:xfrm>
      </p:grpSpPr>
      <p:cxnSp>
        <p:nvCxnSpPr>
          <p:cNvPr id="17" name="Connector: Elbow 16">
            <a:extLst>
              <a:ext uri="{FF2B5EF4-FFF2-40B4-BE49-F238E27FC236}">
                <a16:creationId xmlns:a16="http://schemas.microsoft.com/office/drawing/2014/main" id="{FFEA465F-792D-08A8-6F1B-AA1D48F26E42}"/>
              </a:ext>
            </a:extLst>
          </p:cNvPr>
          <p:cNvCxnSpPr>
            <a:cxnSpLocks/>
          </p:cNvCxnSpPr>
          <p:nvPr userDrawn="1"/>
        </p:nvCxnSpPr>
        <p:spPr>
          <a:xfrm>
            <a:off x="-282673" y="1731071"/>
            <a:ext cx="12673372" cy="1928674"/>
          </a:xfrm>
          <a:prstGeom prst="bentConnector3">
            <a:avLst>
              <a:gd name="adj1" fmla="val 10911"/>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6D017489-DB22-4C49-50E1-5F821AE5B6EF}"/>
              </a:ext>
            </a:extLst>
          </p:cNvPr>
          <p:cNvSpPr/>
          <p:nvPr userDrawn="1"/>
        </p:nvSpPr>
        <p:spPr>
          <a:xfrm>
            <a:off x="2686301" y="2203480"/>
            <a:ext cx="4265829" cy="2938524"/>
          </a:xfrm>
          <a:prstGeom prst="roundRect">
            <a:avLst>
              <a:gd name="adj" fmla="val 14917"/>
            </a:avLst>
          </a:prstGeom>
          <a:solidFill>
            <a:schemeClr val="bg1"/>
          </a:solidFill>
          <a:ln w="571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6000" tIns="216000" rIns="216000" bIns="216000" rtlCol="0" anchor="ctr"/>
          <a:lstStyle/>
          <a:p>
            <a:pPr marL="711200" lvl="0" algn="l">
              <a:defRPr/>
            </a:pPr>
            <a:endParaRPr lang="en-US" dirty="0">
              <a:solidFill>
                <a:schemeClr val="tx1"/>
              </a:solidFill>
            </a:endParaRPr>
          </a:p>
        </p:txBody>
      </p:sp>
      <p:sp>
        <p:nvSpPr>
          <p:cNvPr id="51" name="Picture Placeholder 22">
            <a:extLst>
              <a:ext uri="{FF2B5EF4-FFF2-40B4-BE49-F238E27FC236}">
                <a16:creationId xmlns:a16="http://schemas.microsoft.com/office/drawing/2014/main" id="{E430B151-9073-C969-D1A7-35B68EC0893D}"/>
              </a:ext>
            </a:extLst>
          </p:cNvPr>
          <p:cNvSpPr>
            <a:spLocks noGrp="1"/>
          </p:cNvSpPr>
          <p:nvPr>
            <p:ph type="pic" sz="quarter" idx="23" hasCustomPrompt="1"/>
          </p:nvPr>
        </p:nvSpPr>
        <p:spPr>
          <a:xfrm>
            <a:off x="2883124" y="1440126"/>
            <a:ext cx="1299056" cy="1309295"/>
          </a:xfrm>
          <a:prstGeom prst="ellipse">
            <a:avLst/>
          </a:prstGeom>
          <a:solidFill>
            <a:schemeClr val="tx1">
              <a:lumMod val="10000"/>
              <a:lumOff val="90000"/>
            </a:schemeClr>
          </a:solidFill>
          <a:ln w="57150">
            <a:solidFill>
              <a:schemeClr val="bg1"/>
            </a:solidFill>
          </a:ln>
        </p:spPr>
        <p:txBody>
          <a:bodyPr anchor="ctr" anchorCtr="0">
            <a:noAutofit/>
          </a:bodyPr>
          <a:lstStyle>
            <a:lvl1pPr marL="0" indent="0" algn="ctr">
              <a:buNone/>
              <a:defRPr sz="800">
                <a:solidFill>
                  <a:schemeClr val="tx2"/>
                </a:solidFill>
              </a:defRPr>
            </a:lvl1pPr>
          </a:lstStyle>
          <a:p>
            <a:r>
              <a:rPr lang="en-GB" dirty="0"/>
              <a:t>Click to insert headshot</a:t>
            </a:r>
          </a:p>
        </p:txBody>
      </p:sp>
      <p:sp>
        <p:nvSpPr>
          <p:cNvPr id="52" name="Text Placeholder 27">
            <a:extLst>
              <a:ext uri="{FF2B5EF4-FFF2-40B4-BE49-F238E27FC236}">
                <a16:creationId xmlns:a16="http://schemas.microsoft.com/office/drawing/2014/main" id="{4FDE2D34-D4BF-E670-F1F3-E14C6C4B70ED}"/>
              </a:ext>
            </a:extLst>
          </p:cNvPr>
          <p:cNvSpPr>
            <a:spLocks noGrp="1"/>
          </p:cNvSpPr>
          <p:nvPr>
            <p:ph type="body" sz="quarter" idx="24" hasCustomPrompt="1"/>
          </p:nvPr>
        </p:nvSpPr>
        <p:spPr>
          <a:xfrm>
            <a:off x="2883123" y="2869001"/>
            <a:ext cx="3802790" cy="830997"/>
          </a:xfrm>
        </p:spPr>
        <p:txBody>
          <a:bodyPr anchor="b" anchorCtr="0">
            <a:noAutofit/>
          </a:bodyPr>
          <a:lstStyle>
            <a:lvl1pPr marL="0" indent="0" algn="l">
              <a:lnSpc>
                <a:spcPct val="100000"/>
              </a:lnSpc>
              <a:spcBef>
                <a:spcPts val="0"/>
              </a:spcBef>
              <a:buNone/>
              <a:defRPr sz="2400">
                <a:solidFill>
                  <a:schemeClr val="accent1"/>
                </a:solidFill>
                <a:latin typeface="Inter SemiBold" panose="02000503000000020004" pitchFamily="2" charset="0"/>
              </a:defRPr>
            </a:lvl1pPr>
          </a:lstStyle>
          <a:p>
            <a:pPr lvl="0"/>
            <a:r>
              <a:rPr lang="en-GB" dirty="0"/>
              <a:t>Name                                   Surname</a:t>
            </a:r>
          </a:p>
        </p:txBody>
      </p:sp>
      <p:sp>
        <p:nvSpPr>
          <p:cNvPr id="53" name="Text Placeholder 27">
            <a:extLst>
              <a:ext uri="{FF2B5EF4-FFF2-40B4-BE49-F238E27FC236}">
                <a16:creationId xmlns:a16="http://schemas.microsoft.com/office/drawing/2014/main" id="{57D05B77-D1D2-C330-8008-2C6302788FDB}"/>
              </a:ext>
            </a:extLst>
          </p:cNvPr>
          <p:cNvSpPr>
            <a:spLocks noGrp="1"/>
          </p:cNvSpPr>
          <p:nvPr>
            <p:ph type="body" sz="quarter" idx="25" hasCustomPrompt="1"/>
          </p:nvPr>
        </p:nvSpPr>
        <p:spPr>
          <a:xfrm>
            <a:off x="2883123" y="4121364"/>
            <a:ext cx="3802790" cy="707886"/>
          </a:xfrm>
        </p:spPr>
        <p:txBody>
          <a:bodyPr>
            <a:noAutofit/>
          </a:bodyPr>
          <a:lstStyle>
            <a:lvl1pPr marL="0" indent="0" algn="l">
              <a:lnSpc>
                <a:spcPct val="100000"/>
              </a:lnSpc>
              <a:spcBef>
                <a:spcPts val="0"/>
              </a:spcBef>
              <a:buNone/>
              <a:defRPr sz="1800">
                <a:solidFill>
                  <a:schemeClr val="tx2"/>
                </a:solidFill>
                <a:latin typeface="Inter Medium" panose="02000503000000020004" pitchFamily="2" charset="0"/>
              </a:defRPr>
            </a:lvl1pPr>
          </a:lstStyle>
          <a:p>
            <a:pPr lvl="0"/>
            <a:r>
              <a:rPr lang="en-GB" dirty="0"/>
              <a:t>Job Role                                                and Department</a:t>
            </a:r>
          </a:p>
        </p:txBody>
      </p:sp>
      <p:sp>
        <p:nvSpPr>
          <p:cNvPr id="55" name="Text Placeholder 27">
            <a:extLst>
              <a:ext uri="{FF2B5EF4-FFF2-40B4-BE49-F238E27FC236}">
                <a16:creationId xmlns:a16="http://schemas.microsoft.com/office/drawing/2014/main" id="{AE830E1B-35B3-6D60-812B-1255602C55FC}"/>
              </a:ext>
            </a:extLst>
          </p:cNvPr>
          <p:cNvSpPr>
            <a:spLocks noGrp="1"/>
          </p:cNvSpPr>
          <p:nvPr>
            <p:ph type="body" sz="quarter" idx="38" hasCustomPrompt="1"/>
          </p:nvPr>
        </p:nvSpPr>
        <p:spPr>
          <a:xfrm>
            <a:off x="2883123" y="3666342"/>
            <a:ext cx="3802790" cy="349018"/>
          </a:xfrm>
        </p:spPr>
        <p:txBody>
          <a:bodyPr anchor="ctr" anchorCtr="0">
            <a:noAutofit/>
          </a:bodyPr>
          <a:lstStyle>
            <a:lvl1pPr marL="0" indent="0" algn="l">
              <a:lnSpc>
                <a:spcPct val="100000"/>
              </a:lnSpc>
              <a:spcBef>
                <a:spcPts val="0"/>
              </a:spcBef>
              <a:buNone/>
              <a:defRPr sz="1800">
                <a:solidFill>
                  <a:schemeClr val="tx2"/>
                </a:solidFill>
                <a:latin typeface="+mn-lt"/>
              </a:defRPr>
            </a:lvl1pPr>
          </a:lstStyle>
          <a:p>
            <a:pPr lvl="0"/>
            <a:r>
              <a:rPr lang="en-GB" dirty="0"/>
              <a:t>(Pronouns)</a:t>
            </a:r>
          </a:p>
        </p:txBody>
      </p:sp>
      <p:cxnSp>
        <p:nvCxnSpPr>
          <p:cNvPr id="56" name="Straight Connector 55">
            <a:extLst>
              <a:ext uri="{FF2B5EF4-FFF2-40B4-BE49-F238E27FC236}">
                <a16:creationId xmlns:a16="http://schemas.microsoft.com/office/drawing/2014/main" id="{8794C36F-F783-3815-299D-F5E87811113A}"/>
              </a:ext>
            </a:extLst>
          </p:cNvPr>
          <p:cNvCxnSpPr>
            <a:cxnSpLocks/>
          </p:cNvCxnSpPr>
          <p:nvPr userDrawn="1"/>
        </p:nvCxnSpPr>
        <p:spPr>
          <a:xfrm>
            <a:off x="2984422" y="4041353"/>
            <a:ext cx="3701491" cy="0"/>
          </a:xfrm>
          <a:prstGeom prst="line">
            <a:avLst/>
          </a:prstGeom>
          <a:ln w="38100" cap="rnd">
            <a:solidFill>
              <a:schemeClr val="tx1">
                <a:lumMod val="25000"/>
                <a:lumOff val="7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EA6EC832-B733-0CEC-0E68-4AA39C780226}"/>
              </a:ext>
            </a:extLst>
          </p:cNvPr>
          <p:cNvSpPr/>
          <p:nvPr userDrawn="1"/>
        </p:nvSpPr>
        <p:spPr>
          <a:xfrm>
            <a:off x="7538500" y="2203480"/>
            <a:ext cx="4265829" cy="2938524"/>
          </a:xfrm>
          <a:prstGeom prst="roundRect">
            <a:avLst>
              <a:gd name="adj" fmla="val 14917"/>
            </a:avLst>
          </a:prstGeom>
          <a:solidFill>
            <a:schemeClr val="bg1"/>
          </a:solidFill>
          <a:ln w="571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6000" tIns="216000" rIns="216000" bIns="216000" rtlCol="0" anchor="ctr"/>
          <a:lstStyle/>
          <a:p>
            <a:pPr marL="711200" lvl="0" algn="l">
              <a:defRPr/>
            </a:pPr>
            <a:endParaRPr lang="en-US" dirty="0">
              <a:solidFill>
                <a:schemeClr val="tx1"/>
              </a:solidFill>
            </a:endParaRPr>
          </a:p>
        </p:txBody>
      </p:sp>
      <p:sp>
        <p:nvSpPr>
          <p:cNvPr id="45" name="Picture Placeholder 22">
            <a:extLst>
              <a:ext uri="{FF2B5EF4-FFF2-40B4-BE49-F238E27FC236}">
                <a16:creationId xmlns:a16="http://schemas.microsoft.com/office/drawing/2014/main" id="{F8D12441-503A-FA71-06F4-9FC69E8C95D4}"/>
              </a:ext>
            </a:extLst>
          </p:cNvPr>
          <p:cNvSpPr>
            <a:spLocks noGrp="1"/>
          </p:cNvSpPr>
          <p:nvPr>
            <p:ph type="pic" sz="quarter" idx="39" hasCustomPrompt="1"/>
          </p:nvPr>
        </p:nvSpPr>
        <p:spPr>
          <a:xfrm>
            <a:off x="7735323" y="1440126"/>
            <a:ext cx="1299056" cy="1309295"/>
          </a:xfrm>
          <a:prstGeom prst="ellipse">
            <a:avLst/>
          </a:prstGeom>
          <a:solidFill>
            <a:schemeClr val="tx1">
              <a:lumMod val="10000"/>
              <a:lumOff val="90000"/>
            </a:schemeClr>
          </a:solidFill>
          <a:ln w="57150">
            <a:solidFill>
              <a:schemeClr val="bg1"/>
            </a:solidFill>
          </a:ln>
        </p:spPr>
        <p:txBody>
          <a:bodyPr anchor="ctr" anchorCtr="0">
            <a:noAutofit/>
          </a:bodyPr>
          <a:lstStyle>
            <a:lvl1pPr marL="0" indent="0" algn="ctr">
              <a:buNone/>
              <a:defRPr sz="800">
                <a:solidFill>
                  <a:schemeClr val="tx2"/>
                </a:solidFill>
              </a:defRPr>
            </a:lvl1pPr>
          </a:lstStyle>
          <a:p>
            <a:r>
              <a:rPr lang="en-GB" dirty="0"/>
              <a:t>Click to insert headshot</a:t>
            </a:r>
          </a:p>
        </p:txBody>
      </p:sp>
      <p:sp>
        <p:nvSpPr>
          <p:cNvPr id="46" name="Text Placeholder 27">
            <a:extLst>
              <a:ext uri="{FF2B5EF4-FFF2-40B4-BE49-F238E27FC236}">
                <a16:creationId xmlns:a16="http://schemas.microsoft.com/office/drawing/2014/main" id="{B3B9466B-A996-2980-C50C-055C03FBEC83}"/>
              </a:ext>
            </a:extLst>
          </p:cNvPr>
          <p:cNvSpPr>
            <a:spLocks noGrp="1"/>
          </p:cNvSpPr>
          <p:nvPr>
            <p:ph type="body" sz="quarter" idx="40" hasCustomPrompt="1"/>
          </p:nvPr>
        </p:nvSpPr>
        <p:spPr>
          <a:xfrm>
            <a:off x="7735322" y="2869001"/>
            <a:ext cx="3802790" cy="830997"/>
          </a:xfrm>
        </p:spPr>
        <p:txBody>
          <a:bodyPr anchor="b" anchorCtr="0">
            <a:noAutofit/>
          </a:bodyPr>
          <a:lstStyle>
            <a:lvl1pPr marL="0" indent="0" algn="l">
              <a:lnSpc>
                <a:spcPct val="100000"/>
              </a:lnSpc>
              <a:spcBef>
                <a:spcPts val="0"/>
              </a:spcBef>
              <a:buNone/>
              <a:defRPr sz="2400">
                <a:solidFill>
                  <a:schemeClr val="accent1"/>
                </a:solidFill>
                <a:latin typeface="Inter SemiBold" panose="02000503000000020004" pitchFamily="2" charset="0"/>
              </a:defRPr>
            </a:lvl1pPr>
          </a:lstStyle>
          <a:p>
            <a:pPr lvl="0"/>
            <a:r>
              <a:rPr lang="en-GB" dirty="0"/>
              <a:t>Name                                   Surname</a:t>
            </a:r>
          </a:p>
        </p:txBody>
      </p:sp>
      <p:sp>
        <p:nvSpPr>
          <p:cNvPr id="47" name="Text Placeholder 27">
            <a:extLst>
              <a:ext uri="{FF2B5EF4-FFF2-40B4-BE49-F238E27FC236}">
                <a16:creationId xmlns:a16="http://schemas.microsoft.com/office/drawing/2014/main" id="{C7B16B4D-F68C-C728-0CBA-00F1E310ACE3}"/>
              </a:ext>
            </a:extLst>
          </p:cNvPr>
          <p:cNvSpPr>
            <a:spLocks noGrp="1"/>
          </p:cNvSpPr>
          <p:nvPr>
            <p:ph type="body" sz="quarter" idx="41" hasCustomPrompt="1"/>
          </p:nvPr>
        </p:nvSpPr>
        <p:spPr>
          <a:xfrm>
            <a:off x="7735322" y="4121364"/>
            <a:ext cx="3802790" cy="707886"/>
          </a:xfrm>
        </p:spPr>
        <p:txBody>
          <a:bodyPr>
            <a:noAutofit/>
          </a:bodyPr>
          <a:lstStyle>
            <a:lvl1pPr marL="0" indent="0" algn="l">
              <a:lnSpc>
                <a:spcPct val="100000"/>
              </a:lnSpc>
              <a:spcBef>
                <a:spcPts val="0"/>
              </a:spcBef>
              <a:buNone/>
              <a:defRPr sz="1800">
                <a:solidFill>
                  <a:schemeClr val="tx2"/>
                </a:solidFill>
                <a:latin typeface="Inter Medium" panose="02000503000000020004" pitchFamily="2" charset="0"/>
              </a:defRPr>
            </a:lvl1pPr>
          </a:lstStyle>
          <a:p>
            <a:pPr lvl="0"/>
            <a:r>
              <a:rPr lang="en-GB" dirty="0"/>
              <a:t>Job Role                                                and Department</a:t>
            </a:r>
          </a:p>
        </p:txBody>
      </p:sp>
      <p:sp>
        <p:nvSpPr>
          <p:cNvPr id="48" name="Text Placeholder 27">
            <a:extLst>
              <a:ext uri="{FF2B5EF4-FFF2-40B4-BE49-F238E27FC236}">
                <a16:creationId xmlns:a16="http://schemas.microsoft.com/office/drawing/2014/main" id="{281FE598-681B-D09E-E559-5A4D3F8A7903}"/>
              </a:ext>
            </a:extLst>
          </p:cNvPr>
          <p:cNvSpPr>
            <a:spLocks noGrp="1"/>
          </p:cNvSpPr>
          <p:nvPr>
            <p:ph type="body" sz="quarter" idx="42" hasCustomPrompt="1"/>
          </p:nvPr>
        </p:nvSpPr>
        <p:spPr>
          <a:xfrm>
            <a:off x="7735322" y="3666342"/>
            <a:ext cx="3802790" cy="349018"/>
          </a:xfrm>
        </p:spPr>
        <p:txBody>
          <a:bodyPr anchor="ctr" anchorCtr="0">
            <a:noAutofit/>
          </a:bodyPr>
          <a:lstStyle>
            <a:lvl1pPr marL="0" indent="0" algn="l">
              <a:lnSpc>
                <a:spcPct val="100000"/>
              </a:lnSpc>
              <a:spcBef>
                <a:spcPts val="0"/>
              </a:spcBef>
              <a:buNone/>
              <a:defRPr sz="1800">
                <a:solidFill>
                  <a:schemeClr val="tx2"/>
                </a:solidFill>
                <a:latin typeface="+mn-lt"/>
              </a:defRPr>
            </a:lvl1pPr>
          </a:lstStyle>
          <a:p>
            <a:pPr lvl="0"/>
            <a:r>
              <a:rPr lang="en-GB" dirty="0"/>
              <a:t>(Pronouns)</a:t>
            </a:r>
          </a:p>
        </p:txBody>
      </p:sp>
      <p:cxnSp>
        <p:nvCxnSpPr>
          <p:cNvPr id="49" name="Straight Connector 48">
            <a:extLst>
              <a:ext uri="{FF2B5EF4-FFF2-40B4-BE49-F238E27FC236}">
                <a16:creationId xmlns:a16="http://schemas.microsoft.com/office/drawing/2014/main" id="{091BCD69-F7A0-992D-0995-BD5913F96CA0}"/>
              </a:ext>
            </a:extLst>
          </p:cNvPr>
          <p:cNvCxnSpPr>
            <a:cxnSpLocks/>
          </p:cNvCxnSpPr>
          <p:nvPr userDrawn="1"/>
        </p:nvCxnSpPr>
        <p:spPr>
          <a:xfrm>
            <a:off x="7836621" y="4041353"/>
            <a:ext cx="3701491" cy="0"/>
          </a:xfrm>
          <a:prstGeom prst="line">
            <a:avLst/>
          </a:prstGeom>
          <a:ln w="38100" cap="rnd">
            <a:solidFill>
              <a:schemeClr val="tx1">
                <a:lumMod val="25000"/>
                <a:lumOff val="7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36C9A79C-4C85-26FE-0E88-5FF8CDD23E2A}"/>
              </a:ext>
            </a:extLst>
          </p:cNvPr>
          <p:cNvSpPr/>
          <p:nvPr userDrawn="1"/>
        </p:nvSpPr>
        <p:spPr>
          <a:xfrm>
            <a:off x="-219920" y="1440126"/>
            <a:ext cx="2626841" cy="5716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04000" tIns="180000" rIns="180000" bIns="180000" rtlCol="0" anchor="ctr"/>
          <a:lstStyle/>
          <a:p>
            <a:r>
              <a:rPr lang="en-GB" sz="2000" dirty="0">
                <a:solidFill>
                  <a:schemeClr val="tx2"/>
                </a:solidFill>
                <a:latin typeface="Inter SemiBold" panose="02000503000000020004" pitchFamily="2" charset="0"/>
              </a:rPr>
              <a:t>Introducing…</a:t>
            </a:r>
            <a:endParaRPr lang="en-GB" sz="2000" dirty="0">
              <a:solidFill>
                <a:schemeClr val="tx2"/>
              </a:solidFill>
            </a:endParaRPr>
          </a:p>
        </p:txBody>
      </p:sp>
      <p:sp>
        <p:nvSpPr>
          <p:cNvPr id="3" name="Title 1">
            <a:extLst>
              <a:ext uri="{FF2B5EF4-FFF2-40B4-BE49-F238E27FC236}">
                <a16:creationId xmlns:a16="http://schemas.microsoft.com/office/drawing/2014/main" id="{07CFAB79-8F47-9A4E-1B2D-50F750BB62E3}"/>
              </a:ext>
            </a:extLst>
          </p:cNvPr>
          <p:cNvSpPr>
            <a:spLocks noGrp="1"/>
          </p:cNvSpPr>
          <p:nvPr>
            <p:ph type="title"/>
          </p:nvPr>
        </p:nvSpPr>
        <p:spPr>
          <a:xfrm>
            <a:off x="303321" y="320736"/>
            <a:ext cx="10383094" cy="522642"/>
          </a:xfrm>
          <a:prstGeom prst="rect">
            <a:avLst/>
          </a:prstGeom>
        </p:spPr>
        <p:txBody>
          <a:bodyPr/>
          <a:lstStyle>
            <a:lvl1pPr>
              <a:defRPr sz="3200">
                <a:solidFill>
                  <a:schemeClr val="tx2"/>
                </a:solidFill>
                <a:latin typeface="+mn-lt"/>
              </a:defRPr>
            </a:lvl1pPr>
          </a:lstStyle>
          <a:p>
            <a:r>
              <a:rPr lang="en-US"/>
              <a:t>Click to edit Master title style</a:t>
            </a:r>
            <a:endParaRPr lang="en-GB"/>
          </a:p>
        </p:txBody>
      </p:sp>
      <p:sp>
        <p:nvSpPr>
          <p:cNvPr id="4" name="Text Placeholder 5">
            <a:extLst>
              <a:ext uri="{FF2B5EF4-FFF2-40B4-BE49-F238E27FC236}">
                <a16:creationId xmlns:a16="http://schemas.microsoft.com/office/drawing/2014/main" id="{875C535F-5826-5D79-F17B-989CDB18A259}"/>
              </a:ext>
            </a:extLst>
          </p:cNvPr>
          <p:cNvSpPr>
            <a:spLocks noGrp="1"/>
          </p:cNvSpPr>
          <p:nvPr>
            <p:ph type="body" sz="quarter" idx="10" hasCustomPrompt="1"/>
          </p:nvPr>
        </p:nvSpPr>
        <p:spPr>
          <a:xfrm>
            <a:off x="303213" y="794393"/>
            <a:ext cx="10382654" cy="341632"/>
          </a:xfrm>
        </p:spPr>
        <p:txBody>
          <a:bodyPr wrap="square">
            <a:spAutoFit/>
          </a:bodyPr>
          <a:lstStyle>
            <a:lvl1pPr marL="0" indent="0" algn="l" defTabSz="914400" rtl="0" eaLnBrk="1" latinLnBrk="0" hangingPunct="1">
              <a:buNone/>
              <a:defRPr kumimoji="0" lang="en-GB" sz="1800" b="0" i="0" u="none" strike="noStrike" kern="1200" cap="none" spc="0" normalizeH="0" baseline="0" dirty="0">
                <a:ln>
                  <a:noFill/>
                </a:ln>
                <a:solidFill>
                  <a:srgbClr val="23282C">
                    <a:alpha val="50000"/>
                  </a:srgbClr>
                </a:solidFill>
                <a:effectLst/>
                <a:uLnTx/>
                <a:uFillTx/>
                <a:latin typeface="Inter Light" panose="02000503000000020004" pitchFamily="2" charset="0"/>
                <a:ea typeface="Tahoma" panose="020B0604030504040204" pitchFamily="34" charset="0"/>
                <a:cs typeface="Tahoma" panose="020B0604030504040204" pitchFamily="34" charset="0"/>
              </a:defRPr>
            </a:lvl1pPr>
          </a:lstStyle>
          <a:p>
            <a:pPr lvl="0"/>
            <a:r>
              <a:rPr lang="en-US" dirty="0"/>
              <a:t>Click to edit sub title</a:t>
            </a:r>
            <a:endParaRPr lang="en-GB" dirty="0"/>
          </a:p>
        </p:txBody>
      </p:sp>
    </p:spTree>
    <p:extLst>
      <p:ext uri="{BB962C8B-B14F-4D97-AF65-F5344CB8AC3E}">
        <p14:creationId xmlns:p14="http://schemas.microsoft.com/office/powerpoint/2010/main" val="36063883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2">
                                            <p:txEl>
                                              <p:pRg st="0" end="0"/>
                                            </p:txEl>
                                          </p:spTgt>
                                        </p:tgtEl>
                                        <p:attrNameLst>
                                          <p:attrName>style.visibility</p:attrName>
                                        </p:attrNameLst>
                                      </p:cBhvr>
                                      <p:to>
                                        <p:strVal val="visible"/>
                                      </p:to>
                                    </p:set>
                                    <p:animEffect transition="in" filter="fade">
                                      <p:cBhvr>
                                        <p:cTn id="16" dur="500"/>
                                        <p:tgtEl>
                                          <p:spTgt spid="52">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3">
                                            <p:txEl>
                                              <p:pRg st="0" end="0"/>
                                            </p:txEl>
                                          </p:spTgt>
                                        </p:tgtEl>
                                        <p:attrNameLst>
                                          <p:attrName>style.visibility</p:attrName>
                                        </p:attrNameLst>
                                      </p:cBhvr>
                                      <p:to>
                                        <p:strVal val="visible"/>
                                      </p:to>
                                    </p:set>
                                    <p:animEffect transition="in" filter="fade">
                                      <p:cBhvr>
                                        <p:cTn id="19" dur="500"/>
                                        <p:tgtEl>
                                          <p:spTgt spid="53">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5">
                                            <p:txEl>
                                              <p:pRg st="0" end="0"/>
                                            </p:txEl>
                                          </p:spTgt>
                                        </p:tgtEl>
                                        <p:attrNameLst>
                                          <p:attrName>style.visibility</p:attrName>
                                        </p:attrNameLst>
                                      </p:cBhvr>
                                      <p:to>
                                        <p:strVal val="visible"/>
                                      </p:to>
                                    </p:set>
                                    <p:animEffect transition="in" filter="fade">
                                      <p:cBhvr>
                                        <p:cTn id="22" dur="500"/>
                                        <p:tgtEl>
                                          <p:spTgt spid="55">
                                            <p:txEl>
                                              <p:pRg st="0" end="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fade">
                                      <p:cBhvr>
                                        <p:cTn id="25" dur="500"/>
                                        <p:tgtEl>
                                          <p:spTgt spid="5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
                                            <p:txEl>
                                              <p:pRg st="0" end="0"/>
                                            </p:txEl>
                                          </p:spTgt>
                                        </p:tgtEl>
                                        <p:attrNameLst>
                                          <p:attrName>style.visibility</p:attrName>
                                        </p:attrNameLst>
                                      </p:cBhvr>
                                      <p:to>
                                        <p:strVal val="visible"/>
                                      </p:to>
                                    </p:set>
                                    <p:animEffect transition="in" filter="fade">
                                      <p:cBhvr>
                                        <p:cTn id="31" dur="500"/>
                                        <p:tgtEl>
                                          <p:spTgt spid="46">
                                            <p:txEl>
                                              <p:pRg st="0" end="0"/>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7">
                                            <p:txEl>
                                              <p:pRg st="0" end="0"/>
                                            </p:txEl>
                                          </p:spTgt>
                                        </p:tgtEl>
                                        <p:attrNameLst>
                                          <p:attrName>style.visibility</p:attrName>
                                        </p:attrNameLst>
                                      </p:cBhvr>
                                      <p:to>
                                        <p:strVal val="visible"/>
                                      </p:to>
                                    </p:set>
                                    <p:animEffect transition="in" filter="fade">
                                      <p:cBhvr>
                                        <p:cTn id="34" dur="500"/>
                                        <p:tgtEl>
                                          <p:spTgt spid="47">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8">
                                            <p:txEl>
                                              <p:pRg st="0" end="0"/>
                                            </p:txEl>
                                          </p:spTgt>
                                        </p:tgtEl>
                                        <p:attrNameLst>
                                          <p:attrName>style.visibility</p:attrName>
                                        </p:attrNameLst>
                                      </p:cBhvr>
                                      <p:to>
                                        <p:strVal val="visible"/>
                                      </p:to>
                                    </p:set>
                                    <p:animEffect transition="in" filter="fade">
                                      <p:cBhvr>
                                        <p:cTn id="37" dur="500"/>
                                        <p:tgtEl>
                                          <p:spTgt spid="48">
                                            <p:txEl>
                                              <p:pRg st="0" end="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par>
                                <p:cTn id="41" presetID="16" presetClass="entr" presetSubtype="21"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barn(inVertical)">
                                      <p:cBhvr>
                                        <p:cTn id="43" dur="500"/>
                                        <p:tgtEl>
                                          <p:spTgt spid="17"/>
                                        </p:tgtEl>
                                      </p:cBhvr>
                                    </p:animEffect>
                                  </p:childTnLst>
                                </p:cTn>
                              </p:par>
                              <p:par>
                                <p:cTn id="44" presetID="2" presetClass="entr" presetSubtype="8" decel="100000" fill="hold" grpId="0" nodeType="withEffect">
                                  <p:stCondLst>
                                    <p:cond delay="0"/>
                                  </p:stCondLst>
                                  <p:childTnLst>
                                    <p:set>
                                      <p:cBhvr>
                                        <p:cTn id="45" dur="1" fill="hold">
                                          <p:stCondLst>
                                            <p:cond delay="0"/>
                                          </p:stCondLst>
                                        </p:cTn>
                                        <p:tgtEl>
                                          <p:spTgt spid="2"/>
                                        </p:tgtEl>
                                        <p:attrNameLst>
                                          <p:attrName>style.visibility</p:attrName>
                                        </p:attrNameLst>
                                      </p:cBhvr>
                                      <p:to>
                                        <p:strVal val="visible"/>
                                      </p:to>
                                    </p:set>
                                    <p:anim calcmode="lin" valueType="num">
                                      <p:cBhvr additive="base">
                                        <p:cTn id="46" dur="500" fill="hold"/>
                                        <p:tgtEl>
                                          <p:spTgt spid="2"/>
                                        </p:tgtEl>
                                        <p:attrNameLst>
                                          <p:attrName>ppt_x</p:attrName>
                                        </p:attrNameLst>
                                      </p:cBhvr>
                                      <p:tavLst>
                                        <p:tav tm="0">
                                          <p:val>
                                            <p:strVal val="0-#ppt_w/2"/>
                                          </p:val>
                                        </p:tav>
                                        <p:tav tm="100000">
                                          <p:val>
                                            <p:strVal val="#ppt_x"/>
                                          </p:val>
                                        </p:tav>
                                      </p:tavLst>
                                    </p:anim>
                                    <p:anim calcmode="lin" valueType="num">
                                      <p:cBhvr additive="base">
                                        <p:cTn id="47"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build="p">
        <p:tmplLst>
          <p:tmpl lvl="1">
            <p:tnLst>
              <p:par>
                <p:cTn presetID="10" presetClass="entr" presetSubtype="0"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fade">
                      <p:cBhvr>
                        <p:cTn dur="500"/>
                        <p:tgtEl>
                          <p:spTgt spid="52"/>
                        </p:tgtEl>
                      </p:cBhvr>
                    </p:animEffect>
                  </p:childTnLst>
                </p:cTn>
              </p:par>
            </p:tnLst>
          </p:tmpl>
        </p:tmplLst>
      </p:bldP>
      <p:bldP spid="53" grpId="0" build="p">
        <p:tmplLst>
          <p:tmpl lvl="1">
            <p:tnLst>
              <p:par>
                <p:cTn presetID="10" presetClass="entr" presetSubtype="0" fill="hold" nodeType="with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5" grpId="0" build="p">
        <p:tmplLst>
          <p:tmpl lvl="1">
            <p:tnLst>
              <p:par>
                <p:cTn presetID="10" presetClass="entr" presetSubtype="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44" grpId="0" animBg="1"/>
      <p:bldP spid="45" grpId="0" animBg="1"/>
      <p:bldP spid="46" grpId="0" build="p">
        <p:tmplLst>
          <p:tmpl lvl="1">
            <p:tnLst>
              <p:par>
                <p:cTn presetID="10" presetClass="entr" presetSubtype="0"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2"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Gradient with Partner Logo - Awin &amp; MarTech">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CF3E05A-C5B7-DC5B-6773-B7EA75E32F1D}"/>
              </a:ext>
            </a:extLst>
          </p:cNvPr>
          <p:cNvSpPr/>
          <p:nvPr userDrawn="1"/>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AutoShape 3"/>
          <p:cNvSpPr>
            <a:spLocks noChangeAspect="1" noChangeArrowheads="1" noTextEdit="1"/>
          </p:cNvSpPr>
          <p:nvPr/>
        </p:nvSpPr>
        <p:spPr bwMode="auto">
          <a:xfrm>
            <a:off x="4297363" y="0"/>
            <a:ext cx="79216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 name="Rectangle 5">
            <a:extLst>
              <a:ext uri="{FF2B5EF4-FFF2-40B4-BE49-F238E27FC236}">
                <a16:creationId xmlns:a16="http://schemas.microsoft.com/office/drawing/2014/main" id="{26B56289-2EBC-FB2E-3571-B9BC9DB46441}"/>
              </a:ext>
            </a:extLst>
          </p:cNvPr>
          <p:cNvSpPr/>
          <p:nvPr userDrawn="1"/>
        </p:nvSpPr>
        <p:spPr>
          <a:xfrm>
            <a:off x="6696075" y="0"/>
            <a:ext cx="5495926" cy="6858000"/>
          </a:xfrm>
          <a:prstGeom prst="rect">
            <a:avLst/>
          </a:prstGeom>
          <a:blipFill>
            <a:blip r:embed="rId2" cstate="print">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F3457C47-9E8E-EF0F-08CF-63A24D94B517}"/>
              </a:ext>
            </a:extLst>
          </p:cNvPr>
          <p:cNvSpPr/>
          <p:nvPr userDrawn="1"/>
        </p:nvSpPr>
        <p:spPr>
          <a:xfrm>
            <a:off x="6105539" y="0"/>
            <a:ext cx="2919137" cy="6858000"/>
          </a:xfrm>
          <a:prstGeom prst="rect">
            <a:avLst/>
          </a:prstGeom>
          <a:gradFill>
            <a:gsLst>
              <a:gs pos="25424">
                <a:srgbClr val="FF6600">
                  <a:alpha val="16000"/>
                </a:srgbClr>
              </a:gs>
              <a:gs pos="7000">
                <a:schemeClr val="accent1">
                  <a:alpha val="0"/>
                </a:schemeClr>
              </a:gs>
              <a:gs pos="63000">
                <a:srgbClr val="FF6600">
                  <a:alpha val="84000"/>
                </a:srgbClr>
              </a:gs>
              <a:gs pos="77000">
                <a:schemeClr val="accent1"/>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9" name="Group 28">
            <a:extLst>
              <a:ext uri="{FF2B5EF4-FFF2-40B4-BE49-F238E27FC236}">
                <a16:creationId xmlns:a16="http://schemas.microsoft.com/office/drawing/2014/main" id="{035F819C-027A-FC02-1A90-D3031BE4D1B4}"/>
              </a:ext>
            </a:extLst>
          </p:cNvPr>
          <p:cNvGrpSpPr/>
          <p:nvPr userDrawn="1"/>
        </p:nvGrpSpPr>
        <p:grpSpPr>
          <a:xfrm>
            <a:off x="10250917" y="5939874"/>
            <a:ext cx="649683" cy="1840019"/>
            <a:chOff x="6955918" y="2863488"/>
            <a:chExt cx="649683" cy="1840019"/>
          </a:xfrm>
        </p:grpSpPr>
        <p:sp>
          <p:nvSpPr>
            <p:cNvPr id="31" name="Freeform: Shape 30">
              <a:extLst>
                <a:ext uri="{FF2B5EF4-FFF2-40B4-BE49-F238E27FC236}">
                  <a16:creationId xmlns:a16="http://schemas.microsoft.com/office/drawing/2014/main" id="{A57F11D1-BE03-5E0B-186A-8E861C6D954A}"/>
                </a:ext>
              </a:extLst>
            </p:cNvPr>
            <p:cNvSpPr/>
            <p:nvPr/>
          </p:nvSpPr>
          <p:spPr>
            <a:xfrm rot="1800000">
              <a:off x="6955918" y="2863488"/>
              <a:ext cx="531157" cy="1840019"/>
            </a:xfrm>
            <a:custGeom>
              <a:avLst/>
              <a:gdLst>
                <a:gd name="connsiteX0" fmla="*/ 265603 w 531157"/>
                <a:gd name="connsiteY0" fmla="*/ 0 h 1840019"/>
                <a:gd name="connsiteX1" fmla="*/ 531157 w 531157"/>
                <a:gd name="connsiteY1" fmla="*/ 265555 h 1840019"/>
                <a:gd name="connsiteX2" fmla="*/ 531157 w 531157"/>
                <a:gd name="connsiteY2" fmla="*/ 1574465 h 1840019"/>
                <a:gd name="connsiteX3" fmla="*/ 265603 w 531157"/>
                <a:gd name="connsiteY3" fmla="*/ 1840020 h 1840019"/>
                <a:gd name="connsiteX4" fmla="*/ 265555 w 531157"/>
                <a:gd name="connsiteY4" fmla="*/ 1840020 h 1840019"/>
                <a:gd name="connsiteX5" fmla="*/ 0 w 531157"/>
                <a:gd name="connsiteY5" fmla="*/ 1574465 h 1840019"/>
                <a:gd name="connsiteX6" fmla="*/ 0 w 531157"/>
                <a:gd name="connsiteY6" fmla="*/ 265554 h 1840019"/>
                <a:gd name="connsiteX7" fmla="*/ 265555 w 531157"/>
                <a:gd name="connsiteY7" fmla="*/ 0 h 184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157" h="1840019">
                  <a:moveTo>
                    <a:pt x="265603" y="0"/>
                  </a:moveTo>
                  <a:cubicBezTo>
                    <a:pt x="412264" y="0"/>
                    <a:pt x="531157" y="118893"/>
                    <a:pt x="531157" y="265555"/>
                  </a:cubicBezTo>
                  <a:lnTo>
                    <a:pt x="531157" y="1574465"/>
                  </a:lnTo>
                  <a:cubicBezTo>
                    <a:pt x="531157" y="1721127"/>
                    <a:pt x="412264" y="1840020"/>
                    <a:pt x="265603" y="1840020"/>
                  </a:cubicBezTo>
                  <a:lnTo>
                    <a:pt x="265555" y="1840020"/>
                  </a:lnTo>
                  <a:cubicBezTo>
                    <a:pt x="118893" y="1840020"/>
                    <a:pt x="0" y="1721127"/>
                    <a:pt x="0" y="1574465"/>
                  </a:cubicBezTo>
                  <a:lnTo>
                    <a:pt x="0" y="265554"/>
                  </a:lnTo>
                  <a:cubicBezTo>
                    <a:pt x="0" y="118893"/>
                    <a:pt x="118893" y="0"/>
                    <a:pt x="265555" y="0"/>
                  </a:cubicBezTo>
                  <a:close/>
                </a:path>
              </a:pathLst>
            </a:custGeom>
            <a:solidFill>
              <a:schemeClr val="bg1"/>
            </a:solidFill>
            <a:ln w="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AB3B60CD-C1C1-C877-7F2F-0A8246ED9348}"/>
                </a:ext>
              </a:extLst>
            </p:cNvPr>
            <p:cNvSpPr/>
            <p:nvPr/>
          </p:nvSpPr>
          <p:spPr>
            <a:xfrm rot="1800000">
              <a:off x="7453842" y="3173708"/>
              <a:ext cx="151759" cy="151759"/>
            </a:xfrm>
            <a:custGeom>
              <a:avLst/>
              <a:gdLst>
                <a:gd name="connsiteX0" fmla="*/ 151759 w 151759"/>
                <a:gd name="connsiteY0" fmla="*/ 75880 h 151759"/>
                <a:gd name="connsiteX1" fmla="*/ 75880 w 151759"/>
                <a:gd name="connsiteY1" fmla="*/ 151759 h 151759"/>
                <a:gd name="connsiteX2" fmla="*/ 0 w 151759"/>
                <a:gd name="connsiteY2" fmla="*/ 75880 h 151759"/>
                <a:gd name="connsiteX3" fmla="*/ 75880 w 151759"/>
                <a:gd name="connsiteY3" fmla="*/ 0 h 151759"/>
                <a:gd name="connsiteX4" fmla="*/ 151759 w 151759"/>
                <a:gd name="connsiteY4" fmla="*/ 75880 h 15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9" h="151759">
                  <a:moveTo>
                    <a:pt x="151759" y="75880"/>
                  </a:moveTo>
                  <a:cubicBezTo>
                    <a:pt x="151759" y="117787"/>
                    <a:pt x="117787" y="151759"/>
                    <a:pt x="75880" y="151759"/>
                  </a:cubicBezTo>
                  <a:cubicBezTo>
                    <a:pt x="33972" y="151759"/>
                    <a:pt x="0" y="117787"/>
                    <a:pt x="0" y="75880"/>
                  </a:cubicBezTo>
                  <a:cubicBezTo>
                    <a:pt x="0" y="33972"/>
                    <a:pt x="33972" y="0"/>
                    <a:pt x="75880" y="0"/>
                  </a:cubicBezTo>
                  <a:cubicBezTo>
                    <a:pt x="117787" y="0"/>
                    <a:pt x="151759" y="33972"/>
                    <a:pt x="151759" y="75880"/>
                  </a:cubicBezTo>
                  <a:close/>
                </a:path>
              </a:pathLst>
            </a:custGeom>
            <a:solidFill>
              <a:schemeClr val="accent1"/>
            </a:solidFill>
            <a:ln w="0" cap="flat">
              <a:noFill/>
              <a:prstDash val="solid"/>
              <a:miter/>
            </a:ln>
          </p:spPr>
          <p:txBody>
            <a:bodyPr rtlCol="0" anchor="ctr"/>
            <a:lstStyle/>
            <a:p>
              <a:endParaRPr lang="en-GB"/>
            </a:p>
          </p:txBody>
        </p:sp>
      </p:grpSp>
      <p:grpSp>
        <p:nvGrpSpPr>
          <p:cNvPr id="2" name="Group 1">
            <a:extLst>
              <a:ext uri="{FF2B5EF4-FFF2-40B4-BE49-F238E27FC236}">
                <a16:creationId xmlns:a16="http://schemas.microsoft.com/office/drawing/2014/main" id="{F2C43391-45E7-729E-BF9A-0B23780300A6}"/>
              </a:ext>
            </a:extLst>
          </p:cNvPr>
          <p:cNvGrpSpPr/>
          <p:nvPr userDrawn="1"/>
        </p:nvGrpSpPr>
        <p:grpSpPr>
          <a:xfrm>
            <a:off x="11054152" y="-1322188"/>
            <a:ext cx="649683" cy="1840019"/>
            <a:chOff x="6955918" y="2863488"/>
            <a:chExt cx="649683" cy="1840019"/>
          </a:xfrm>
        </p:grpSpPr>
        <p:sp>
          <p:nvSpPr>
            <p:cNvPr id="3" name="Freeform: Shape 2">
              <a:extLst>
                <a:ext uri="{FF2B5EF4-FFF2-40B4-BE49-F238E27FC236}">
                  <a16:creationId xmlns:a16="http://schemas.microsoft.com/office/drawing/2014/main" id="{B20E594E-4AD8-1A5D-615D-59576EF94ABC}"/>
                </a:ext>
              </a:extLst>
            </p:cNvPr>
            <p:cNvSpPr/>
            <p:nvPr/>
          </p:nvSpPr>
          <p:spPr>
            <a:xfrm rot="1800000">
              <a:off x="6955918" y="2863488"/>
              <a:ext cx="531157" cy="1840019"/>
            </a:xfrm>
            <a:custGeom>
              <a:avLst/>
              <a:gdLst>
                <a:gd name="connsiteX0" fmla="*/ 265603 w 531157"/>
                <a:gd name="connsiteY0" fmla="*/ 0 h 1840019"/>
                <a:gd name="connsiteX1" fmla="*/ 531157 w 531157"/>
                <a:gd name="connsiteY1" fmla="*/ 265555 h 1840019"/>
                <a:gd name="connsiteX2" fmla="*/ 531157 w 531157"/>
                <a:gd name="connsiteY2" fmla="*/ 1574465 h 1840019"/>
                <a:gd name="connsiteX3" fmla="*/ 265603 w 531157"/>
                <a:gd name="connsiteY3" fmla="*/ 1840020 h 1840019"/>
                <a:gd name="connsiteX4" fmla="*/ 265555 w 531157"/>
                <a:gd name="connsiteY4" fmla="*/ 1840020 h 1840019"/>
                <a:gd name="connsiteX5" fmla="*/ 0 w 531157"/>
                <a:gd name="connsiteY5" fmla="*/ 1574465 h 1840019"/>
                <a:gd name="connsiteX6" fmla="*/ 0 w 531157"/>
                <a:gd name="connsiteY6" fmla="*/ 265554 h 1840019"/>
                <a:gd name="connsiteX7" fmla="*/ 265555 w 531157"/>
                <a:gd name="connsiteY7" fmla="*/ 0 h 184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157" h="1840019">
                  <a:moveTo>
                    <a:pt x="265603" y="0"/>
                  </a:moveTo>
                  <a:cubicBezTo>
                    <a:pt x="412264" y="0"/>
                    <a:pt x="531157" y="118893"/>
                    <a:pt x="531157" y="265555"/>
                  </a:cubicBezTo>
                  <a:lnTo>
                    <a:pt x="531157" y="1574465"/>
                  </a:lnTo>
                  <a:cubicBezTo>
                    <a:pt x="531157" y="1721127"/>
                    <a:pt x="412264" y="1840020"/>
                    <a:pt x="265603" y="1840020"/>
                  </a:cubicBezTo>
                  <a:lnTo>
                    <a:pt x="265555" y="1840020"/>
                  </a:lnTo>
                  <a:cubicBezTo>
                    <a:pt x="118893" y="1840020"/>
                    <a:pt x="0" y="1721127"/>
                    <a:pt x="0" y="1574465"/>
                  </a:cubicBezTo>
                  <a:lnTo>
                    <a:pt x="0" y="265554"/>
                  </a:lnTo>
                  <a:cubicBezTo>
                    <a:pt x="0" y="118893"/>
                    <a:pt x="118893" y="0"/>
                    <a:pt x="265555" y="0"/>
                  </a:cubicBezTo>
                  <a:close/>
                </a:path>
              </a:pathLst>
            </a:custGeom>
            <a:solidFill>
              <a:schemeClr val="bg1"/>
            </a:solidFill>
            <a:ln w="0" cap="flat">
              <a:noFill/>
              <a:prstDash val="solid"/>
              <a:miter/>
            </a:ln>
          </p:spPr>
          <p:txBody>
            <a:bodyPr rtlCol="0" anchor="ctr"/>
            <a:lstStyle/>
            <a:p>
              <a:endParaRPr lang="en-GB" dirty="0"/>
            </a:p>
          </p:txBody>
        </p:sp>
        <p:sp>
          <p:nvSpPr>
            <p:cNvPr id="4" name="Freeform: Shape 3">
              <a:extLst>
                <a:ext uri="{FF2B5EF4-FFF2-40B4-BE49-F238E27FC236}">
                  <a16:creationId xmlns:a16="http://schemas.microsoft.com/office/drawing/2014/main" id="{FA7CEED0-C9A7-9E70-E806-428C61D74294}"/>
                </a:ext>
              </a:extLst>
            </p:cNvPr>
            <p:cNvSpPr/>
            <p:nvPr/>
          </p:nvSpPr>
          <p:spPr>
            <a:xfrm rot="1800000">
              <a:off x="7453842" y="3173708"/>
              <a:ext cx="151759" cy="151759"/>
            </a:xfrm>
            <a:custGeom>
              <a:avLst/>
              <a:gdLst>
                <a:gd name="connsiteX0" fmla="*/ 151759 w 151759"/>
                <a:gd name="connsiteY0" fmla="*/ 75880 h 151759"/>
                <a:gd name="connsiteX1" fmla="*/ 75880 w 151759"/>
                <a:gd name="connsiteY1" fmla="*/ 151759 h 151759"/>
                <a:gd name="connsiteX2" fmla="*/ 0 w 151759"/>
                <a:gd name="connsiteY2" fmla="*/ 75880 h 151759"/>
                <a:gd name="connsiteX3" fmla="*/ 75880 w 151759"/>
                <a:gd name="connsiteY3" fmla="*/ 0 h 151759"/>
                <a:gd name="connsiteX4" fmla="*/ 151759 w 151759"/>
                <a:gd name="connsiteY4" fmla="*/ 75880 h 15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9" h="151759">
                  <a:moveTo>
                    <a:pt x="151759" y="75880"/>
                  </a:moveTo>
                  <a:cubicBezTo>
                    <a:pt x="151759" y="117787"/>
                    <a:pt x="117787" y="151759"/>
                    <a:pt x="75880" y="151759"/>
                  </a:cubicBezTo>
                  <a:cubicBezTo>
                    <a:pt x="33972" y="151759"/>
                    <a:pt x="0" y="117787"/>
                    <a:pt x="0" y="75880"/>
                  </a:cubicBezTo>
                  <a:cubicBezTo>
                    <a:pt x="0" y="33972"/>
                    <a:pt x="33972" y="0"/>
                    <a:pt x="75880" y="0"/>
                  </a:cubicBezTo>
                  <a:cubicBezTo>
                    <a:pt x="117787" y="0"/>
                    <a:pt x="151759" y="33972"/>
                    <a:pt x="151759" y="75880"/>
                  </a:cubicBezTo>
                  <a:close/>
                </a:path>
              </a:pathLst>
            </a:custGeom>
            <a:solidFill>
              <a:schemeClr val="accent1"/>
            </a:solidFill>
            <a:ln w="0" cap="flat">
              <a:noFill/>
              <a:prstDash val="solid"/>
              <a:miter/>
            </a:ln>
          </p:spPr>
          <p:txBody>
            <a:bodyPr rtlCol="0" anchor="ctr"/>
            <a:lstStyle/>
            <a:p>
              <a:endParaRPr lang="en-GB"/>
            </a:p>
          </p:txBody>
        </p:sp>
      </p:grpSp>
      <p:grpSp>
        <p:nvGrpSpPr>
          <p:cNvPr id="17" name="Group 16">
            <a:extLst>
              <a:ext uri="{FF2B5EF4-FFF2-40B4-BE49-F238E27FC236}">
                <a16:creationId xmlns:a16="http://schemas.microsoft.com/office/drawing/2014/main" id="{9362872C-CCE5-E4F3-273A-8EB76593C107}"/>
              </a:ext>
            </a:extLst>
          </p:cNvPr>
          <p:cNvGrpSpPr/>
          <p:nvPr userDrawn="1"/>
        </p:nvGrpSpPr>
        <p:grpSpPr>
          <a:xfrm rot="1800000">
            <a:off x="11795465" y="4243347"/>
            <a:ext cx="533652" cy="3049347"/>
            <a:chOff x="2614612" y="419100"/>
            <a:chExt cx="1054131" cy="6023419"/>
          </a:xfrm>
        </p:grpSpPr>
        <p:sp>
          <p:nvSpPr>
            <p:cNvPr id="12" name="Freeform: Shape 11">
              <a:extLst>
                <a:ext uri="{FF2B5EF4-FFF2-40B4-BE49-F238E27FC236}">
                  <a16:creationId xmlns:a16="http://schemas.microsoft.com/office/drawing/2014/main" id="{94B8918B-97C3-DD7F-20D8-4F652AD7D545}"/>
                </a:ext>
              </a:extLst>
            </p:cNvPr>
            <p:cNvSpPr/>
            <p:nvPr/>
          </p:nvSpPr>
          <p:spPr>
            <a:xfrm>
              <a:off x="2614612" y="419100"/>
              <a:ext cx="1054131" cy="6023419"/>
            </a:xfrm>
            <a:custGeom>
              <a:avLst/>
              <a:gdLst>
                <a:gd name="connsiteX0" fmla="*/ 527114 w 1054131"/>
                <a:gd name="connsiteY0" fmla="*/ 0 h 6023419"/>
                <a:gd name="connsiteX1" fmla="*/ 1054132 w 1054131"/>
                <a:gd name="connsiteY1" fmla="*/ 527018 h 6023419"/>
                <a:gd name="connsiteX2" fmla="*/ 1054132 w 1054131"/>
                <a:gd name="connsiteY2" fmla="*/ 5496401 h 6023419"/>
                <a:gd name="connsiteX3" fmla="*/ 527113 w 1054131"/>
                <a:gd name="connsiteY3" fmla="*/ 6023420 h 6023419"/>
                <a:gd name="connsiteX4" fmla="*/ 527018 w 1054131"/>
                <a:gd name="connsiteY4" fmla="*/ 6023420 h 6023419"/>
                <a:gd name="connsiteX5" fmla="*/ 0 w 1054131"/>
                <a:gd name="connsiteY5" fmla="*/ 5496401 h 6023419"/>
                <a:gd name="connsiteX6" fmla="*/ 0 w 1054131"/>
                <a:gd name="connsiteY6" fmla="*/ 527018 h 6023419"/>
                <a:gd name="connsiteX7" fmla="*/ 527018 w 1054131"/>
                <a:gd name="connsiteY7" fmla="*/ 0 h 602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4131" h="6023419">
                  <a:moveTo>
                    <a:pt x="527114" y="0"/>
                  </a:moveTo>
                  <a:cubicBezTo>
                    <a:pt x="818178" y="0"/>
                    <a:pt x="1054132" y="235954"/>
                    <a:pt x="1054132" y="527018"/>
                  </a:cubicBezTo>
                  <a:lnTo>
                    <a:pt x="1054132" y="5496401"/>
                  </a:lnTo>
                  <a:cubicBezTo>
                    <a:pt x="1054132" y="5787466"/>
                    <a:pt x="818178" y="6023420"/>
                    <a:pt x="527113" y="6023420"/>
                  </a:cubicBezTo>
                  <a:lnTo>
                    <a:pt x="527018" y="6023420"/>
                  </a:lnTo>
                  <a:cubicBezTo>
                    <a:pt x="235954" y="6023420"/>
                    <a:pt x="0" y="5787466"/>
                    <a:pt x="0" y="5496401"/>
                  </a:cubicBezTo>
                  <a:lnTo>
                    <a:pt x="0" y="527018"/>
                  </a:lnTo>
                  <a:cubicBezTo>
                    <a:pt x="0" y="235954"/>
                    <a:pt x="235954" y="0"/>
                    <a:pt x="527018" y="0"/>
                  </a:cubicBezTo>
                  <a:close/>
                </a:path>
              </a:pathLst>
            </a:custGeom>
            <a:solidFill>
              <a:srgbClr val="FFFFFF">
                <a:alpha val="40000"/>
              </a:srgbClr>
            </a:solidFill>
            <a:ln w="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55295903-3463-F10F-6892-B4877C7FA00D}"/>
                </a:ext>
              </a:extLst>
            </p:cNvPr>
            <p:cNvSpPr/>
            <p:nvPr/>
          </p:nvSpPr>
          <p:spPr>
            <a:xfrm>
              <a:off x="2991040" y="870870"/>
              <a:ext cx="301180" cy="301180"/>
            </a:xfrm>
            <a:custGeom>
              <a:avLst/>
              <a:gdLst>
                <a:gd name="connsiteX0" fmla="*/ 301181 w 301180"/>
                <a:gd name="connsiteY0" fmla="*/ 150590 h 301180"/>
                <a:gd name="connsiteX1" fmla="*/ 150590 w 301180"/>
                <a:gd name="connsiteY1" fmla="*/ 301181 h 301180"/>
                <a:gd name="connsiteX2" fmla="*/ 0 w 301180"/>
                <a:gd name="connsiteY2" fmla="*/ 150590 h 301180"/>
                <a:gd name="connsiteX3" fmla="*/ 150590 w 301180"/>
                <a:gd name="connsiteY3" fmla="*/ 0 h 301180"/>
                <a:gd name="connsiteX4" fmla="*/ 301181 w 301180"/>
                <a:gd name="connsiteY4" fmla="*/ 150590 h 301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180" h="301180">
                  <a:moveTo>
                    <a:pt x="301181" y="150590"/>
                  </a:moveTo>
                  <a:cubicBezTo>
                    <a:pt x="301181" y="233759"/>
                    <a:pt x="233759" y="301181"/>
                    <a:pt x="150590" y="301181"/>
                  </a:cubicBezTo>
                  <a:cubicBezTo>
                    <a:pt x="67422" y="301181"/>
                    <a:pt x="0" y="233759"/>
                    <a:pt x="0" y="150590"/>
                  </a:cubicBezTo>
                  <a:cubicBezTo>
                    <a:pt x="0" y="67422"/>
                    <a:pt x="67422" y="0"/>
                    <a:pt x="150590" y="0"/>
                  </a:cubicBezTo>
                  <a:cubicBezTo>
                    <a:pt x="233759" y="0"/>
                    <a:pt x="301181" y="67422"/>
                    <a:pt x="301181" y="150590"/>
                  </a:cubicBezTo>
                  <a:close/>
                </a:path>
              </a:pathLst>
            </a:custGeom>
            <a:solidFill>
              <a:srgbClr val="FFFFFF"/>
            </a:solidFill>
            <a:ln w="0" cap="flat">
              <a:noFill/>
              <a:prstDash val="solid"/>
              <a:miter/>
            </a:ln>
          </p:spPr>
          <p:txBody>
            <a:bodyPr rtlCol="0" anchor="ctr"/>
            <a:lstStyle/>
            <a:p>
              <a:endParaRPr lang="en-GB"/>
            </a:p>
          </p:txBody>
        </p:sp>
      </p:grpSp>
      <p:grpSp>
        <p:nvGrpSpPr>
          <p:cNvPr id="20" name="Group 19">
            <a:extLst>
              <a:ext uri="{FF2B5EF4-FFF2-40B4-BE49-F238E27FC236}">
                <a16:creationId xmlns:a16="http://schemas.microsoft.com/office/drawing/2014/main" id="{812DE62C-21EC-8CE8-DF8D-A225A2CBED20}"/>
              </a:ext>
            </a:extLst>
          </p:cNvPr>
          <p:cNvGrpSpPr/>
          <p:nvPr userDrawn="1"/>
        </p:nvGrpSpPr>
        <p:grpSpPr>
          <a:xfrm rot="1800000">
            <a:off x="11646795" y="-1322867"/>
            <a:ext cx="533652" cy="3049347"/>
            <a:chOff x="2614612" y="419100"/>
            <a:chExt cx="1054131" cy="6023419"/>
          </a:xfrm>
        </p:grpSpPr>
        <p:sp>
          <p:nvSpPr>
            <p:cNvPr id="21" name="Freeform: Shape 20">
              <a:extLst>
                <a:ext uri="{FF2B5EF4-FFF2-40B4-BE49-F238E27FC236}">
                  <a16:creationId xmlns:a16="http://schemas.microsoft.com/office/drawing/2014/main" id="{6AFC621E-CA07-C4C8-64B0-A6AFA5E01AFE}"/>
                </a:ext>
              </a:extLst>
            </p:cNvPr>
            <p:cNvSpPr/>
            <p:nvPr/>
          </p:nvSpPr>
          <p:spPr>
            <a:xfrm>
              <a:off x="2614612" y="419100"/>
              <a:ext cx="1054131" cy="6023419"/>
            </a:xfrm>
            <a:custGeom>
              <a:avLst/>
              <a:gdLst>
                <a:gd name="connsiteX0" fmla="*/ 527114 w 1054131"/>
                <a:gd name="connsiteY0" fmla="*/ 0 h 6023419"/>
                <a:gd name="connsiteX1" fmla="*/ 1054132 w 1054131"/>
                <a:gd name="connsiteY1" fmla="*/ 527018 h 6023419"/>
                <a:gd name="connsiteX2" fmla="*/ 1054132 w 1054131"/>
                <a:gd name="connsiteY2" fmla="*/ 5496401 h 6023419"/>
                <a:gd name="connsiteX3" fmla="*/ 527113 w 1054131"/>
                <a:gd name="connsiteY3" fmla="*/ 6023420 h 6023419"/>
                <a:gd name="connsiteX4" fmla="*/ 527018 w 1054131"/>
                <a:gd name="connsiteY4" fmla="*/ 6023420 h 6023419"/>
                <a:gd name="connsiteX5" fmla="*/ 0 w 1054131"/>
                <a:gd name="connsiteY5" fmla="*/ 5496401 h 6023419"/>
                <a:gd name="connsiteX6" fmla="*/ 0 w 1054131"/>
                <a:gd name="connsiteY6" fmla="*/ 527018 h 6023419"/>
                <a:gd name="connsiteX7" fmla="*/ 527018 w 1054131"/>
                <a:gd name="connsiteY7" fmla="*/ 0 h 602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4131" h="6023419">
                  <a:moveTo>
                    <a:pt x="527114" y="0"/>
                  </a:moveTo>
                  <a:cubicBezTo>
                    <a:pt x="818178" y="0"/>
                    <a:pt x="1054132" y="235954"/>
                    <a:pt x="1054132" y="527018"/>
                  </a:cubicBezTo>
                  <a:lnTo>
                    <a:pt x="1054132" y="5496401"/>
                  </a:lnTo>
                  <a:cubicBezTo>
                    <a:pt x="1054132" y="5787466"/>
                    <a:pt x="818178" y="6023420"/>
                    <a:pt x="527113" y="6023420"/>
                  </a:cubicBezTo>
                  <a:lnTo>
                    <a:pt x="527018" y="6023420"/>
                  </a:lnTo>
                  <a:cubicBezTo>
                    <a:pt x="235954" y="6023420"/>
                    <a:pt x="0" y="5787466"/>
                    <a:pt x="0" y="5496401"/>
                  </a:cubicBezTo>
                  <a:lnTo>
                    <a:pt x="0" y="527018"/>
                  </a:lnTo>
                  <a:cubicBezTo>
                    <a:pt x="0" y="235954"/>
                    <a:pt x="235954" y="0"/>
                    <a:pt x="527018" y="0"/>
                  </a:cubicBezTo>
                  <a:close/>
                </a:path>
              </a:pathLst>
            </a:custGeom>
            <a:solidFill>
              <a:srgbClr val="FFFFFF">
                <a:alpha val="40000"/>
              </a:srgbClr>
            </a:solidFill>
            <a:ln w="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65D3AC07-73FF-7BBB-D368-854AF7F525FF}"/>
                </a:ext>
              </a:extLst>
            </p:cNvPr>
            <p:cNvSpPr/>
            <p:nvPr/>
          </p:nvSpPr>
          <p:spPr>
            <a:xfrm>
              <a:off x="2991040" y="870870"/>
              <a:ext cx="301180" cy="301180"/>
            </a:xfrm>
            <a:custGeom>
              <a:avLst/>
              <a:gdLst>
                <a:gd name="connsiteX0" fmla="*/ 301181 w 301180"/>
                <a:gd name="connsiteY0" fmla="*/ 150590 h 301180"/>
                <a:gd name="connsiteX1" fmla="*/ 150590 w 301180"/>
                <a:gd name="connsiteY1" fmla="*/ 301181 h 301180"/>
                <a:gd name="connsiteX2" fmla="*/ 0 w 301180"/>
                <a:gd name="connsiteY2" fmla="*/ 150590 h 301180"/>
                <a:gd name="connsiteX3" fmla="*/ 150590 w 301180"/>
                <a:gd name="connsiteY3" fmla="*/ 0 h 301180"/>
                <a:gd name="connsiteX4" fmla="*/ 301181 w 301180"/>
                <a:gd name="connsiteY4" fmla="*/ 150590 h 301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180" h="301180">
                  <a:moveTo>
                    <a:pt x="301181" y="150590"/>
                  </a:moveTo>
                  <a:cubicBezTo>
                    <a:pt x="301181" y="233759"/>
                    <a:pt x="233759" y="301181"/>
                    <a:pt x="150590" y="301181"/>
                  </a:cubicBezTo>
                  <a:cubicBezTo>
                    <a:pt x="67422" y="301181"/>
                    <a:pt x="0" y="233759"/>
                    <a:pt x="0" y="150590"/>
                  </a:cubicBezTo>
                  <a:cubicBezTo>
                    <a:pt x="0" y="67422"/>
                    <a:pt x="67422" y="0"/>
                    <a:pt x="150590" y="0"/>
                  </a:cubicBezTo>
                  <a:cubicBezTo>
                    <a:pt x="233759" y="0"/>
                    <a:pt x="301181" y="67422"/>
                    <a:pt x="301181" y="150590"/>
                  </a:cubicBezTo>
                  <a:close/>
                </a:path>
              </a:pathLst>
            </a:custGeom>
            <a:solidFill>
              <a:srgbClr val="FFFFFF"/>
            </a:solidFill>
            <a:ln w="0" cap="flat">
              <a:noFill/>
              <a:prstDash val="solid"/>
              <a:miter/>
            </a:ln>
          </p:spPr>
          <p:txBody>
            <a:bodyPr rtlCol="0" anchor="ctr"/>
            <a:lstStyle/>
            <a:p>
              <a:endParaRPr lang="en-GB"/>
            </a:p>
          </p:txBody>
        </p:sp>
      </p:grpSp>
      <p:sp>
        <p:nvSpPr>
          <p:cNvPr id="109" name="Freeform: Shape 108">
            <a:extLst>
              <a:ext uri="{FF2B5EF4-FFF2-40B4-BE49-F238E27FC236}">
                <a16:creationId xmlns:a16="http://schemas.microsoft.com/office/drawing/2014/main" id="{052FECA8-3A26-A352-7B7E-529F3E521084}"/>
              </a:ext>
            </a:extLst>
          </p:cNvPr>
          <p:cNvSpPr/>
          <p:nvPr userDrawn="1"/>
        </p:nvSpPr>
        <p:spPr>
          <a:xfrm>
            <a:off x="-8655" y="-2"/>
            <a:ext cx="4547320" cy="1418664"/>
          </a:xfrm>
          <a:custGeom>
            <a:avLst/>
            <a:gdLst>
              <a:gd name="connsiteX0" fmla="*/ 0 w 4547320"/>
              <a:gd name="connsiteY0" fmla="*/ 0 h 1418664"/>
              <a:gd name="connsiteX1" fmla="*/ 4547320 w 4547320"/>
              <a:gd name="connsiteY1" fmla="*/ 0 h 1418664"/>
              <a:gd name="connsiteX2" fmla="*/ 4547320 w 4547320"/>
              <a:gd name="connsiteY2" fmla="*/ 994061 h 1418664"/>
              <a:gd name="connsiteX3" fmla="*/ 4122717 w 4547320"/>
              <a:gd name="connsiteY3" fmla="*/ 1418664 h 1418664"/>
              <a:gd name="connsiteX4" fmla="*/ 0 w 4547320"/>
              <a:gd name="connsiteY4" fmla="*/ 1418664 h 1418664"/>
              <a:gd name="connsiteX5" fmla="*/ 0 w 4547320"/>
              <a:gd name="connsiteY5" fmla="*/ 0 h 14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47320" h="1418664">
                <a:moveTo>
                  <a:pt x="0" y="0"/>
                </a:moveTo>
                <a:lnTo>
                  <a:pt x="4547320" y="0"/>
                </a:lnTo>
                <a:lnTo>
                  <a:pt x="4547320" y="994061"/>
                </a:lnTo>
                <a:cubicBezTo>
                  <a:pt x="4547320" y="1228563"/>
                  <a:pt x="4357219" y="1418664"/>
                  <a:pt x="4122717" y="1418664"/>
                </a:cubicBezTo>
                <a:lnTo>
                  <a:pt x="0" y="1418664"/>
                </a:lnTo>
                <a:lnTo>
                  <a:pt x="0"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19" name="Picture 118">
            <a:extLst>
              <a:ext uri="{FF2B5EF4-FFF2-40B4-BE49-F238E27FC236}">
                <a16:creationId xmlns:a16="http://schemas.microsoft.com/office/drawing/2014/main" id="{38FB2A0B-9951-4C02-B921-9A44AB96B819}"/>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7710" r="-8470"/>
          <a:stretch/>
        </p:blipFill>
        <p:spPr>
          <a:xfrm>
            <a:off x="316269" y="407755"/>
            <a:ext cx="1709904" cy="746531"/>
          </a:xfrm>
          <a:prstGeom prst="rect">
            <a:avLst/>
          </a:prstGeom>
        </p:spPr>
      </p:pic>
      <p:sp>
        <p:nvSpPr>
          <p:cNvPr id="120" name="Picture Placeholder 13">
            <a:extLst>
              <a:ext uri="{FF2B5EF4-FFF2-40B4-BE49-F238E27FC236}">
                <a16:creationId xmlns:a16="http://schemas.microsoft.com/office/drawing/2014/main" id="{AE3A3F8E-C987-D408-F81A-8FF0B54F63C8}"/>
              </a:ext>
            </a:extLst>
          </p:cNvPr>
          <p:cNvSpPr>
            <a:spLocks noGrp="1"/>
          </p:cNvSpPr>
          <p:nvPr>
            <p:ph type="pic" sz="quarter" idx="12" hasCustomPrompt="1"/>
          </p:nvPr>
        </p:nvSpPr>
        <p:spPr>
          <a:xfrm>
            <a:off x="2382509" y="547091"/>
            <a:ext cx="1613967" cy="498509"/>
          </a:xfrm>
        </p:spPr>
        <p:txBody>
          <a:bodyPr anchor="ctr" anchorCtr="0">
            <a:noAutofit/>
          </a:bodyPr>
          <a:lstStyle>
            <a:lvl1pPr marL="0" indent="0">
              <a:buNone/>
              <a:defRPr sz="1050"/>
            </a:lvl1pPr>
          </a:lstStyle>
          <a:p>
            <a:r>
              <a:rPr lang="en-GB" dirty="0"/>
              <a:t>Partner Logo:                     1.39 x 4.48cm</a:t>
            </a:r>
          </a:p>
        </p:txBody>
      </p:sp>
      <p:sp>
        <p:nvSpPr>
          <p:cNvPr id="11" name="Title 1">
            <a:extLst>
              <a:ext uri="{FF2B5EF4-FFF2-40B4-BE49-F238E27FC236}">
                <a16:creationId xmlns:a16="http://schemas.microsoft.com/office/drawing/2014/main" id="{D90ABC15-4B32-DF1A-E0B4-253F16929502}"/>
              </a:ext>
            </a:extLst>
          </p:cNvPr>
          <p:cNvSpPr>
            <a:spLocks noGrp="1"/>
          </p:cNvSpPr>
          <p:nvPr>
            <p:ph type="ctrTitle" hasCustomPrompt="1"/>
          </p:nvPr>
        </p:nvSpPr>
        <p:spPr>
          <a:xfrm>
            <a:off x="303180" y="2505168"/>
            <a:ext cx="5885705" cy="1495638"/>
          </a:xfrm>
          <a:prstGeom prst="rect">
            <a:avLst/>
          </a:prstGeom>
        </p:spPr>
        <p:txBody>
          <a:bodyPr anchor="b" anchorCtr="0"/>
          <a:lstStyle>
            <a:lvl1pPr marL="0" algn="l" defTabSz="914400" rtl="0" eaLnBrk="1" latinLnBrk="0" hangingPunct="1">
              <a:lnSpc>
                <a:spcPct val="90000"/>
              </a:lnSpc>
              <a:spcBef>
                <a:spcPct val="0"/>
              </a:spcBef>
              <a:buNone/>
              <a:defRPr lang="en-GB" sz="4800" kern="1200" dirty="0">
                <a:solidFill>
                  <a:schemeClr val="tx2"/>
                </a:solidFill>
                <a:latin typeface="+mn-lt"/>
                <a:ea typeface="+mn-ea"/>
                <a:cs typeface="+mn-cs"/>
              </a:defRPr>
            </a:lvl1pPr>
          </a:lstStyle>
          <a:p>
            <a:r>
              <a:rPr lang="en-US" dirty="0"/>
              <a:t>Click to edit </a:t>
            </a:r>
            <a:br>
              <a:rPr lang="en-US" dirty="0"/>
            </a:br>
            <a:r>
              <a:rPr lang="en-US" dirty="0"/>
              <a:t>Master title style</a:t>
            </a:r>
            <a:endParaRPr lang="en-GB" dirty="0"/>
          </a:p>
        </p:txBody>
      </p:sp>
      <p:sp>
        <p:nvSpPr>
          <p:cNvPr id="13" name="Subtitle 2">
            <a:extLst>
              <a:ext uri="{FF2B5EF4-FFF2-40B4-BE49-F238E27FC236}">
                <a16:creationId xmlns:a16="http://schemas.microsoft.com/office/drawing/2014/main" id="{7FF1AEA3-49F8-84D0-70D2-4D1815C29E09}"/>
              </a:ext>
            </a:extLst>
          </p:cNvPr>
          <p:cNvSpPr>
            <a:spLocks noGrp="1"/>
          </p:cNvSpPr>
          <p:nvPr>
            <p:ph type="subTitle" idx="1"/>
          </p:nvPr>
        </p:nvSpPr>
        <p:spPr>
          <a:xfrm>
            <a:off x="303180" y="4093895"/>
            <a:ext cx="5885705" cy="480131"/>
          </a:xfrm>
        </p:spPr>
        <p:txBody>
          <a:bodyPr>
            <a:spAutoFit/>
          </a:bodyPr>
          <a:lstStyle>
            <a:lvl1pPr marL="0" indent="0" algn="l" defTabSz="914400" rtl="0" eaLnBrk="1" latinLnBrk="0" hangingPunct="1">
              <a:spcBef>
                <a:spcPts val="0"/>
              </a:spcBef>
              <a:buNone/>
              <a:defRPr lang="en-GB" sz="2800" kern="1200" dirty="0">
                <a:solidFill>
                  <a:schemeClr val="tx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8" name="Text Placeholder 25">
            <a:extLst>
              <a:ext uri="{FF2B5EF4-FFF2-40B4-BE49-F238E27FC236}">
                <a16:creationId xmlns:a16="http://schemas.microsoft.com/office/drawing/2014/main" id="{8BB3AEFF-1679-F6E1-A00A-E36846CAB8A6}"/>
              </a:ext>
            </a:extLst>
          </p:cNvPr>
          <p:cNvSpPr>
            <a:spLocks noGrp="1"/>
          </p:cNvSpPr>
          <p:nvPr>
            <p:ph type="body" sz="quarter" idx="14" hasCustomPrompt="1"/>
          </p:nvPr>
        </p:nvSpPr>
        <p:spPr>
          <a:xfrm>
            <a:off x="260021" y="5572641"/>
            <a:ext cx="3023708" cy="936171"/>
          </a:xfrm>
        </p:spPr>
        <p:txBody>
          <a:bodyPr anchor="ctr" anchorCtr="0">
            <a:noAutofit/>
          </a:bodyPr>
          <a:lstStyle>
            <a:lvl1pPr marL="0" indent="0">
              <a:lnSpc>
                <a:spcPct val="100000"/>
              </a:lnSpc>
              <a:spcBef>
                <a:spcPts val="0"/>
              </a:spcBef>
              <a:spcAft>
                <a:spcPts val="0"/>
              </a:spcAft>
              <a:buNone/>
              <a:defRPr sz="1200" b="0" i="0">
                <a:solidFill>
                  <a:schemeClr val="tx2"/>
                </a:solidFill>
                <a:latin typeface="+mn-lt"/>
              </a:defRPr>
            </a:lvl1pPr>
            <a:lvl5pPr marL="1828800" indent="0">
              <a:buNone/>
              <a:defRPr sz="1400"/>
            </a:lvl5pPr>
          </a:lstStyle>
          <a:p>
            <a:pPr lvl="0"/>
            <a:r>
              <a:rPr lang="en-US" dirty="0"/>
              <a:t>“Delete me” – Title page for assets with audience </a:t>
            </a:r>
            <a:r>
              <a:rPr lang="en-US" dirty="0" err="1"/>
              <a:t>Awin</a:t>
            </a:r>
            <a:r>
              <a:rPr lang="en-US" dirty="0"/>
              <a:t> &amp; MarTech, or multiple audiences combined (advertiser, agency, publisher etc.)</a:t>
            </a:r>
          </a:p>
        </p:txBody>
      </p:sp>
    </p:spTree>
    <p:extLst>
      <p:ext uri="{BB962C8B-B14F-4D97-AF65-F5344CB8AC3E}">
        <p14:creationId xmlns:p14="http://schemas.microsoft.com/office/powerpoint/2010/main" val="333525771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winner Intros - 3 names">
    <p:spTree>
      <p:nvGrpSpPr>
        <p:cNvPr id="1" name=""/>
        <p:cNvGrpSpPr/>
        <p:nvPr/>
      </p:nvGrpSpPr>
      <p:grpSpPr>
        <a:xfrm>
          <a:off x="0" y="0"/>
          <a:ext cx="0" cy="0"/>
          <a:chOff x="0" y="0"/>
          <a:chExt cx="0" cy="0"/>
        </a:xfrm>
      </p:grpSpPr>
      <p:cxnSp>
        <p:nvCxnSpPr>
          <p:cNvPr id="4" name="Connector: Elbow 3">
            <a:extLst>
              <a:ext uri="{FF2B5EF4-FFF2-40B4-BE49-F238E27FC236}">
                <a16:creationId xmlns:a16="http://schemas.microsoft.com/office/drawing/2014/main" id="{FBC2027B-5C97-2690-8C0A-79FE5C544955}"/>
              </a:ext>
            </a:extLst>
          </p:cNvPr>
          <p:cNvCxnSpPr>
            <a:cxnSpLocks/>
          </p:cNvCxnSpPr>
          <p:nvPr/>
        </p:nvCxnSpPr>
        <p:spPr>
          <a:xfrm>
            <a:off x="-282673" y="1731071"/>
            <a:ext cx="12632860" cy="2690360"/>
          </a:xfrm>
          <a:prstGeom prst="bentConnector3">
            <a:avLst>
              <a:gd name="adj1" fmla="val 11106"/>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6D017489-DB22-4C49-50E1-5F821AE5B6EF}"/>
              </a:ext>
            </a:extLst>
          </p:cNvPr>
          <p:cNvSpPr/>
          <p:nvPr userDrawn="1"/>
        </p:nvSpPr>
        <p:spPr>
          <a:xfrm>
            <a:off x="383603" y="2745604"/>
            <a:ext cx="3598088" cy="2690361"/>
          </a:xfrm>
          <a:prstGeom prst="roundRect">
            <a:avLst>
              <a:gd name="adj" fmla="val 14917"/>
            </a:avLst>
          </a:prstGeom>
          <a:solidFill>
            <a:schemeClr val="bg1"/>
          </a:solidFill>
          <a:ln w="571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6000" tIns="216000" rIns="216000" bIns="216000" rtlCol="0" anchor="ctr"/>
          <a:lstStyle/>
          <a:p>
            <a:pPr marL="711200" lvl="0" algn="l">
              <a:defRPr/>
            </a:pPr>
            <a:endParaRPr lang="en-US" dirty="0">
              <a:solidFill>
                <a:schemeClr val="tx1"/>
              </a:solidFill>
            </a:endParaRPr>
          </a:p>
        </p:txBody>
      </p:sp>
      <p:sp>
        <p:nvSpPr>
          <p:cNvPr id="51" name="Picture Placeholder 22">
            <a:extLst>
              <a:ext uri="{FF2B5EF4-FFF2-40B4-BE49-F238E27FC236}">
                <a16:creationId xmlns:a16="http://schemas.microsoft.com/office/drawing/2014/main" id="{E430B151-9073-C969-D1A7-35B68EC0893D}"/>
              </a:ext>
            </a:extLst>
          </p:cNvPr>
          <p:cNvSpPr>
            <a:spLocks noGrp="1"/>
          </p:cNvSpPr>
          <p:nvPr>
            <p:ph type="pic" sz="quarter" idx="23" hasCustomPrompt="1"/>
          </p:nvPr>
        </p:nvSpPr>
        <p:spPr>
          <a:xfrm>
            <a:off x="580426" y="2180347"/>
            <a:ext cx="1102508" cy="1111198"/>
          </a:xfrm>
          <a:prstGeom prst="ellipse">
            <a:avLst/>
          </a:prstGeom>
          <a:solidFill>
            <a:schemeClr val="tx1">
              <a:lumMod val="10000"/>
              <a:lumOff val="90000"/>
            </a:schemeClr>
          </a:solidFill>
          <a:ln w="57150">
            <a:solidFill>
              <a:schemeClr val="bg1"/>
            </a:solidFill>
          </a:ln>
        </p:spPr>
        <p:txBody>
          <a:bodyPr anchor="ctr" anchorCtr="0">
            <a:noAutofit/>
          </a:bodyPr>
          <a:lstStyle>
            <a:lvl1pPr marL="0" indent="0" algn="ctr">
              <a:buNone/>
              <a:defRPr sz="800">
                <a:solidFill>
                  <a:schemeClr val="tx2"/>
                </a:solidFill>
              </a:defRPr>
            </a:lvl1pPr>
          </a:lstStyle>
          <a:p>
            <a:r>
              <a:rPr lang="en-GB" dirty="0"/>
              <a:t>Click to insert headshot</a:t>
            </a:r>
          </a:p>
        </p:txBody>
      </p:sp>
      <p:sp>
        <p:nvSpPr>
          <p:cNvPr id="52" name="Text Placeholder 27">
            <a:extLst>
              <a:ext uri="{FF2B5EF4-FFF2-40B4-BE49-F238E27FC236}">
                <a16:creationId xmlns:a16="http://schemas.microsoft.com/office/drawing/2014/main" id="{4FDE2D34-D4BF-E670-F1F3-E14C6C4B70ED}"/>
              </a:ext>
            </a:extLst>
          </p:cNvPr>
          <p:cNvSpPr>
            <a:spLocks noGrp="1"/>
          </p:cNvSpPr>
          <p:nvPr>
            <p:ph type="body" sz="quarter" idx="24" hasCustomPrompt="1"/>
          </p:nvPr>
        </p:nvSpPr>
        <p:spPr>
          <a:xfrm>
            <a:off x="580425" y="3394431"/>
            <a:ext cx="3163985" cy="685645"/>
          </a:xfrm>
        </p:spPr>
        <p:txBody>
          <a:bodyPr anchor="b" anchorCtr="0">
            <a:noAutofit/>
          </a:bodyPr>
          <a:lstStyle>
            <a:lvl1pPr marL="0" indent="0" algn="l">
              <a:lnSpc>
                <a:spcPct val="100000"/>
              </a:lnSpc>
              <a:spcBef>
                <a:spcPts val="0"/>
              </a:spcBef>
              <a:buNone/>
              <a:defRPr sz="2000">
                <a:solidFill>
                  <a:schemeClr val="accent1"/>
                </a:solidFill>
                <a:latin typeface="Inter SemiBold" panose="02000503000000020004" pitchFamily="2" charset="0"/>
              </a:defRPr>
            </a:lvl1pPr>
          </a:lstStyle>
          <a:p>
            <a:pPr lvl="0"/>
            <a:r>
              <a:rPr lang="en-GB" dirty="0"/>
              <a:t>Name                                   Surname</a:t>
            </a:r>
          </a:p>
        </p:txBody>
      </p:sp>
      <p:sp>
        <p:nvSpPr>
          <p:cNvPr id="53" name="Text Placeholder 27">
            <a:extLst>
              <a:ext uri="{FF2B5EF4-FFF2-40B4-BE49-F238E27FC236}">
                <a16:creationId xmlns:a16="http://schemas.microsoft.com/office/drawing/2014/main" id="{57D05B77-D1D2-C330-8008-2C6302788FDB}"/>
              </a:ext>
            </a:extLst>
          </p:cNvPr>
          <p:cNvSpPr>
            <a:spLocks noGrp="1"/>
          </p:cNvSpPr>
          <p:nvPr>
            <p:ph type="body" sz="quarter" idx="25" hasCustomPrompt="1"/>
          </p:nvPr>
        </p:nvSpPr>
        <p:spPr>
          <a:xfrm>
            <a:off x="580425" y="4501442"/>
            <a:ext cx="3163985" cy="653791"/>
          </a:xfrm>
        </p:spPr>
        <p:txBody>
          <a:bodyPr>
            <a:noAutofit/>
          </a:bodyPr>
          <a:lstStyle>
            <a:lvl1pPr marL="0" indent="0" algn="l">
              <a:lnSpc>
                <a:spcPct val="100000"/>
              </a:lnSpc>
              <a:spcBef>
                <a:spcPts val="0"/>
              </a:spcBef>
              <a:buNone/>
              <a:defRPr sz="1800">
                <a:solidFill>
                  <a:schemeClr val="tx2"/>
                </a:solidFill>
                <a:latin typeface="Inter Medium" panose="02000503000000020004" pitchFamily="2" charset="0"/>
              </a:defRPr>
            </a:lvl1pPr>
          </a:lstStyle>
          <a:p>
            <a:pPr lvl="0"/>
            <a:r>
              <a:rPr lang="en-GB" dirty="0"/>
              <a:t>Job Role                                                and Department</a:t>
            </a:r>
          </a:p>
        </p:txBody>
      </p:sp>
      <p:sp>
        <p:nvSpPr>
          <p:cNvPr id="55" name="Text Placeholder 27">
            <a:extLst>
              <a:ext uri="{FF2B5EF4-FFF2-40B4-BE49-F238E27FC236}">
                <a16:creationId xmlns:a16="http://schemas.microsoft.com/office/drawing/2014/main" id="{AE830E1B-35B3-6D60-812B-1255602C55FC}"/>
              </a:ext>
            </a:extLst>
          </p:cNvPr>
          <p:cNvSpPr>
            <a:spLocks noGrp="1"/>
          </p:cNvSpPr>
          <p:nvPr>
            <p:ph type="body" sz="quarter" idx="38" hasCustomPrompt="1"/>
          </p:nvPr>
        </p:nvSpPr>
        <p:spPr>
          <a:xfrm>
            <a:off x="580425" y="4046420"/>
            <a:ext cx="3163985" cy="349018"/>
          </a:xfrm>
        </p:spPr>
        <p:txBody>
          <a:bodyPr anchor="ctr" anchorCtr="0">
            <a:noAutofit/>
          </a:bodyPr>
          <a:lstStyle>
            <a:lvl1pPr marL="0" indent="0" algn="l">
              <a:lnSpc>
                <a:spcPct val="100000"/>
              </a:lnSpc>
              <a:spcBef>
                <a:spcPts val="0"/>
              </a:spcBef>
              <a:buNone/>
              <a:defRPr sz="1800">
                <a:solidFill>
                  <a:schemeClr val="tx2"/>
                </a:solidFill>
                <a:latin typeface="+mn-lt"/>
              </a:defRPr>
            </a:lvl1pPr>
          </a:lstStyle>
          <a:p>
            <a:pPr lvl="0"/>
            <a:r>
              <a:rPr lang="en-GB" dirty="0"/>
              <a:t>(Pronouns)</a:t>
            </a:r>
          </a:p>
        </p:txBody>
      </p:sp>
      <p:cxnSp>
        <p:nvCxnSpPr>
          <p:cNvPr id="56" name="Straight Connector 55">
            <a:extLst>
              <a:ext uri="{FF2B5EF4-FFF2-40B4-BE49-F238E27FC236}">
                <a16:creationId xmlns:a16="http://schemas.microsoft.com/office/drawing/2014/main" id="{8794C36F-F783-3815-299D-F5E87811113A}"/>
              </a:ext>
            </a:extLst>
          </p:cNvPr>
          <p:cNvCxnSpPr>
            <a:cxnSpLocks/>
          </p:cNvCxnSpPr>
          <p:nvPr userDrawn="1"/>
        </p:nvCxnSpPr>
        <p:spPr>
          <a:xfrm>
            <a:off x="681724" y="4421431"/>
            <a:ext cx="2137676" cy="0"/>
          </a:xfrm>
          <a:prstGeom prst="line">
            <a:avLst/>
          </a:prstGeom>
          <a:ln w="38100" cap="rnd">
            <a:solidFill>
              <a:schemeClr val="tx1">
                <a:lumMod val="25000"/>
                <a:lumOff val="7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BACB3629-C5E6-FDCD-5296-85027B3F8798}"/>
              </a:ext>
            </a:extLst>
          </p:cNvPr>
          <p:cNvSpPr/>
          <p:nvPr userDrawn="1"/>
        </p:nvSpPr>
        <p:spPr>
          <a:xfrm>
            <a:off x="4299237" y="2745604"/>
            <a:ext cx="3598088" cy="2690361"/>
          </a:xfrm>
          <a:prstGeom prst="roundRect">
            <a:avLst>
              <a:gd name="adj" fmla="val 14917"/>
            </a:avLst>
          </a:prstGeom>
          <a:solidFill>
            <a:schemeClr val="bg1"/>
          </a:solidFill>
          <a:ln w="571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6000" tIns="216000" rIns="216000" bIns="216000" rtlCol="0" anchor="ctr"/>
          <a:lstStyle/>
          <a:p>
            <a:pPr marL="711200" lvl="0" algn="l">
              <a:defRPr/>
            </a:pPr>
            <a:endParaRPr lang="en-US" dirty="0">
              <a:solidFill>
                <a:schemeClr val="tx1"/>
              </a:solidFill>
            </a:endParaRPr>
          </a:p>
        </p:txBody>
      </p:sp>
      <p:sp>
        <p:nvSpPr>
          <p:cNvPr id="28" name="Picture Placeholder 22">
            <a:extLst>
              <a:ext uri="{FF2B5EF4-FFF2-40B4-BE49-F238E27FC236}">
                <a16:creationId xmlns:a16="http://schemas.microsoft.com/office/drawing/2014/main" id="{CE10937F-1239-24E5-90A7-64B9E6CD2F81}"/>
              </a:ext>
            </a:extLst>
          </p:cNvPr>
          <p:cNvSpPr>
            <a:spLocks noGrp="1"/>
          </p:cNvSpPr>
          <p:nvPr>
            <p:ph type="pic" sz="quarter" idx="39" hasCustomPrompt="1"/>
          </p:nvPr>
        </p:nvSpPr>
        <p:spPr>
          <a:xfrm>
            <a:off x="4496060" y="2180347"/>
            <a:ext cx="1102508" cy="1111198"/>
          </a:xfrm>
          <a:prstGeom prst="ellipse">
            <a:avLst/>
          </a:prstGeom>
          <a:solidFill>
            <a:schemeClr val="tx1">
              <a:lumMod val="10000"/>
              <a:lumOff val="90000"/>
            </a:schemeClr>
          </a:solidFill>
          <a:ln w="57150">
            <a:solidFill>
              <a:schemeClr val="bg1"/>
            </a:solidFill>
          </a:ln>
        </p:spPr>
        <p:txBody>
          <a:bodyPr anchor="ctr" anchorCtr="0">
            <a:noAutofit/>
          </a:bodyPr>
          <a:lstStyle>
            <a:lvl1pPr marL="0" indent="0" algn="ctr">
              <a:buNone/>
              <a:defRPr sz="800">
                <a:solidFill>
                  <a:schemeClr val="tx2"/>
                </a:solidFill>
              </a:defRPr>
            </a:lvl1pPr>
          </a:lstStyle>
          <a:p>
            <a:r>
              <a:rPr lang="en-GB" dirty="0"/>
              <a:t>Click to insert headshot</a:t>
            </a:r>
          </a:p>
        </p:txBody>
      </p:sp>
      <p:sp>
        <p:nvSpPr>
          <p:cNvPr id="29" name="Text Placeholder 27">
            <a:extLst>
              <a:ext uri="{FF2B5EF4-FFF2-40B4-BE49-F238E27FC236}">
                <a16:creationId xmlns:a16="http://schemas.microsoft.com/office/drawing/2014/main" id="{39221DF1-C555-FF18-F066-9D8CCE301A5A}"/>
              </a:ext>
            </a:extLst>
          </p:cNvPr>
          <p:cNvSpPr>
            <a:spLocks noGrp="1"/>
          </p:cNvSpPr>
          <p:nvPr>
            <p:ph type="body" sz="quarter" idx="40" hasCustomPrompt="1"/>
          </p:nvPr>
        </p:nvSpPr>
        <p:spPr>
          <a:xfrm>
            <a:off x="4496059" y="3394431"/>
            <a:ext cx="3163985" cy="685645"/>
          </a:xfrm>
        </p:spPr>
        <p:txBody>
          <a:bodyPr anchor="b" anchorCtr="0">
            <a:noAutofit/>
          </a:bodyPr>
          <a:lstStyle>
            <a:lvl1pPr marL="0" indent="0" algn="l">
              <a:lnSpc>
                <a:spcPct val="100000"/>
              </a:lnSpc>
              <a:spcBef>
                <a:spcPts val="0"/>
              </a:spcBef>
              <a:buNone/>
              <a:defRPr sz="2000">
                <a:solidFill>
                  <a:schemeClr val="accent1"/>
                </a:solidFill>
                <a:latin typeface="Inter SemiBold" panose="02000503000000020004" pitchFamily="2" charset="0"/>
              </a:defRPr>
            </a:lvl1pPr>
          </a:lstStyle>
          <a:p>
            <a:pPr lvl="0"/>
            <a:r>
              <a:rPr lang="en-GB" dirty="0"/>
              <a:t>Name                                   Surname</a:t>
            </a:r>
          </a:p>
        </p:txBody>
      </p:sp>
      <p:sp>
        <p:nvSpPr>
          <p:cNvPr id="30" name="Text Placeholder 27">
            <a:extLst>
              <a:ext uri="{FF2B5EF4-FFF2-40B4-BE49-F238E27FC236}">
                <a16:creationId xmlns:a16="http://schemas.microsoft.com/office/drawing/2014/main" id="{3D7D68BD-B052-DE3E-D24F-01B7B5126423}"/>
              </a:ext>
            </a:extLst>
          </p:cNvPr>
          <p:cNvSpPr>
            <a:spLocks noGrp="1"/>
          </p:cNvSpPr>
          <p:nvPr>
            <p:ph type="body" sz="quarter" idx="41" hasCustomPrompt="1"/>
          </p:nvPr>
        </p:nvSpPr>
        <p:spPr>
          <a:xfrm>
            <a:off x="4496059" y="4501442"/>
            <a:ext cx="3163985" cy="653791"/>
          </a:xfrm>
        </p:spPr>
        <p:txBody>
          <a:bodyPr>
            <a:noAutofit/>
          </a:bodyPr>
          <a:lstStyle>
            <a:lvl1pPr marL="0" indent="0" algn="l">
              <a:lnSpc>
                <a:spcPct val="100000"/>
              </a:lnSpc>
              <a:spcBef>
                <a:spcPts val="0"/>
              </a:spcBef>
              <a:buNone/>
              <a:defRPr sz="1800">
                <a:solidFill>
                  <a:schemeClr val="tx2"/>
                </a:solidFill>
                <a:latin typeface="Inter Medium" panose="02000503000000020004" pitchFamily="2" charset="0"/>
              </a:defRPr>
            </a:lvl1pPr>
          </a:lstStyle>
          <a:p>
            <a:pPr lvl="0"/>
            <a:r>
              <a:rPr lang="en-GB" dirty="0"/>
              <a:t>Job Role                                                and Department</a:t>
            </a:r>
          </a:p>
        </p:txBody>
      </p:sp>
      <p:sp>
        <p:nvSpPr>
          <p:cNvPr id="31" name="Text Placeholder 27">
            <a:extLst>
              <a:ext uri="{FF2B5EF4-FFF2-40B4-BE49-F238E27FC236}">
                <a16:creationId xmlns:a16="http://schemas.microsoft.com/office/drawing/2014/main" id="{1E54E4AA-3193-A5CA-DD65-4660BD802809}"/>
              </a:ext>
            </a:extLst>
          </p:cNvPr>
          <p:cNvSpPr>
            <a:spLocks noGrp="1"/>
          </p:cNvSpPr>
          <p:nvPr>
            <p:ph type="body" sz="quarter" idx="42" hasCustomPrompt="1"/>
          </p:nvPr>
        </p:nvSpPr>
        <p:spPr>
          <a:xfrm>
            <a:off x="4496059" y="4046420"/>
            <a:ext cx="3163985" cy="349018"/>
          </a:xfrm>
        </p:spPr>
        <p:txBody>
          <a:bodyPr anchor="ctr" anchorCtr="0">
            <a:noAutofit/>
          </a:bodyPr>
          <a:lstStyle>
            <a:lvl1pPr marL="0" indent="0" algn="l">
              <a:lnSpc>
                <a:spcPct val="100000"/>
              </a:lnSpc>
              <a:spcBef>
                <a:spcPts val="0"/>
              </a:spcBef>
              <a:buNone/>
              <a:defRPr sz="1800">
                <a:solidFill>
                  <a:schemeClr val="tx2"/>
                </a:solidFill>
                <a:latin typeface="+mn-lt"/>
              </a:defRPr>
            </a:lvl1pPr>
          </a:lstStyle>
          <a:p>
            <a:pPr lvl="0"/>
            <a:r>
              <a:rPr lang="en-GB" dirty="0"/>
              <a:t>(Pronouns)</a:t>
            </a:r>
          </a:p>
        </p:txBody>
      </p:sp>
      <p:cxnSp>
        <p:nvCxnSpPr>
          <p:cNvPr id="32" name="Straight Connector 31">
            <a:extLst>
              <a:ext uri="{FF2B5EF4-FFF2-40B4-BE49-F238E27FC236}">
                <a16:creationId xmlns:a16="http://schemas.microsoft.com/office/drawing/2014/main" id="{D3FF53D6-CF87-3E66-40AD-B8E2B50B7C26}"/>
              </a:ext>
            </a:extLst>
          </p:cNvPr>
          <p:cNvCxnSpPr>
            <a:cxnSpLocks/>
          </p:cNvCxnSpPr>
          <p:nvPr userDrawn="1"/>
        </p:nvCxnSpPr>
        <p:spPr>
          <a:xfrm>
            <a:off x="4597358" y="4421431"/>
            <a:ext cx="2137676" cy="0"/>
          </a:xfrm>
          <a:prstGeom prst="line">
            <a:avLst/>
          </a:prstGeom>
          <a:ln w="38100" cap="rnd">
            <a:solidFill>
              <a:schemeClr val="tx1">
                <a:lumMod val="25000"/>
                <a:lumOff val="7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1B42ED9F-F6EA-9DB7-AEA4-3CA7D88159B5}"/>
              </a:ext>
            </a:extLst>
          </p:cNvPr>
          <p:cNvSpPr/>
          <p:nvPr userDrawn="1"/>
        </p:nvSpPr>
        <p:spPr>
          <a:xfrm>
            <a:off x="8214871" y="2745604"/>
            <a:ext cx="3598088" cy="2690361"/>
          </a:xfrm>
          <a:prstGeom prst="roundRect">
            <a:avLst>
              <a:gd name="adj" fmla="val 14917"/>
            </a:avLst>
          </a:prstGeom>
          <a:solidFill>
            <a:schemeClr val="bg1"/>
          </a:solidFill>
          <a:ln w="571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6000" tIns="216000" rIns="216000" bIns="216000" rtlCol="0" anchor="ctr"/>
          <a:lstStyle/>
          <a:p>
            <a:pPr marL="711200" lvl="0" algn="l">
              <a:defRPr/>
            </a:pPr>
            <a:endParaRPr lang="en-US" dirty="0">
              <a:solidFill>
                <a:schemeClr val="tx1"/>
              </a:solidFill>
            </a:endParaRPr>
          </a:p>
        </p:txBody>
      </p:sp>
      <p:sp>
        <p:nvSpPr>
          <p:cNvPr id="34" name="Picture Placeholder 22">
            <a:extLst>
              <a:ext uri="{FF2B5EF4-FFF2-40B4-BE49-F238E27FC236}">
                <a16:creationId xmlns:a16="http://schemas.microsoft.com/office/drawing/2014/main" id="{AFA6D597-B83A-AEBB-146F-F04F0FFC1C9A}"/>
              </a:ext>
            </a:extLst>
          </p:cNvPr>
          <p:cNvSpPr>
            <a:spLocks noGrp="1"/>
          </p:cNvSpPr>
          <p:nvPr>
            <p:ph type="pic" sz="quarter" idx="43" hasCustomPrompt="1"/>
          </p:nvPr>
        </p:nvSpPr>
        <p:spPr>
          <a:xfrm>
            <a:off x="8411694" y="2180347"/>
            <a:ext cx="1102508" cy="1111198"/>
          </a:xfrm>
          <a:prstGeom prst="ellipse">
            <a:avLst/>
          </a:prstGeom>
          <a:solidFill>
            <a:schemeClr val="tx1">
              <a:lumMod val="10000"/>
              <a:lumOff val="90000"/>
            </a:schemeClr>
          </a:solidFill>
          <a:ln w="57150">
            <a:solidFill>
              <a:schemeClr val="bg1"/>
            </a:solidFill>
          </a:ln>
        </p:spPr>
        <p:txBody>
          <a:bodyPr anchor="ctr" anchorCtr="0">
            <a:noAutofit/>
          </a:bodyPr>
          <a:lstStyle>
            <a:lvl1pPr marL="0" indent="0" algn="ctr">
              <a:buNone/>
              <a:defRPr sz="800">
                <a:solidFill>
                  <a:schemeClr val="tx2"/>
                </a:solidFill>
              </a:defRPr>
            </a:lvl1pPr>
          </a:lstStyle>
          <a:p>
            <a:r>
              <a:rPr lang="en-GB" dirty="0"/>
              <a:t>Click to insert headshot</a:t>
            </a:r>
          </a:p>
        </p:txBody>
      </p:sp>
      <p:sp>
        <p:nvSpPr>
          <p:cNvPr id="35" name="Text Placeholder 27">
            <a:extLst>
              <a:ext uri="{FF2B5EF4-FFF2-40B4-BE49-F238E27FC236}">
                <a16:creationId xmlns:a16="http://schemas.microsoft.com/office/drawing/2014/main" id="{A7EE98E9-F874-FEBF-8C51-31F9997B35BF}"/>
              </a:ext>
            </a:extLst>
          </p:cNvPr>
          <p:cNvSpPr>
            <a:spLocks noGrp="1"/>
          </p:cNvSpPr>
          <p:nvPr>
            <p:ph type="body" sz="quarter" idx="44" hasCustomPrompt="1"/>
          </p:nvPr>
        </p:nvSpPr>
        <p:spPr>
          <a:xfrm>
            <a:off x="8411693" y="3394431"/>
            <a:ext cx="3163985" cy="685645"/>
          </a:xfrm>
        </p:spPr>
        <p:txBody>
          <a:bodyPr anchor="b" anchorCtr="0">
            <a:noAutofit/>
          </a:bodyPr>
          <a:lstStyle>
            <a:lvl1pPr marL="0" indent="0" algn="l">
              <a:lnSpc>
                <a:spcPct val="100000"/>
              </a:lnSpc>
              <a:spcBef>
                <a:spcPts val="0"/>
              </a:spcBef>
              <a:buNone/>
              <a:defRPr sz="2000">
                <a:solidFill>
                  <a:schemeClr val="accent1"/>
                </a:solidFill>
                <a:latin typeface="Inter SemiBold" panose="02000503000000020004" pitchFamily="2" charset="0"/>
              </a:defRPr>
            </a:lvl1pPr>
          </a:lstStyle>
          <a:p>
            <a:pPr lvl="0"/>
            <a:r>
              <a:rPr lang="en-GB" dirty="0"/>
              <a:t>Name                                   Surname</a:t>
            </a:r>
          </a:p>
        </p:txBody>
      </p:sp>
      <p:sp>
        <p:nvSpPr>
          <p:cNvPr id="36" name="Text Placeholder 27">
            <a:extLst>
              <a:ext uri="{FF2B5EF4-FFF2-40B4-BE49-F238E27FC236}">
                <a16:creationId xmlns:a16="http://schemas.microsoft.com/office/drawing/2014/main" id="{972B96DA-AFCD-593A-AEBF-B50919041AD7}"/>
              </a:ext>
            </a:extLst>
          </p:cNvPr>
          <p:cNvSpPr>
            <a:spLocks noGrp="1"/>
          </p:cNvSpPr>
          <p:nvPr>
            <p:ph type="body" sz="quarter" idx="45" hasCustomPrompt="1"/>
          </p:nvPr>
        </p:nvSpPr>
        <p:spPr>
          <a:xfrm>
            <a:off x="8411693" y="4501442"/>
            <a:ext cx="3163985" cy="653791"/>
          </a:xfrm>
        </p:spPr>
        <p:txBody>
          <a:bodyPr>
            <a:noAutofit/>
          </a:bodyPr>
          <a:lstStyle>
            <a:lvl1pPr marL="0" indent="0" algn="l">
              <a:lnSpc>
                <a:spcPct val="100000"/>
              </a:lnSpc>
              <a:spcBef>
                <a:spcPts val="0"/>
              </a:spcBef>
              <a:buNone/>
              <a:defRPr sz="1800">
                <a:solidFill>
                  <a:schemeClr val="tx2"/>
                </a:solidFill>
                <a:latin typeface="Inter Medium" panose="02000503000000020004" pitchFamily="2" charset="0"/>
              </a:defRPr>
            </a:lvl1pPr>
          </a:lstStyle>
          <a:p>
            <a:pPr lvl="0"/>
            <a:r>
              <a:rPr lang="en-GB" dirty="0"/>
              <a:t>Job Role                                                and Department</a:t>
            </a:r>
          </a:p>
        </p:txBody>
      </p:sp>
      <p:sp>
        <p:nvSpPr>
          <p:cNvPr id="37" name="Text Placeholder 27">
            <a:extLst>
              <a:ext uri="{FF2B5EF4-FFF2-40B4-BE49-F238E27FC236}">
                <a16:creationId xmlns:a16="http://schemas.microsoft.com/office/drawing/2014/main" id="{44A0C65F-5EB1-B1D1-63A3-B5560C2C043D}"/>
              </a:ext>
            </a:extLst>
          </p:cNvPr>
          <p:cNvSpPr>
            <a:spLocks noGrp="1"/>
          </p:cNvSpPr>
          <p:nvPr>
            <p:ph type="body" sz="quarter" idx="46" hasCustomPrompt="1"/>
          </p:nvPr>
        </p:nvSpPr>
        <p:spPr>
          <a:xfrm>
            <a:off x="8411693" y="4046420"/>
            <a:ext cx="3163985" cy="349018"/>
          </a:xfrm>
        </p:spPr>
        <p:txBody>
          <a:bodyPr anchor="ctr" anchorCtr="0">
            <a:noAutofit/>
          </a:bodyPr>
          <a:lstStyle>
            <a:lvl1pPr marL="0" indent="0" algn="l">
              <a:lnSpc>
                <a:spcPct val="100000"/>
              </a:lnSpc>
              <a:spcBef>
                <a:spcPts val="0"/>
              </a:spcBef>
              <a:buNone/>
              <a:defRPr sz="1800">
                <a:solidFill>
                  <a:schemeClr val="tx2"/>
                </a:solidFill>
                <a:latin typeface="+mn-lt"/>
              </a:defRPr>
            </a:lvl1pPr>
          </a:lstStyle>
          <a:p>
            <a:pPr lvl="0"/>
            <a:r>
              <a:rPr lang="en-GB" dirty="0"/>
              <a:t>(Pronouns)</a:t>
            </a:r>
          </a:p>
        </p:txBody>
      </p:sp>
      <p:cxnSp>
        <p:nvCxnSpPr>
          <p:cNvPr id="38" name="Straight Connector 37">
            <a:extLst>
              <a:ext uri="{FF2B5EF4-FFF2-40B4-BE49-F238E27FC236}">
                <a16:creationId xmlns:a16="http://schemas.microsoft.com/office/drawing/2014/main" id="{10013886-E87B-CC40-C68A-01D74846393A}"/>
              </a:ext>
            </a:extLst>
          </p:cNvPr>
          <p:cNvCxnSpPr>
            <a:cxnSpLocks/>
          </p:cNvCxnSpPr>
          <p:nvPr userDrawn="1"/>
        </p:nvCxnSpPr>
        <p:spPr>
          <a:xfrm>
            <a:off x="8512992" y="4421431"/>
            <a:ext cx="2137676" cy="0"/>
          </a:xfrm>
          <a:prstGeom prst="line">
            <a:avLst/>
          </a:prstGeom>
          <a:ln w="38100" cap="rnd">
            <a:solidFill>
              <a:schemeClr val="tx1">
                <a:lumMod val="25000"/>
                <a:lumOff val="7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859818B2-1F1B-754F-D2DB-C6456DD9AC24}"/>
              </a:ext>
            </a:extLst>
          </p:cNvPr>
          <p:cNvSpPr/>
          <p:nvPr userDrawn="1"/>
        </p:nvSpPr>
        <p:spPr>
          <a:xfrm>
            <a:off x="-219920" y="1440126"/>
            <a:ext cx="2626841" cy="5716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04000" tIns="180000" rIns="180000" bIns="180000" rtlCol="0" anchor="ctr"/>
          <a:lstStyle/>
          <a:p>
            <a:r>
              <a:rPr lang="en-GB" sz="2000" dirty="0">
                <a:solidFill>
                  <a:schemeClr val="tx2"/>
                </a:solidFill>
                <a:latin typeface="Inter SemiBold" panose="02000503000000020004" pitchFamily="2" charset="0"/>
              </a:rPr>
              <a:t>Introducing…</a:t>
            </a:r>
            <a:endParaRPr lang="en-GB" sz="2000" dirty="0">
              <a:solidFill>
                <a:schemeClr val="tx2"/>
              </a:solidFill>
            </a:endParaRPr>
          </a:p>
        </p:txBody>
      </p:sp>
      <p:sp>
        <p:nvSpPr>
          <p:cNvPr id="3" name="Title 1">
            <a:extLst>
              <a:ext uri="{FF2B5EF4-FFF2-40B4-BE49-F238E27FC236}">
                <a16:creationId xmlns:a16="http://schemas.microsoft.com/office/drawing/2014/main" id="{27CC4AA1-1B8F-7B51-090F-2321FC4EB698}"/>
              </a:ext>
            </a:extLst>
          </p:cNvPr>
          <p:cNvSpPr>
            <a:spLocks noGrp="1"/>
          </p:cNvSpPr>
          <p:nvPr>
            <p:ph type="title"/>
          </p:nvPr>
        </p:nvSpPr>
        <p:spPr>
          <a:xfrm>
            <a:off x="303321" y="320736"/>
            <a:ext cx="10383094" cy="522642"/>
          </a:xfrm>
          <a:prstGeom prst="rect">
            <a:avLst/>
          </a:prstGeom>
        </p:spPr>
        <p:txBody>
          <a:bodyPr/>
          <a:lstStyle>
            <a:lvl1pPr>
              <a:defRPr sz="3200">
                <a:solidFill>
                  <a:schemeClr val="tx2"/>
                </a:solidFill>
                <a:latin typeface="+mn-lt"/>
              </a:defRPr>
            </a:lvl1pPr>
          </a:lstStyle>
          <a:p>
            <a:r>
              <a:rPr lang="en-US"/>
              <a:t>Click to edit Master title style</a:t>
            </a:r>
            <a:endParaRPr lang="en-GB"/>
          </a:p>
        </p:txBody>
      </p:sp>
      <p:sp>
        <p:nvSpPr>
          <p:cNvPr id="5" name="Text Placeholder 5">
            <a:extLst>
              <a:ext uri="{FF2B5EF4-FFF2-40B4-BE49-F238E27FC236}">
                <a16:creationId xmlns:a16="http://schemas.microsoft.com/office/drawing/2014/main" id="{08BC6487-B07A-E403-848D-23F5E2FC4965}"/>
              </a:ext>
            </a:extLst>
          </p:cNvPr>
          <p:cNvSpPr>
            <a:spLocks noGrp="1"/>
          </p:cNvSpPr>
          <p:nvPr>
            <p:ph type="body" sz="quarter" idx="10" hasCustomPrompt="1"/>
          </p:nvPr>
        </p:nvSpPr>
        <p:spPr>
          <a:xfrm>
            <a:off x="303213" y="794393"/>
            <a:ext cx="10382654" cy="341632"/>
          </a:xfrm>
        </p:spPr>
        <p:txBody>
          <a:bodyPr wrap="square">
            <a:spAutoFit/>
          </a:bodyPr>
          <a:lstStyle>
            <a:lvl1pPr marL="0" indent="0" algn="l" defTabSz="914400" rtl="0" eaLnBrk="1" latinLnBrk="0" hangingPunct="1">
              <a:buNone/>
              <a:defRPr kumimoji="0" lang="en-GB" sz="1800" b="0" i="0" u="none" strike="noStrike" kern="1200" cap="none" spc="0" normalizeH="0" baseline="0" dirty="0">
                <a:ln>
                  <a:noFill/>
                </a:ln>
                <a:solidFill>
                  <a:srgbClr val="23282C">
                    <a:alpha val="50000"/>
                  </a:srgbClr>
                </a:solidFill>
                <a:effectLst/>
                <a:uLnTx/>
                <a:uFillTx/>
                <a:latin typeface="Inter Light" panose="02000503000000020004" pitchFamily="2" charset="0"/>
                <a:ea typeface="Tahoma" panose="020B0604030504040204" pitchFamily="34" charset="0"/>
                <a:cs typeface="Tahoma" panose="020B0604030504040204" pitchFamily="34" charset="0"/>
              </a:defRPr>
            </a:lvl1pPr>
          </a:lstStyle>
          <a:p>
            <a:pPr lvl="0"/>
            <a:r>
              <a:rPr lang="en-US" dirty="0"/>
              <a:t>Click to edit sub title</a:t>
            </a:r>
            <a:endParaRPr lang="en-GB" dirty="0"/>
          </a:p>
        </p:txBody>
      </p:sp>
    </p:spTree>
    <p:extLst>
      <p:ext uri="{BB962C8B-B14F-4D97-AF65-F5344CB8AC3E}">
        <p14:creationId xmlns:p14="http://schemas.microsoft.com/office/powerpoint/2010/main" val="24489388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fade">
                                      <p:cBhvr>
                                        <p:cTn id="16" dur="500"/>
                                        <p:tgtEl>
                                          <p:spTgt spid="5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2">
                                            <p:txEl>
                                              <p:pRg st="0" end="0"/>
                                            </p:txEl>
                                          </p:spTgt>
                                        </p:tgtEl>
                                        <p:attrNameLst>
                                          <p:attrName>style.visibility</p:attrName>
                                        </p:attrNameLst>
                                      </p:cBhvr>
                                      <p:to>
                                        <p:strVal val="visible"/>
                                      </p:to>
                                    </p:set>
                                    <p:animEffect transition="in" filter="fade">
                                      <p:cBhvr>
                                        <p:cTn id="19" dur="500"/>
                                        <p:tgtEl>
                                          <p:spTgt spid="52">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3">
                                            <p:txEl>
                                              <p:pRg st="0" end="0"/>
                                            </p:txEl>
                                          </p:spTgt>
                                        </p:tgtEl>
                                        <p:attrNameLst>
                                          <p:attrName>style.visibility</p:attrName>
                                        </p:attrNameLst>
                                      </p:cBhvr>
                                      <p:to>
                                        <p:strVal val="visible"/>
                                      </p:to>
                                    </p:set>
                                    <p:animEffect transition="in" filter="fade">
                                      <p:cBhvr>
                                        <p:cTn id="22" dur="500"/>
                                        <p:tgtEl>
                                          <p:spTgt spid="53">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5">
                                            <p:txEl>
                                              <p:pRg st="0" end="0"/>
                                            </p:txEl>
                                          </p:spTgt>
                                        </p:tgtEl>
                                        <p:attrNameLst>
                                          <p:attrName>style.visibility</p:attrName>
                                        </p:attrNameLst>
                                      </p:cBhvr>
                                      <p:to>
                                        <p:strVal val="visible"/>
                                      </p:to>
                                    </p:set>
                                    <p:animEffect transition="in" filter="fade">
                                      <p:cBhvr>
                                        <p:cTn id="25" dur="500"/>
                                        <p:tgtEl>
                                          <p:spTgt spid="55">
                                            <p:txEl>
                                              <p:pRg st="0" end="0"/>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500"/>
                                        <p:tgtEl>
                                          <p:spTgt spid="5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9">
                                            <p:txEl>
                                              <p:pRg st="0" end="0"/>
                                            </p:txEl>
                                          </p:spTgt>
                                        </p:tgtEl>
                                        <p:attrNameLst>
                                          <p:attrName>style.visibility</p:attrName>
                                        </p:attrNameLst>
                                      </p:cBhvr>
                                      <p:to>
                                        <p:strVal val="visible"/>
                                      </p:to>
                                    </p:set>
                                    <p:animEffect transition="in" filter="fade">
                                      <p:cBhvr>
                                        <p:cTn id="34" dur="500"/>
                                        <p:tgtEl>
                                          <p:spTgt spid="29">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0">
                                            <p:txEl>
                                              <p:pRg st="0" end="0"/>
                                            </p:txEl>
                                          </p:spTgt>
                                        </p:tgtEl>
                                        <p:attrNameLst>
                                          <p:attrName>style.visibility</p:attrName>
                                        </p:attrNameLst>
                                      </p:cBhvr>
                                      <p:to>
                                        <p:strVal val="visible"/>
                                      </p:to>
                                    </p:set>
                                    <p:animEffect transition="in" filter="fade">
                                      <p:cBhvr>
                                        <p:cTn id="37" dur="500"/>
                                        <p:tgtEl>
                                          <p:spTgt spid="30">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1">
                                            <p:txEl>
                                              <p:pRg st="0" end="0"/>
                                            </p:txEl>
                                          </p:spTgt>
                                        </p:tgtEl>
                                        <p:attrNameLst>
                                          <p:attrName>style.visibility</p:attrName>
                                        </p:attrNameLst>
                                      </p:cBhvr>
                                      <p:to>
                                        <p:strVal val="visible"/>
                                      </p:to>
                                    </p:set>
                                    <p:animEffect transition="in" filter="fade">
                                      <p:cBhvr>
                                        <p:cTn id="40" dur="500"/>
                                        <p:tgtEl>
                                          <p:spTgt spid="31">
                                            <p:txEl>
                                              <p:pRg st="0" end="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5">
                                            <p:txEl>
                                              <p:pRg st="0" end="0"/>
                                            </p:txEl>
                                          </p:spTgt>
                                        </p:tgtEl>
                                        <p:attrNameLst>
                                          <p:attrName>style.visibility</p:attrName>
                                        </p:attrNameLst>
                                      </p:cBhvr>
                                      <p:to>
                                        <p:strVal val="visible"/>
                                      </p:to>
                                    </p:set>
                                    <p:animEffect transition="in" filter="fade">
                                      <p:cBhvr>
                                        <p:cTn id="49" dur="500"/>
                                        <p:tgtEl>
                                          <p:spTgt spid="35">
                                            <p:txEl>
                                              <p:pRg st="0" end="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6">
                                            <p:txEl>
                                              <p:pRg st="0" end="0"/>
                                            </p:txEl>
                                          </p:spTgt>
                                        </p:tgtEl>
                                        <p:attrNameLst>
                                          <p:attrName>style.visibility</p:attrName>
                                        </p:attrNameLst>
                                      </p:cBhvr>
                                      <p:to>
                                        <p:strVal val="visible"/>
                                      </p:to>
                                    </p:set>
                                    <p:animEffect transition="in" filter="fade">
                                      <p:cBhvr>
                                        <p:cTn id="52" dur="500"/>
                                        <p:tgtEl>
                                          <p:spTgt spid="36">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7">
                                            <p:txEl>
                                              <p:pRg st="0" end="0"/>
                                            </p:txEl>
                                          </p:spTgt>
                                        </p:tgtEl>
                                        <p:attrNameLst>
                                          <p:attrName>style.visibility</p:attrName>
                                        </p:attrNameLst>
                                      </p:cBhvr>
                                      <p:to>
                                        <p:strVal val="visible"/>
                                      </p:to>
                                    </p:set>
                                    <p:animEffect transition="in" filter="fade">
                                      <p:cBhvr>
                                        <p:cTn id="55" dur="500"/>
                                        <p:tgtEl>
                                          <p:spTgt spid="37">
                                            <p:txEl>
                                              <p:pRg st="0" end="0"/>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par>
                                <p:cTn id="59" presetID="16" presetClass="entr" presetSubtype="21" fill="hold" nodeType="with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barn(inVertical)">
                                      <p:cBhvr>
                                        <p:cTn id="61" dur="500"/>
                                        <p:tgtEl>
                                          <p:spTgt spid="4"/>
                                        </p:tgtEl>
                                      </p:cBhvr>
                                    </p:animEffect>
                                  </p:childTnLst>
                                </p:cTn>
                              </p:par>
                              <p:par>
                                <p:cTn id="62" presetID="2" presetClass="entr" presetSubtype="8" decel="100000" fill="hold" grpId="0" nodeType="withEffect">
                                  <p:stCondLst>
                                    <p:cond delay="0"/>
                                  </p:stCondLst>
                                  <p:childTnLst>
                                    <p:set>
                                      <p:cBhvr>
                                        <p:cTn id="63" dur="1" fill="hold">
                                          <p:stCondLst>
                                            <p:cond delay="0"/>
                                          </p:stCondLst>
                                        </p:cTn>
                                        <p:tgtEl>
                                          <p:spTgt spid="2"/>
                                        </p:tgtEl>
                                        <p:attrNameLst>
                                          <p:attrName>style.visibility</p:attrName>
                                        </p:attrNameLst>
                                      </p:cBhvr>
                                      <p:to>
                                        <p:strVal val="visible"/>
                                      </p:to>
                                    </p:set>
                                    <p:anim calcmode="lin" valueType="num">
                                      <p:cBhvr additive="base">
                                        <p:cTn id="64" dur="500" fill="hold"/>
                                        <p:tgtEl>
                                          <p:spTgt spid="2"/>
                                        </p:tgtEl>
                                        <p:attrNameLst>
                                          <p:attrName>ppt_x</p:attrName>
                                        </p:attrNameLst>
                                      </p:cBhvr>
                                      <p:tavLst>
                                        <p:tav tm="0">
                                          <p:val>
                                            <p:strVal val="0-#ppt_w/2"/>
                                          </p:val>
                                        </p:tav>
                                        <p:tav tm="100000">
                                          <p:val>
                                            <p:strVal val="#ppt_x"/>
                                          </p:val>
                                        </p:tav>
                                      </p:tavLst>
                                    </p:anim>
                                    <p:anim calcmode="lin" valueType="num">
                                      <p:cBhvr additive="base">
                                        <p:cTn id="65"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build="p">
        <p:tmplLst>
          <p:tmpl lvl="1">
            <p:tnLst>
              <p:par>
                <p:cTn presetID="10" presetClass="entr" presetSubtype="0"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fade">
                      <p:cBhvr>
                        <p:cTn dur="500"/>
                        <p:tgtEl>
                          <p:spTgt spid="52"/>
                        </p:tgtEl>
                      </p:cBhvr>
                    </p:animEffect>
                  </p:childTnLst>
                </p:cTn>
              </p:par>
            </p:tnLst>
          </p:tmpl>
        </p:tmplLst>
      </p:bldP>
      <p:bldP spid="53" grpId="0" build="p">
        <p:tmplLst>
          <p:tmpl lvl="1">
            <p:tnLst>
              <p:par>
                <p:cTn presetID="10" presetClass="entr" presetSubtype="0" fill="hold" nodeType="with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5" grpId="0" build="p">
        <p:tmplLst>
          <p:tmpl lvl="1">
            <p:tnLst>
              <p:par>
                <p:cTn presetID="10" presetClass="entr" presetSubtype="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27" grpId="0" animBg="1"/>
      <p:bldP spid="28" grpId="0" animBg="1"/>
      <p:bldP spid="29" grpId="0" build="p">
        <p:tmplLst>
          <p:tmpl lvl="1">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build="p">
        <p:tmplLst>
          <p:tmpl lvl="1">
            <p:tnLst>
              <p:par>
                <p:cTn presetID="10"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10"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3" grpId="0" animBg="1"/>
      <p:bldP spid="34" grpId="0" animBg="1"/>
      <p:bldP spid="35" grpId="0" build="p">
        <p:tmplLst>
          <p:tmpl lvl="1">
            <p:tnLst>
              <p:par>
                <p:cTn presetID="10"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build="p">
        <p:tmplLst>
          <p:tmpl lvl="1">
            <p:tnLst>
              <p:par>
                <p:cTn presetID="10"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2" grpId="0" animBg="1"/>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winner Intros - 4 names">
    <p:spTree>
      <p:nvGrpSpPr>
        <p:cNvPr id="1" name=""/>
        <p:cNvGrpSpPr/>
        <p:nvPr/>
      </p:nvGrpSpPr>
      <p:grpSpPr>
        <a:xfrm>
          <a:off x="0" y="0"/>
          <a:ext cx="0" cy="0"/>
          <a:chOff x="0" y="0"/>
          <a:chExt cx="0" cy="0"/>
        </a:xfrm>
      </p:grpSpPr>
      <p:cxnSp>
        <p:nvCxnSpPr>
          <p:cNvPr id="4" name="Connector: Elbow 3">
            <a:extLst>
              <a:ext uri="{FF2B5EF4-FFF2-40B4-BE49-F238E27FC236}">
                <a16:creationId xmlns:a16="http://schemas.microsoft.com/office/drawing/2014/main" id="{FBC2027B-5C97-2690-8C0A-79FE5C544955}"/>
              </a:ext>
            </a:extLst>
          </p:cNvPr>
          <p:cNvCxnSpPr>
            <a:cxnSpLocks/>
          </p:cNvCxnSpPr>
          <p:nvPr/>
        </p:nvCxnSpPr>
        <p:spPr>
          <a:xfrm>
            <a:off x="-282673" y="1731071"/>
            <a:ext cx="12632860" cy="2690360"/>
          </a:xfrm>
          <a:prstGeom prst="bentConnector3">
            <a:avLst>
              <a:gd name="adj1" fmla="val 11106"/>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6D017489-DB22-4C49-50E1-5F821AE5B6EF}"/>
              </a:ext>
            </a:extLst>
          </p:cNvPr>
          <p:cNvSpPr/>
          <p:nvPr userDrawn="1"/>
        </p:nvSpPr>
        <p:spPr>
          <a:xfrm>
            <a:off x="383603" y="2745604"/>
            <a:ext cx="2652253" cy="2871127"/>
          </a:xfrm>
          <a:prstGeom prst="roundRect">
            <a:avLst>
              <a:gd name="adj" fmla="val 14917"/>
            </a:avLst>
          </a:prstGeom>
          <a:solidFill>
            <a:schemeClr val="bg1"/>
          </a:solidFill>
          <a:ln w="571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6000" tIns="216000" rIns="216000" bIns="216000" rtlCol="0" anchor="ctr"/>
          <a:lstStyle/>
          <a:p>
            <a:pPr marL="711200" lvl="0" algn="l">
              <a:defRPr/>
            </a:pPr>
            <a:endParaRPr lang="en-US" dirty="0">
              <a:solidFill>
                <a:schemeClr val="tx1"/>
              </a:solidFill>
            </a:endParaRPr>
          </a:p>
        </p:txBody>
      </p:sp>
      <p:sp>
        <p:nvSpPr>
          <p:cNvPr id="51" name="Picture Placeholder 22">
            <a:extLst>
              <a:ext uri="{FF2B5EF4-FFF2-40B4-BE49-F238E27FC236}">
                <a16:creationId xmlns:a16="http://schemas.microsoft.com/office/drawing/2014/main" id="{E430B151-9073-C969-D1A7-35B68EC0893D}"/>
              </a:ext>
            </a:extLst>
          </p:cNvPr>
          <p:cNvSpPr>
            <a:spLocks noGrp="1"/>
          </p:cNvSpPr>
          <p:nvPr>
            <p:ph type="pic" sz="quarter" idx="23" hasCustomPrompt="1"/>
          </p:nvPr>
        </p:nvSpPr>
        <p:spPr>
          <a:xfrm>
            <a:off x="580426" y="2180347"/>
            <a:ext cx="1102508" cy="1111198"/>
          </a:xfrm>
          <a:prstGeom prst="ellipse">
            <a:avLst/>
          </a:prstGeom>
          <a:solidFill>
            <a:schemeClr val="tx1">
              <a:lumMod val="10000"/>
              <a:lumOff val="90000"/>
            </a:schemeClr>
          </a:solidFill>
          <a:ln w="57150">
            <a:solidFill>
              <a:schemeClr val="bg1"/>
            </a:solidFill>
          </a:ln>
        </p:spPr>
        <p:txBody>
          <a:bodyPr anchor="ctr" anchorCtr="0">
            <a:noAutofit/>
          </a:bodyPr>
          <a:lstStyle>
            <a:lvl1pPr marL="0" indent="0" algn="ctr">
              <a:buNone/>
              <a:defRPr sz="800">
                <a:solidFill>
                  <a:schemeClr val="tx2"/>
                </a:solidFill>
              </a:defRPr>
            </a:lvl1pPr>
          </a:lstStyle>
          <a:p>
            <a:r>
              <a:rPr lang="en-GB" dirty="0"/>
              <a:t>Click to insert headshot</a:t>
            </a:r>
          </a:p>
        </p:txBody>
      </p:sp>
      <p:sp>
        <p:nvSpPr>
          <p:cNvPr id="52" name="Text Placeholder 27">
            <a:extLst>
              <a:ext uri="{FF2B5EF4-FFF2-40B4-BE49-F238E27FC236}">
                <a16:creationId xmlns:a16="http://schemas.microsoft.com/office/drawing/2014/main" id="{4FDE2D34-D4BF-E670-F1F3-E14C6C4B70ED}"/>
              </a:ext>
            </a:extLst>
          </p:cNvPr>
          <p:cNvSpPr>
            <a:spLocks noGrp="1"/>
          </p:cNvSpPr>
          <p:nvPr>
            <p:ph type="body" sz="quarter" idx="24" hasCustomPrompt="1"/>
          </p:nvPr>
        </p:nvSpPr>
        <p:spPr>
          <a:xfrm>
            <a:off x="580425" y="3394431"/>
            <a:ext cx="2238975" cy="685645"/>
          </a:xfrm>
        </p:spPr>
        <p:txBody>
          <a:bodyPr anchor="b" anchorCtr="0">
            <a:noAutofit/>
          </a:bodyPr>
          <a:lstStyle>
            <a:lvl1pPr marL="0" indent="0" algn="l">
              <a:lnSpc>
                <a:spcPct val="100000"/>
              </a:lnSpc>
              <a:spcBef>
                <a:spcPts val="0"/>
              </a:spcBef>
              <a:buNone/>
              <a:defRPr sz="2000">
                <a:solidFill>
                  <a:schemeClr val="accent1"/>
                </a:solidFill>
                <a:latin typeface="Inter SemiBold" panose="02000503000000020004" pitchFamily="2" charset="0"/>
              </a:defRPr>
            </a:lvl1pPr>
          </a:lstStyle>
          <a:p>
            <a:pPr lvl="0"/>
            <a:r>
              <a:rPr lang="en-GB" dirty="0"/>
              <a:t>Name                                   Surname</a:t>
            </a:r>
          </a:p>
        </p:txBody>
      </p:sp>
      <p:sp>
        <p:nvSpPr>
          <p:cNvPr id="53" name="Text Placeholder 27">
            <a:extLst>
              <a:ext uri="{FF2B5EF4-FFF2-40B4-BE49-F238E27FC236}">
                <a16:creationId xmlns:a16="http://schemas.microsoft.com/office/drawing/2014/main" id="{57D05B77-D1D2-C330-8008-2C6302788FDB}"/>
              </a:ext>
            </a:extLst>
          </p:cNvPr>
          <p:cNvSpPr>
            <a:spLocks noGrp="1"/>
          </p:cNvSpPr>
          <p:nvPr>
            <p:ph type="body" sz="quarter" idx="25" hasCustomPrompt="1"/>
          </p:nvPr>
        </p:nvSpPr>
        <p:spPr>
          <a:xfrm>
            <a:off x="580425" y="4501442"/>
            <a:ext cx="2238975" cy="916432"/>
          </a:xfrm>
        </p:spPr>
        <p:txBody>
          <a:bodyPr>
            <a:noAutofit/>
          </a:bodyPr>
          <a:lstStyle>
            <a:lvl1pPr marL="0" indent="0" algn="l">
              <a:lnSpc>
                <a:spcPct val="100000"/>
              </a:lnSpc>
              <a:spcBef>
                <a:spcPts val="0"/>
              </a:spcBef>
              <a:buNone/>
              <a:defRPr sz="1800">
                <a:solidFill>
                  <a:schemeClr val="tx2"/>
                </a:solidFill>
                <a:latin typeface="Inter Medium" panose="02000503000000020004" pitchFamily="2" charset="0"/>
              </a:defRPr>
            </a:lvl1pPr>
          </a:lstStyle>
          <a:p>
            <a:pPr lvl="0"/>
            <a:r>
              <a:rPr lang="en-GB" dirty="0"/>
              <a:t>Job Role                                                and                    Department</a:t>
            </a:r>
          </a:p>
          <a:p>
            <a:pPr lvl="0"/>
            <a:endParaRPr lang="en-GB" dirty="0"/>
          </a:p>
        </p:txBody>
      </p:sp>
      <p:sp>
        <p:nvSpPr>
          <p:cNvPr id="55" name="Text Placeholder 27">
            <a:extLst>
              <a:ext uri="{FF2B5EF4-FFF2-40B4-BE49-F238E27FC236}">
                <a16:creationId xmlns:a16="http://schemas.microsoft.com/office/drawing/2014/main" id="{AE830E1B-35B3-6D60-812B-1255602C55FC}"/>
              </a:ext>
            </a:extLst>
          </p:cNvPr>
          <p:cNvSpPr>
            <a:spLocks noGrp="1"/>
          </p:cNvSpPr>
          <p:nvPr>
            <p:ph type="body" sz="quarter" idx="38" hasCustomPrompt="1"/>
          </p:nvPr>
        </p:nvSpPr>
        <p:spPr>
          <a:xfrm>
            <a:off x="580425" y="4046420"/>
            <a:ext cx="2238975" cy="349018"/>
          </a:xfrm>
        </p:spPr>
        <p:txBody>
          <a:bodyPr anchor="ctr" anchorCtr="0">
            <a:noAutofit/>
          </a:bodyPr>
          <a:lstStyle>
            <a:lvl1pPr marL="0" indent="0" algn="l">
              <a:lnSpc>
                <a:spcPct val="100000"/>
              </a:lnSpc>
              <a:spcBef>
                <a:spcPts val="0"/>
              </a:spcBef>
              <a:buNone/>
              <a:defRPr sz="1800">
                <a:solidFill>
                  <a:schemeClr val="tx2"/>
                </a:solidFill>
                <a:latin typeface="+mn-lt"/>
              </a:defRPr>
            </a:lvl1pPr>
          </a:lstStyle>
          <a:p>
            <a:pPr lvl="0"/>
            <a:r>
              <a:rPr lang="en-GB" dirty="0"/>
              <a:t>(Pronouns)</a:t>
            </a:r>
          </a:p>
        </p:txBody>
      </p:sp>
      <p:cxnSp>
        <p:nvCxnSpPr>
          <p:cNvPr id="56" name="Straight Connector 55">
            <a:extLst>
              <a:ext uri="{FF2B5EF4-FFF2-40B4-BE49-F238E27FC236}">
                <a16:creationId xmlns:a16="http://schemas.microsoft.com/office/drawing/2014/main" id="{8794C36F-F783-3815-299D-F5E87811113A}"/>
              </a:ext>
            </a:extLst>
          </p:cNvPr>
          <p:cNvCxnSpPr>
            <a:cxnSpLocks/>
          </p:cNvCxnSpPr>
          <p:nvPr userDrawn="1"/>
        </p:nvCxnSpPr>
        <p:spPr>
          <a:xfrm>
            <a:off x="681724" y="4421431"/>
            <a:ext cx="2137676" cy="0"/>
          </a:xfrm>
          <a:prstGeom prst="line">
            <a:avLst/>
          </a:prstGeom>
          <a:ln w="38100" cap="rnd">
            <a:solidFill>
              <a:schemeClr val="tx1">
                <a:lumMod val="25000"/>
                <a:lumOff val="7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64B073DF-8A69-2E34-1823-035151DC3038}"/>
              </a:ext>
            </a:extLst>
          </p:cNvPr>
          <p:cNvSpPr/>
          <p:nvPr userDrawn="1"/>
        </p:nvSpPr>
        <p:spPr>
          <a:xfrm>
            <a:off x="9156144" y="2745604"/>
            <a:ext cx="2652253" cy="2871127"/>
          </a:xfrm>
          <a:prstGeom prst="roundRect">
            <a:avLst>
              <a:gd name="adj" fmla="val 14917"/>
            </a:avLst>
          </a:prstGeom>
          <a:solidFill>
            <a:schemeClr val="bg1"/>
          </a:solidFill>
          <a:ln w="571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6000" tIns="216000" rIns="216000" bIns="216000" rtlCol="0" anchor="ctr"/>
          <a:lstStyle/>
          <a:p>
            <a:pPr marL="711200" lvl="0" algn="l">
              <a:defRPr/>
            </a:pPr>
            <a:endParaRPr lang="en-US" dirty="0">
              <a:solidFill>
                <a:schemeClr val="tx1"/>
              </a:solidFill>
            </a:endParaRPr>
          </a:p>
        </p:txBody>
      </p:sp>
      <p:sp>
        <p:nvSpPr>
          <p:cNvPr id="7" name="Picture Placeholder 22">
            <a:extLst>
              <a:ext uri="{FF2B5EF4-FFF2-40B4-BE49-F238E27FC236}">
                <a16:creationId xmlns:a16="http://schemas.microsoft.com/office/drawing/2014/main" id="{FC09DA63-462B-01C4-777C-81E5ACACBAE9}"/>
              </a:ext>
            </a:extLst>
          </p:cNvPr>
          <p:cNvSpPr>
            <a:spLocks noGrp="1"/>
          </p:cNvSpPr>
          <p:nvPr>
            <p:ph type="pic" sz="quarter" idx="39" hasCustomPrompt="1"/>
          </p:nvPr>
        </p:nvSpPr>
        <p:spPr>
          <a:xfrm>
            <a:off x="9352967" y="2180347"/>
            <a:ext cx="1102508" cy="1111198"/>
          </a:xfrm>
          <a:prstGeom prst="ellipse">
            <a:avLst/>
          </a:prstGeom>
          <a:solidFill>
            <a:schemeClr val="tx1">
              <a:lumMod val="10000"/>
              <a:lumOff val="90000"/>
            </a:schemeClr>
          </a:solidFill>
          <a:ln w="57150">
            <a:solidFill>
              <a:schemeClr val="bg1"/>
            </a:solidFill>
          </a:ln>
        </p:spPr>
        <p:txBody>
          <a:bodyPr anchor="ctr" anchorCtr="0">
            <a:noAutofit/>
          </a:bodyPr>
          <a:lstStyle>
            <a:lvl1pPr marL="0" indent="0" algn="ctr">
              <a:buNone/>
              <a:defRPr sz="800">
                <a:solidFill>
                  <a:schemeClr val="tx2"/>
                </a:solidFill>
              </a:defRPr>
            </a:lvl1pPr>
          </a:lstStyle>
          <a:p>
            <a:r>
              <a:rPr lang="en-GB" dirty="0"/>
              <a:t>Click to insert headshot</a:t>
            </a:r>
          </a:p>
        </p:txBody>
      </p:sp>
      <p:sp>
        <p:nvSpPr>
          <p:cNvPr id="8" name="Text Placeholder 27">
            <a:extLst>
              <a:ext uri="{FF2B5EF4-FFF2-40B4-BE49-F238E27FC236}">
                <a16:creationId xmlns:a16="http://schemas.microsoft.com/office/drawing/2014/main" id="{229EBC77-FBA1-1B7D-7A70-8C995A72BC88}"/>
              </a:ext>
            </a:extLst>
          </p:cNvPr>
          <p:cNvSpPr>
            <a:spLocks noGrp="1"/>
          </p:cNvSpPr>
          <p:nvPr>
            <p:ph type="body" sz="quarter" idx="40" hasCustomPrompt="1"/>
          </p:nvPr>
        </p:nvSpPr>
        <p:spPr>
          <a:xfrm>
            <a:off x="9352966" y="3394431"/>
            <a:ext cx="2238975" cy="685645"/>
          </a:xfrm>
        </p:spPr>
        <p:txBody>
          <a:bodyPr anchor="b" anchorCtr="0">
            <a:noAutofit/>
          </a:bodyPr>
          <a:lstStyle>
            <a:lvl1pPr marL="0" indent="0" algn="l">
              <a:lnSpc>
                <a:spcPct val="100000"/>
              </a:lnSpc>
              <a:spcBef>
                <a:spcPts val="0"/>
              </a:spcBef>
              <a:buNone/>
              <a:defRPr sz="2000">
                <a:solidFill>
                  <a:schemeClr val="accent1"/>
                </a:solidFill>
                <a:latin typeface="Inter SemiBold" panose="02000503000000020004" pitchFamily="2" charset="0"/>
              </a:defRPr>
            </a:lvl1pPr>
          </a:lstStyle>
          <a:p>
            <a:pPr lvl="0"/>
            <a:r>
              <a:rPr lang="en-GB" dirty="0"/>
              <a:t>Name                                   Surname</a:t>
            </a:r>
          </a:p>
        </p:txBody>
      </p:sp>
      <p:sp>
        <p:nvSpPr>
          <p:cNvPr id="9" name="Text Placeholder 27">
            <a:extLst>
              <a:ext uri="{FF2B5EF4-FFF2-40B4-BE49-F238E27FC236}">
                <a16:creationId xmlns:a16="http://schemas.microsoft.com/office/drawing/2014/main" id="{7636E41B-4D58-05EA-4C07-0718847EFFBE}"/>
              </a:ext>
            </a:extLst>
          </p:cNvPr>
          <p:cNvSpPr>
            <a:spLocks noGrp="1"/>
          </p:cNvSpPr>
          <p:nvPr>
            <p:ph type="body" sz="quarter" idx="41" hasCustomPrompt="1"/>
          </p:nvPr>
        </p:nvSpPr>
        <p:spPr>
          <a:xfrm>
            <a:off x="9352966" y="4501442"/>
            <a:ext cx="2238975" cy="916432"/>
          </a:xfrm>
        </p:spPr>
        <p:txBody>
          <a:bodyPr>
            <a:noAutofit/>
          </a:bodyPr>
          <a:lstStyle>
            <a:lvl1pPr marL="0" indent="0" algn="l">
              <a:lnSpc>
                <a:spcPct val="100000"/>
              </a:lnSpc>
              <a:spcBef>
                <a:spcPts val="0"/>
              </a:spcBef>
              <a:buNone/>
              <a:defRPr sz="1800">
                <a:solidFill>
                  <a:schemeClr val="tx2"/>
                </a:solidFill>
                <a:latin typeface="Inter Medium" panose="02000503000000020004" pitchFamily="2" charset="0"/>
              </a:defRPr>
            </a:lvl1pPr>
          </a:lstStyle>
          <a:p>
            <a:pPr lvl="0"/>
            <a:r>
              <a:rPr lang="en-GB" dirty="0"/>
              <a:t>Job Role                                                and                    Department</a:t>
            </a:r>
          </a:p>
        </p:txBody>
      </p:sp>
      <p:sp>
        <p:nvSpPr>
          <p:cNvPr id="10" name="Text Placeholder 27">
            <a:extLst>
              <a:ext uri="{FF2B5EF4-FFF2-40B4-BE49-F238E27FC236}">
                <a16:creationId xmlns:a16="http://schemas.microsoft.com/office/drawing/2014/main" id="{C379D5AF-54AA-A17C-CE43-F56EBCE4E6FC}"/>
              </a:ext>
            </a:extLst>
          </p:cNvPr>
          <p:cNvSpPr>
            <a:spLocks noGrp="1"/>
          </p:cNvSpPr>
          <p:nvPr>
            <p:ph type="body" sz="quarter" idx="42" hasCustomPrompt="1"/>
          </p:nvPr>
        </p:nvSpPr>
        <p:spPr>
          <a:xfrm>
            <a:off x="9352966" y="4046420"/>
            <a:ext cx="2238975" cy="349018"/>
          </a:xfrm>
        </p:spPr>
        <p:txBody>
          <a:bodyPr anchor="ctr" anchorCtr="0">
            <a:noAutofit/>
          </a:bodyPr>
          <a:lstStyle>
            <a:lvl1pPr marL="0" indent="0" algn="l">
              <a:lnSpc>
                <a:spcPct val="100000"/>
              </a:lnSpc>
              <a:spcBef>
                <a:spcPts val="0"/>
              </a:spcBef>
              <a:buNone/>
              <a:defRPr sz="1800">
                <a:solidFill>
                  <a:schemeClr val="tx2"/>
                </a:solidFill>
                <a:latin typeface="+mn-lt"/>
              </a:defRPr>
            </a:lvl1pPr>
          </a:lstStyle>
          <a:p>
            <a:pPr lvl="0"/>
            <a:r>
              <a:rPr lang="en-GB" dirty="0"/>
              <a:t>(Pronouns)</a:t>
            </a:r>
          </a:p>
        </p:txBody>
      </p:sp>
      <p:cxnSp>
        <p:nvCxnSpPr>
          <p:cNvPr id="11" name="Straight Connector 10">
            <a:extLst>
              <a:ext uri="{FF2B5EF4-FFF2-40B4-BE49-F238E27FC236}">
                <a16:creationId xmlns:a16="http://schemas.microsoft.com/office/drawing/2014/main" id="{09EF9A3E-4476-D583-30F0-586FF1132B6C}"/>
              </a:ext>
            </a:extLst>
          </p:cNvPr>
          <p:cNvCxnSpPr>
            <a:cxnSpLocks/>
          </p:cNvCxnSpPr>
          <p:nvPr userDrawn="1"/>
        </p:nvCxnSpPr>
        <p:spPr>
          <a:xfrm>
            <a:off x="9454265" y="4421431"/>
            <a:ext cx="2137676" cy="0"/>
          </a:xfrm>
          <a:prstGeom prst="line">
            <a:avLst/>
          </a:prstGeom>
          <a:ln w="38100" cap="rnd">
            <a:solidFill>
              <a:schemeClr val="tx1">
                <a:lumMod val="25000"/>
                <a:lumOff val="7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5C1171B9-813F-E9ED-051D-3CA8A504569E}"/>
              </a:ext>
            </a:extLst>
          </p:cNvPr>
          <p:cNvSpPr/>
          <p:nvPr userDrawn="1"/>
        </p:nvSpPr>
        <p:spPr>
          <a:xfrm>
            <a:off x="6231963" y="2745604"/>
            <a:ext cx="2652253" cy="2871127"/>
          </a:xfrm>
          <a:prstGeom prst="roundRect">
            <a:avLst>
              <a:gd name="adj" fmla="val 14917"/>
            </a:avLst>
          </a:prstGeom>
          <a:solidFill>
            <a:schemeClr val="bg1"/>
          </a:solidFill>
          <a:ln w="571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6000" tIns="216000" rIns="216000" bIns="216000" rtlCol="0" anchor="ctr"/>
          <a:lstStyle/>
          <a:p>
            <a:pPr marL="711200" lvl="0" algn="l">
              <a:defRPr/>
            </a:pPr>
            <a:endParaRPr lang="en-US" dirty="0">
              <a:solidFill>
                <a:schemeClr val="tx1"/>
              </a:solidFill>
            </a:endParaRPr>
          </a:p>
        </p:txBody>
      </p:sp>
      <p:sp>
        <p:nvSpPr>
          <p:cNvPr id="13" name="Picture Placeholder 22">
            <a:extLst>
              <a:ext uri="{FF2B5EF4-FFF2-40B4-BE49-F238E27FC236}">
                <a16:creationId xmlns:a16="http://schemas.microsoft.com/office/drawing/2014/main" id="{60C5A3D0-2B21-44BB-AAB7-2F9FEC205580}"/>
              </a:ext>
            </a:extLst>
          </p:cNvPr>
          <p:cNvSpPr>
            <a:spLocks noGrp="1"/>
          </p:cNvSpPr>
          <p:nvPr>
            <p:ph type="pic" sz="quarter" idx="43" hasCustomPrompt="1"/>
          </p:nvPr>
        </p:nvSpPr>
        <p:spPr>
          <a:xfrm>
            <a:off x="6427083" y="2180347"/>
            <a:ext cx="1102508" cy="1111198"/>
          </a:xfrm>
          <a:prstGeom prst="ellipse">
            <a:avLst/>
          </a:prstGeom>
          <a:solidFill>
            <a:schemeClr val="tx1">
              <a:lumMod val="10000"/>
              <a:lumOff val="90000"/>
            </a:schemeClr>
          </a:solidFill>
          <a:ln w="57150">
            <a:solidFill>
              <a:schemeClr val="bg1"/>
            </a:solidFill>
          </a:ln>
        </p:spPr>
        <p:txBody>
          <a:bodyPr anchor="ctr" anchorCtr="0">
            <a:noAutofit/>
          </a:bodyPr>
          <a:lstStyle>
            <a:lvl1pPr marL="0" indent="0" algn="ctr">
              <a:buNone/>
              <a:defRPr sz="800">
                <a:solidFill>
                  <a:schemeClr val="tx2"/>
                </a:solidFill>
              </a:defRPr>
            </a:lvl1pPr>
          </a:lstStyle>
          <a:p>
            <a:r>
              <a:rPr lang="en-GB" dirty="0"/>
              <a:t>Click to insert headshot</a:t>
            </a:r>
          </a:p>
        </p:txBody>
      </p:sp>
      <p:sp>
        <p:nvSpPr>
          <p:cNvPr id="14" name="Text Placeholder 27">
            <a:extLst>
              <a:ext uri="{FF2B5EF4-FFF2-40B4-BE49-F238E27FC236}">
                <a16:creationId xmlns:a16="http://schemas.microsoft.com/office/drawing/2014/main" id="{E961AA98-149D-BDB3-AC9E-171451174D73}"/>
              </a:ext>
            </a:extLst>
          </p:cNvPr>
          <p:cNvSpPr>
            <a:spLocks noGrp="1"/>
          </p:cNvSpPr>
          <p:nvPr>
            <p:ph type="body" sz="quarter" idx="44" hasCustomPrompt="1"/>
          </p:nvPr>
        </p:nvSpPr>
        <p:spPr>
          <a:xfrm>
            <a:off x="6427082" y="3394431"/>
            <a:ext cx="2238975" cy="685645"/>
          </a:xfrm>
        </p:spPr>
        <p:txBody>
          <a:bodyPr anchor="b" anchorCtr="0">
            <a:noAutofit/>
          </a:bodyPr>
          <a:lstStyle>
            <a:lvl1pPr marL="0" indent="0" algn="l">
              <a:lnSpc>
                <a:spcPct val="100000"/>
              </a:lnSpc>
              <a:spcBef>
                <a:spcPts val="0"/>
              </a:spcBef>
              <a:buNone/>
              <a:defRPr sz="2000">
                <a:solidFill>
                  <a:schemeClr val="accent1"/>
                </a:solidFill>
                <a:latin typeface="Inter SemiBold" panose="02000503000000020004" pitchFamily="2" charset="0"/>
              </a:defRPr>
            </a:lvl1pPr>
          </a:lstStyle>
          <a:p>
            <a:pPr lvl="0"/>
            <a:r>
              <a:rPr lang="en-GB" dirty="0"/>
              <a:t>Name                                   Surname</a:t>
            </a:r>
          </a:p>
        </p:txBody>
      </p:sp>
      <p:sp>
        <p:nvSpPr>
          <p:cNvPr id="15" name="Text Placeholder 27">
            <a:extLst>
              <a:ext uri="{FF2B5EF4-FFF2-40B4-BE49-F238E27FC236}">
                <a16:creationId xmlns:a16="http://schemas.microsoft.com/office/drawing/2014/main" id="{AB0CA9ED-782B-BC11-D6BB-E2004682D29C}"/>
              </a:ext>
            </a:extLst>
          </p:cNvPr>
          <p:cNvSpPr>
            <a:spLocks noGrp="1"/>
          </p:cNvSpPr>
          <p:nvPr>
            <p:ph type="body" sz="quarter" idx="45" hasCustomPrompt="1"/>
          </p:nvPr>
        </p:nvSpPr>
        <p:spPr>
          <a:xfrm>
            <a:off x="6427082" y="4501442"/>
            <a:ext cx="2238975" cy="916432"/>
          </a:xfrm>
        </p:spPr>
        <p:txBody>
          <a:bodyPr>
            <a:noAutofit/>
          </a:bodyPr>
          <a:lstStyle>
            <a:lvl1pPr marL="0" indent="0" algn="l">
              <a:lnSpc>
                <a:spcPct val="100000"/>
              </a:lnSpc>
              <a:spcBef>
                <a:spcPts val="0"/>
              </a:spcBef>
              <a:buNone/>
              <a:defRPr sz="1800">
                <a:solidFill>
                  <a:schemeClr val="tx2"/>
                </a:solidFill>
                <a:latin typeface="Inter Medium" panose="02000503000000020004" pitchFamily="2" charset="0"/>
              </a:defRPr>
            </a:lvl1pPr>
          </a:lstStyle>
          <a:p>
            <a:pPr lvl="0"/>
            <a:r>
              <a:rPr lang="en-GB" dirty="0"/>
              <a:t>Job Role                                                and                    Department</a:t>
            </a:r>
          </a:p>
        </p:txBody>
      </p:sp>
      <p:sp>
        <p:nvSpPr>
          <p:cNvPr id="16" name="Text Placeholder 27">
            <a:extLst>
              <a:ext uri="{FF2B5EF4-FFF2-40B4-BE49-F238E27FC236}">
                <a16:creationId xmlns:a16="http://schemas.microsoft.com/office/drawing/2014/main" id="{CB996EAE-7F39-4F69-1825-ED3C3D411DDB}"/>
              </a:ext>
            </a:extLst>
          </p:cNvPr>
          <p:cNvSpPr>
            <a:spLocks noGrp="1"/>
          </p:cNvSpPr>
          <p:nvPr>
            <p:ph type="body" sz="quarter" idx="46" hasCustomPrompt="1"/>
          </p:nvPr>
        </p:nvSpPr>
        <p:spPr>
          <a:xfrm>
            <a:off x="6427082" y="4046420"/>
            <a:ext cx="2238975" cy="349018"/>
          </a:xfrm>
        </p:spPr>
        <p:txBody>
          <a:bodyPr anchor="ctr" anchorCtr="0">
            <a:noAutofit/>
          </a:bodyPr>
          <a:lstStyle>
            <a:lvl1pPr marL="0" indent="0" algn="l">
              <a:lnSpc>
                <a:spcPct val="100000"/>
              </a:lnSpc>
              <a:spcBef>
                <a:spcPts val="0"/>
              </a:spcBef>
              <a:buNone/>
              <a:defRPr sz="1800">
                <a:solidFill>
                  <a:schemeClr val="tx2"/>
                </a:solidFill>
                <a:latin typeface="+mn-lt"/>
              </a:defRPr>
            </a:lvl1pPr>
          </a:lstStyle>
          <a:p>
            <a:pPr lvl="0"/>
            <a:r>
              <a:rPr lang="en-GB" dirty="0"/>
              <a:t>(Pronouns)</a:t>
            </a:r>
          </a:p>
        </p:txBody>
      </p:sp>
      <p:cxnSp>
        <p:nvCxnSpPr>
          <p:cNvPr id="17" name="Straight Connector 16">
            <a:extLst>
              <a:ext uri="{FF2B5EF4-FFF2-40B4-BE49-F238E27FC236}">
                <a16:creationId xmlns:a16="http://schemas.microsoft.com/office/drawing/2014/main" id="{431C4DBF-8695-F16A-973B-182A53005BC0}"/>
              </a:ext>
            </a:extLst>
          </p:cNvPr>
          <p:cNvCxnSpPr>
            <a:cxnSpLocks/>
          </p:cNvCxnSpPr>
          <p:nvPr userDrawn="1"/>
        </p:nvCxnSpPr>
        <p:spPr>
          <a:xfrm>
            <a:off x="6528381" y="4421431"/>
            <a:ext cx="2137676" cy="0"/>
          </a:xfrm>
          <a:prstGeom prst="line">
            <a:avLst/>
          </a:prstGeom>
          <a:ln w="38100" cap="rnd">
            <a:solidFill>
              <a:schemeClr val="tx1">
                <a:lumMod val="25000"/>
                <a:lumOff val="7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43EE542-992B-A04D-D19E-DE991C778EE2}"/>
              </a:ext>
            </a:extLst>
          </p:cNvPr>
          <p:cNvSpPr/>
          <p:nvPr userDrawn="1"/>
        </p:nvSpPr>
        <p:spPr>
          <a:xfrm>
            <a:off x="3307783" y="2745604"/>
            <a:ext cx="2652253" cy="2871127"/>
          </a:xfrm>
          <a:prstGeom prst="roundRect">
            <a:avLst>
              <a:gd name="adj" fmla="val 14917"/>
            </a:avLst>
          </a:prstGeom>
          <a:solidFill>
            <a:schemeClr val="bg1"/>
          </a:solidFill>
          <a:ln w="571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6000" tIns="216000" rIns="216000" bIns="216000" rtlCol="0" anchor="ctr"/>
          <a:lstStyle/>
          <a:p>
            <a:pPr marL="711200" lvl="0" algn="l">
              <a:defRPr/>
            </a:pPr>
            <a:endParaRPr lang="en-US" dirty="0">
              <a:solidFill>
                <a:schemeClr val="tx1"/>
              </a:solidFill>
            </a:endParaRPr>
          </a:p>
        </p:txBody>
      </p:sp>
      <p:sp>
        <p:nvSpPr>
          <p:cNvPr id="19" name="Picture Placeholder 22">
            <a:extLst>
              <a:ext uri="{FF2B5EF4-FFF2-40B4-BE49-F238E27FC236}">
                <a16:creationId xmlns:a16="http://schemas.microsoft.com/office/drawing/2014/main" id="{1081FD12-E9D9-D0E0-4BCE-FDB31709A4DD}"/>
              </a:ext>
            </a:extLst>
          </p:cNvPr>
          <p:cNvSpPr>
            <a:spLocks noGrp="1"/>
          </p:cNvSpPr>
          <p:nvPr>
            <p:ph type="pic" sz="quarter" idx="47" hasCustomPrompt="1"/>
          </p:nvPr>
        </p:nvSpPr>
        <p:spPr>
          <a:xfrm>
            <a:off x="3506310" y="2180347"/>
            <a:ext cx="1102508" cy="1111198"/>
          </a:xfrm>
          <a:prstGeom prst="ellipse">
            <a:avLst/>
          </a:prstGeom>
          <a:solidFill>
            <a:schemeClr val="tx1">
              <a:lumMod val="10000"/>
              <a:lumOff val="90000"/>
            </a:schemeClr>
          </a:solidFill>
          <a:ln w="57150">
            <a:solidFill>
              <a:schemeClr val="bg1"/>
            </a:solidFill>
          </a:ln>
        </p:spPr>
        <p:txBody>
          <a:bodyPr anchor="ctr" anchorCtr="0">
            <a:noAutofit/>
          </a:bodyPr>
          <a:lstStyle>
            <a:lvl1pPr marL="0" indent="0" algn="ctr">
              <a:buNone/>
              <a:defRPr sz="800">
                <a:solidFill>
                  <a:schemeClr val="tx2"/>
                </a:solidFill>
              </a:defRPr>
            </a:lvl1pPr>
          </a:lstStyle>
          <a:p>
            <a:r>
              <a:rPr lang="en-GB" dirty="0"/>
              <a:t>Click to insert headshot</a:t>
            </a:r>
          </a:p>
        </p:txBody>
      </p:sp>
      <p:sp>
        <p:nvSpPr>
          <p:cNvPr id="21" name="Text Placeholder 27">
            <a:extLst>
              <a:ext uri="{FF2B5EF4-FFF2-40B4-BE49-F238E27FC236}">
                <a16:creationId xmlns:a16="http://schemas.microsoft.com/office/drawing/2014/main" id="{3F9463C1-10F6-3509-EBD6-A52ABF699FF6}"/>
              </a:ext>
            </a:extLst>
          </p:cNvPr>
          <p:cNvSpPr>
            <a:spLocks noGrp="1"/>
          </p:cNvSpPr>
          <p:nvPr>
            <p:ph type="body" sz="quarter" idx="48" hasCustomPrompt="1"/>
          </p:nvPr>
        </p:nvSpPr>
        <p:spPr>
          <a:xfrm>
            <a:off x="3506309" y="3394431"/>
            <a:ext cx="2238975" cy="685645"/>
          </a:xfrm>
        </p:spPr>
        <p:txBody>
          <a:bodyPr anchor="b" anchorCtr="0">
            <a:noAutofit/>
          </a:bodyPr>
          <a:lstStyle>
            <a:lvl1pPr marL="0" indent="0" algn="l">
              <a:lnSpc>
                <a:spcPct val="100000"/>
              </a:lnSpc>
              <a:spcBef>
                <a:spcPts val="0"/>
              </a:spcBef>
              <a:buNone/>
              <a:defRPr sz="2000">
                <a:solidFill>
                  <a:schemeClr val="accent1"/>
                </a:solidFill>
                <a:latin typeface="Inter SemiBold" panose="02000503000000020004" pitchFamily="2" charset="0"/>
              </a:defRPr>
            </a:lvl1pPr>
          </a:lstStyle>
          <a:p>
            <a:pPr lvl="0"/>
            <a:r>
              <a:rPr lang="en-GB" dirty="0"/>
              <a:t>Name                                   Surname</a:t>
            </a:r>
          </a:p>
        </p:txBody>
      </p:sp>
      <p:sp>
        <p:nvSpPr>
          <p:cNvPr id="22" name="Text Placeholder 27">
            <a:extLst>
              <a:ext uri="{FF2B5EF4-FFF2-40B4-BE49-F238E27FC236}">
                <a16:creationId xmlns:a16="http://schemas.microsoft.com/office/drawing/2014/main" id="{F07882AE-E604-224D-C0BE-6A4DD54C2795}"/>
              </a:ext>
            </a:extLst>
          </p:cNvPr>
          <p:cNvSpPr>
            <a:spLocks noGrp="1"/>
          </p:cNvSpPr>
          <p:nvPr>
            <p:ph type="body" sz="quarter" idx="49" hasCustomPrompt="1"/>
          </p:nvPr>
        </p:nvSpPr>
        <p:spPr>
          <a:xfrm>
            <a:off x="3506309" y="4501442"/>
            <a:ext cx="2238975" cy="916432"/>
          </a:xfrm>
        </p:spPr>
        <p:txBody>
          <a:bodyPr>
            <a:noAutofit/>
          </a:bodyPr>
          <a:lstStyle>
            <a:lvl1pPr marL="0" indent="0" algn="l">
              <a:lnSpc>
                <a:spcPct val="100000"/>
              </a:lnSpc>
              <a:spcBef>
                <a:spcPts val="0"/>
              </a:spcBef>
              <a:buNone/>
              <a:defRPr sz="1800">
                <a:solidFill>
                  <a:schemeClr val="tx2"/>
                </a:solidFill>
                <a:latin typeface="Inter Medium" panose="02000503000000020004" pitchFamily="2" charset="0"/>
              </a:defRPr>
            </a:lvl1pPr>
          </a:lstStyle>
          <a:p>
            <a:pPr lvl="0"/>
            <a:r>
              <a:rPr lang="en-GB" dirty="0"/>
              <a:t>Job Role                                                and                    Department</a:t>
            </a:r>
          </a:p>
        </p:txBody>
      </p:sp>
      <p:sp>
        <p:nvSpPr>
          <p:cNvPr id="23" name="Text Placeholder 27">
            <a:extLst>
              <a:ext uri="{FF2B5EF4-FFF2-40B4-BE49-F238E27FC236}">
                <a16:creationId xmlns:a16="http://schemas.microsoft.com/office/drawing/2014/main" id="{73BE4A9E-0121-8C2E-9637-D2EC86B697E5}"/>
              </a:ext>
            </a:extLst>
          </p:cNvPr>
          <p:cNvSpPr>
            <a:spLocks noGrp="1"/>
          </p:cNvSpPr>
          <p:nvPr>
            <p:ph type="body" sz="quarter" idx="50" hasCustomPrompt="1"/>
          </p:nvPr>
        </p:nvSpPr>
        <p:spPr>
          <a:xfrm>
            <a:off x="3506309" y="4046420"/>
            <a:ext cx="2238975" cy="349018"/>
          </a:xfrm>
        </p:spPr>
        <p:txBody>
          <a:bodyPr anchor="ctr" anchorCtr="0">
            <a:noAutofit/>
          </a:bodyPr>
          <a:lstStyle>
            <a:lvl1pPr marL="0" indent="0" algn="l">
              <a:lnSpc>
                <a:spcPct val="100000"/>
              </a:lnSpc>
              <a:spcBef>
                <a:spcPts val="0"/>
              </a:spcBef>
              <a:buNone/>
              <a:defRPr sz="1800">
                <a:solidFill>
                  <a:schemeClr val="tx2"/>
                </a:solidFill>
                <a:latin typeface="+mn-lt"/>
              </a:defRPr>
            </a:lvl1pPr>
          </a:lstStyle>
          <a:p>
            <a:pPr lvl="0"/>
            <a:r>
              <a:rPr lang="en-GB" dirty="0"/>
              <a:t>(Pronouns)</a:t>
            </a:r>
          </a:p>
        </p:txBody>
      </p:sp>
      <p:cxnSp>
        <p:nvCxnSpPr>
          <p:cNvPr id="24" name="Straight Connector 23">
            <a:extLst>
              <a:ext uri="{FF2B5EF4-FFF2-40B4-BE49-F238E27FC236}">
                <a16:creationId xmlns:a16="http://schemas.microsoft.com/office/drawing/2014/main" id="{7A1E1BBF-F807-C1A2-5105-C940319272D6}"/>
              </a:ext>
            </a:extLst>
          </p:cNvPr>
          <p:cNvCxnSpPr>
            <a:cxnSpLocks/>
          </p:cNvCxnSpPr>
          <p:nvPr userDrawn="1"/>
        </p:nvCxnSpPr>
        <p:spPr>
          <a:xfrm>
            <a:off x="3607608" y="4421431"/>
            <a:ext cx="2137676" cy="0"/>
          </a:xfrm>
          <a:prstGeom prst="line">
            <a:avLst/>
          </a:prstGeom>
          <a:ln w="38100" cap="rnd">
            <a:solidFill>
              <a:schemeClr val="tx1">
                <a:lumMod val="25000"/>
                <a:lumOff val="7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10A9ECAE-A959-8D61-CD5B-1222FACA0237}"/>
              </a:ext>
            </a:extLst>
          </p:cNvPr>
          <p:cNvSpPr/>
          <p:nvPr userDrawn="1"/>
        </p:nvSpPr>
        <p:spPr>
          <a:xfrm>
            <a:off x="-219920" y="1440126"/>
            <a:ext cx="2626841" cy="5716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04000" tIns="180000" rIns="180000" bIns="180000" rtlCol="0" anchor="ctr"/>
          <a:lstStyle/>
          <a:p>
            <a:r>
              <a:rPr lang="en-GB" sz="2000" dirty="0">
                <a:solidFill>
                  <a:schemeClr val="tx2"/>
                </a:solidFill>
                <a:latin typeface="Inter SemiBold" panose="02000503000000020004" pitchFamily="2" charset="0"/>
              </a:rPr>
              <a:t>Introducing…</a:t>
            </a:r>
            <a:endParaRPr lang="en-GB" sz="2000" dirty="0">
              <a:solidFill>
                <a:schemeClr val="tx2"/>
              </a:solidFill>
            </a:endParaRPr>
          </a:p>
        </p:txBody>
      </p:sp>
      <p:sp>
        <p:nvSpPr>
          <p:cNvPr id="3" name="Title 1">
            <a:extLst>
              <a:ext uri="{FF2B5EF4-FFF2-40B4-BE49-F238E27FC236}">
                <a16:creationId xmlns:a16="http://schemas.microsoft.com/office/drawing/2014/main" id="{7D96E3DA-3514-1299-DA14-E0EBA747CE8A}"/>
              </a:ext>
            </a:extLst>
          </p:cNvPr>
          <p:cNvSpPr>
            <a:spLocks noGrp="1"/>
          </p:cNvSpPr>
          <p:nvPr>
            <p:ph type="title"/>
          </p:nvPr>
        </p:nvSpPr>
        <p:spPr>
          <a:xfrm>
            <a:off x="303321" y="320736"/>
            <a:ext cx="10383094" cy="522642"/>
          </a:xfrm>
          <a:prstGeom prst="rect">
            <a:avLst/>
          </a:prstGeom>
        </p:spPr>
        <p:txBody>
          <a:bodyPr/>
          <a:lstStyle>
            <a:lvl1pPr>
              <a:defRPr sz="3200">
                <a:solidFill>
                  <a:schemeClr val="tx2"/>
                </a:solidFill>
                <a:latin typeface="+mn-lt"/>
              </a:defRPr>
            </a:lvl1pPr>
          </a:lstStyle>
          <a:p>
            <a:r>
              <a:rPr lang="en-US"/>
              <a:t>Click to edit Master title style</a:t>
            </a:r>
            <a:endParaRPr lang="en-GB"/>
          </a:p>
        </p:txBody>
      </p:sp>
      <p:sp>
        <p:nvSpPr>
          <p:cNvPr id="5" name="Text Placeholder 5">
            <a:extLst>
              <a:ext uri="{FF2B5EF4-FFF2-40B4-BE49-F238E27FC236}">
                <a16:creationId xmlns:a16="http://schemas.microsoft.com/office/drawing/2014/main" id="{4B5486AE-B8B1-3AB4-B310-BF2908C05B2F}"/>
              </a:ext>
            </a:extLst>
          </p:cNvPr>
          <p:cNvSpPr>
            <a:spLocks noGrp="1"/>
          </p:cNvSpPr>
          <p:nvPr>
            <p:ph type="body" sz="quarter" idx="10" hasCustomPrompt="1"/>
          </p:nvPr>
        </p:nvSpPr>
        <p:spPr>
          <a:xfrm>
            <a:off x="303213" y="794393"/>
            <a:ext cx="10382654" cy="341632"/>
          </a:xfrm>
        </p:spPr>
        <p:txBody>
          <a:bodyPr wrap="square">
            <a:spAutoFit/>
          </a:bodyPr>
          <a:lstStyle>
            <a:lvl1pPr marL="0" indent="0" algn="l" defTabSz="914400" rtl="0" eaLnBrk="1" latinLnBrk="0" hangingPunct="1">
              <a:buNone/>
              <a:defRPr kumimoji="0" lang="en-GB" sz="1800" b="0" i="0" u="none" strike="noStrike" kern="1200" cap="none" spc="0" normalizeH="0" baseline="0" dirty="0">
                <a:ln>
                  <a:noFill/>
                </a:ln>
                <a:solidFill>
                  <a:srgbClr val="23282C">
                    <a:alpha val="50000"/>
                  </a:srgbClr>
                </a:solidFill>
                <a:effectLst/>
                <a:uLnTx/>
                <a:uFillTx/>
                <a:latin typeface="Inter Light" panose="02000503000000020004" pitchFamily="2" charset="0"/>
                <a:ea typeface="Tahoma" panose="020B0604030504040204" pitchFamily="34" charset="0"/>
                <a:cs typeface="Tahoma" panose="020B0604030504040204" pitchFamily="34" charset="0"/>
              </a:defRPr>
            </a:lvl1pPr>
          </a:lstStyle>
          <a:p>
            <a:pPr lvl="0"/>
            <a:r>
              <a:rPr lang="en-US" dirty="0"/>
              <a:t>Click to edit sub title</a:t>
            </a:r>
            <a:endParaRPr lang="en-GB" dirty="0"/>
          </a:p>
        </p:txBody>
      </p:sp>
    </p:spTree>
    <p:extLst>
      <p:ext uri="{BB962C8B-B14F-4D97-AF65-F5344CB8AC3E}">
        <p14:creationId xmlns:p14="http://schemas.microsoft.com/office/powerpoint/2010/main" val="23172227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2">
                                            <p:txEl>
                                              <p:pRg st="0" end="0"/>
                                            </p:txEl>
                                          </p:spTgt>
                                        </p:tgtEl>
                                        <p:attrNameLst>
                                          <p:attrName>style.visibility</p:attrName>
                                        </p:attrNameLst>
                                      </p:cBhvr>
                                      <p:to>
                                        <p:strVal val="visible"/>
                                      </p:to>
                                    </p:set>
                                    <p:animEffect transition="in" filter="fade">
                                      <p:cBhvr>
                                        <p:cTn id="22" dur="500"/>
                                        <p:tgtEl>
                                          <p:spTgt spid="52">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3">
                                            <p:txEl>
                                              <p:pRg st="0" end="0"/>
                                            </p:txEl>
                                          </p:spTgt>
                                        </p:tgtEl>
                                        <p:attrNameLst>
                                          <p:attrName>style.visibility</p:attrName>
                                        </p:attrNameLst>
                                      </p:cBhvr>
                                      <p:to>
                                        <p:strVal val="visible"/>
                                      </p:to>
                                    </p:set>
                                    <p:animEffect transition="in" filter="fade">
                                      <p:cBhvr>
                                        <p:cTn id="25" dur="500"/>
                                        <p:tgtEl>
                                          <p:spTgt spid="53">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5">
                                            <p:txEl>
                                              <p:pRg st="0" end="0"/>
                                            </p:txEl>
                                          </p:spTgt>
                                        </p:tgtEl>
                                        <p:attrNameLst>
                                          <p:attrName>style.visibility</p:attrName>
                                        </p:attrNameLst>
                                      </p:cBhvr>
                                      <p:to>
                                        <p:strVal val="visible"/>
                                      </p:to>
                                    </p:set>
                                    <p:animEffect transition="in" filter="fade">
                                      <p:cBhvr>
                                        <p:cTn id="28" dur="500"/>
                                        <p:tgtEl>
                                          <p:spTgt spid="55">
                                            <p:txEl>
                                              <p:pRg st="0" end="0"/>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500"/>
                                        <p:tgtEl>
                                          <p:spTgt spid="5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Effect transition="in" filter="fade">
                                      <p:cBhvr>
                                        <p:cTn id="37" dur="500"/>
                                        <p:tgtEl>
                                          <p:spTgt spid="8">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xEl>
                                              <p:pRg st="0" end="0"/>
                                            </p:txEl>
                                          </p:spTgt>
                                        </p:tgtEl>
                                        <p:attrNameLst>
                                          <p:attrName>style.visibility</p:attrName>
                                        </p:attrNameLst>
                                      </p:cBhvr>
                                      <p:to>
                                        <p:strVal val="visible"/>
                                      </p:to>
                                    </p:set>
                                    <p:animEffect transition="in" filter="fade">
                                      <p:cBhvr>
                                        <p:cTn id="40" dur="500"/>
                                        <p:tgtEl>
                                          <p:spTgt spid="9">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
                                            <p:txEl>
                                              <p:pRg st="0" end="0"/>
                                            </p:txEl>
                                          </p:spTgt>
                                        </p:tgtEl>
                                        <p:attrNameLst>
                                          <p:attrName>style.visibility</p:attrName>
                                        </p:attrNameLst>
                                      </p:cBhvr>
                                      <p:to>
                                        <p:strVal val="visible"/>
                                      </p:to>
                                    </p:set>
                                    <p:animEffect transition="in" filter="fade">
                                      <p:cBhvr>
                                        <p:cTn id="43" dur="500"/>
                                        <p:tgtEl>
                                          <p:spTgt spid="10">
                                            <p:txEl>
                                              <p:pRg st="0" end="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4">
                                            <p:txEl>
                                              <p:pRg st="0" end="0"/>
                                            </p:txEl>
                                          </p:spTgt>
                                        </p:tgtEl>
                                        <p:attrNameLst>
                                          <p:attrName>style.visibility</p:attrName>
                                        </p:attrNameLst>
                                      </p:cBhvr>
                                      <p:to>
                                        <p:strVal val="visible"/>
                                      </p:to>
                                    </p:set>
                                    <p:animEffect transition="in" filter="fade">
                                      <p:cBhvr>
                                        <p:cTn id="52" dur="500"/>
                                        <p:tgtEl>
                                          <p:spTgt spid="14">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5">
                                            <p:txEl>
                                              <p:pRg st="0" end="0"/>
                                            </p:txEl>
                                          </p:spTgt>
                                        </p:tgtEl>
                                        <p:attrNameLst>
                                          <p:attrName>style.visibility</p:attrName>
                                        </p:attrNameLst>
                                      </p:cBhvr>
                                      <p:to>
                                        <p:strVal val="visible"/>
                                      </p:to>
                                    </p:set>
                                    <p:animEffect transition="in" filter="fade">
                                      <p:cBhvr>
                                        <p:cTn id="55" dur="500"/>
                                        <p:tgtEl>
                                          <p:spTgt spid="15">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6">
                                            <p:txEl>
                                              <p:pRg st="0" end="0"/>
                                            </p:txEl>
                                          </p:spTgt>
                                        </p:tgtEl>
                                        <p:attrNameLst>
                                          <p:attrName>style.visibility</p:attrName>
                                        </p:attrNameLst>
                                      </p:cBhvr>
                                      <p:to>
                                        <p:strVal val="visible"/>
                                      </p:to>
                                    </p:set>
                                    <p:animEffect transition="in" filter="fade">
                                      <p:cBhvr>
                                        <p:cTn id="58" dur="500"/>
                                        <p:tgtEl>
                                          <p:spTgt spid="16">
                                            <p:txEl>
                                              <p:pRg st="0" end="0"/>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500"/>
                                        <p:tgtEl>
                                          <p:spTgt spid="1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1">
                                            <p:txEl>
                                              <p:pRg st="0" end="0"/>
                                            </p:txEl>
                                          </p:spTgt>
                                        </p:tgtEl>
                                        <p:attrNameLst>
                                          <p:attrName>style.visibility</p:attrName>
                                        </p:attrNameLst>
                                      </p:cBhvr>
                                      <p:to>
                                        <p:strVal val="visible"/>
                                      </p:to>
                                    </p:set>
                                    <p:animEffect transition="in" filter="fade">
                                      <p:cBhvr>
                                        <p:cTn id="67" dur="500"/>
                                        <p:tgtEl>
                                          <p:spTgt spid="21">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Effect transition="in" filter="fade">
                                      <p:cBhvr>
                                        <p:cTn id="70" dur="500"/>
                                        <p:tgtEl>
                                          <p:spTgt spid="22">
                                            <p:txEl>
                                              <p:pRg st="0" end="0"/>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3">
                                            <p:txEl>
                                              <p:pRg st="0" end="0"/>
                                            </p:txEl>
                                          </p:spTgt>
                                        </p:tgtEl>
                                        <p:attrNameLst>
                                          <p:attrName>style.visibility</p:attrName>
                                        </p:attrNameLst>
                                      </p:cBhvr>
                                      <p:to>
                                        <p:strVal val="visible"/>
                                      </p:to>
                                    </p:set>
                                    <p:animEffect transition="in" filter="fade">
                                      <p:cBhvr>
                                        <p:cTn id="73" dur="500"/>
                                        <p:tgtEl>
                                          <p:spTgt spid="23">
                                            <p:txEl>
                                              <p:pRg st="0" end="0"/>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par>
                                <p:cTn id="77" presetID="16" presetClass="entr" presetSubtype="21" fill="hold" nodeType="withEffect">
                                  <p:stCondLst>
                                    <p:cond delay="0"/>
                                  </p:stCondLst>
                                  <p:childTnLst>
                                    <p:set>
                                      <p:cBhvr>
                                        <p:cTn id="78" dur="1" fill="hold">
                                          <p:stCondLst>
                                            <p:cond delay="0"/>
                                          </p:stCondLst>
                                        </p:cTn>
                                        <p:tgtEl>
                                          <p:spTgt spid="4"/>
                                        </p:tgtEl>
                                        <p:attrNameLst>
                                          <p:attrName>style.visibility</p:attrName>
                                        </p:attrNameLst>
                                      </p:cBhvr>
                                      <p:to>
                                        <p:strVal val="visible"/>
                                      </p:to>
                                    </p:set>
                                    <p:animEffect transition="in" filter="barn(inVertical)">
                                      <p:cBhvr>
                                        <p:cTn id="79" dur="500"/>
                                        <p:tgtEl>
                                          <p:spTgt spid="4"/>
                                        </p:tgtEl>
                                      </p:cBhvr>
                                    </p:animEffect>
                                  </p:childTnLst>
                                </p:cTn>
                              </p:par>
                              <p:par>
                                <p:cTn id="80" presetID="2" presetClass="entr" presetSubtype="8" decel="100000" fill="hold" grpId="0" nodeType="withEffect">
                                  <p:stCondLst>
                                    <p:cond delay="0"/>
                                  </p:stCondLst>
                                  <p:childTnLst>
                                    <p:set>
                                      <p:cBhvr>
                                        <p:cTn id="81" dur="1" fill="hold">
                                          <p:stCondLst>
                                            <p:cond delay="0"/>
                                          </p:stCondLst>
                                        </p:cTn>
                                        <p:tgtEl>
                                          <p:spTgt spid="2"/>
                                        </p:tgtEl>
                                        <p:attrNameLst>
                                          <p:attrName>style.visibility</p:attrName>
                                        </p:attrNameLst>
                                      </p:cBhvr>
                                      <p:to>
                                        <p:strVal val="visible"/>
                                      </p:to>
                                    </p:set>
                                    <p:anim calcmode="lin" valueType="num">
                                      <p:cBhvr additive="base">
                                        <p:cTn id="82" dur="500" fill="hold"/>
                                        <p:tgtEl>
                                          <p:spTgt spid="2"/>
                                        </p:tgtEl>
                                        <p:attrNameLst>
                                          <p:attrName>ppt_x</p:attrName>
                                        </p:attrNameLst>
                                      </p:cBhvr>
                                      <p:tavLst>
                                        <p:tav tm="0">
                                          <p:val>
                                            <p:strVal val="0-#ppt_w/2"/>
                                          </p:val>
                                        </p:tav>
                                        <p:tav tm="100000">
                                          <p:val>
                                            <p:strVal val="#ppt_x"/>
                                          </p:val>
                                        </p:tav>
                                      </p:tavLst>
                                    </p:anim>
                                    <p:anim calcmode="lin" valueType="num">
                                      <p:cBhvr additive="base">
                                        <p:cTn id="83"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build="p">
        <p:tmplLst>
          <p:tmpl lvl="1">
            <p:tnLst>
              <p:par>
                <p:cTn presetID="10" presetClass="entr" presetSubtype="0"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fade">
                      <p:cBhvr>
                        <p:cTn dur="500"/>
                        <p:tgtEl>
                          <p:spTgt spid="52"/>
                        </p:tgtEl>
                      </p:cBhvr>
                    </p:animEffect>
                  </p:childTnLst>
                </p:cTn>
              </p:par>
            </p:tnLst>
          </p:tmpl>
        </p:tmplLst>
      </p:bldP>
      <p:bldP spid="53" grpId="0" build="p">
        <p:tmplLst>
          <p:tmpl lvl="1">
            <p:tnLst>
              <p:par>
                <p:cTn presetID="10" presetClass="entr" presetSubtype="0" fill="hold" nodeType="with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5" grpId="0" build="p">
        <p:tmplLst>
          <p:tmpl lvl="1">
            <p:tnLst>
              <p:par>
                <p:cTn presetID="10" presetClass="entr" presetSubtype="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6" grpId="0" animBg="1"/>
      <p:bldP spid="7" grpId="0" animBg="1"/>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2" grpId="0" animBg="1"/>
      <p:bldP spid="13" grpId="0" animBg="1"/>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8" grpId="0" animBg="1"/>
      <p:bldP spid="19" grpId="0" animBg="1"/>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 grpId="0" animBg="1"/>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winner Intros - 5 names">
    <p:spTree>
      <p:nvGrpSpPr>
        <p:cNvPr id="1" name=""/>
        <p:cNvGrpSpPr/>
        <p:nvPr/>
      </p:nvGrpSpPr>
      <p:grpSpPr>
        <a:xfrm>
          <a:off x="0" y="0"/>
          <a:ext cx="0" cy="0"/>
          <a:chOff x="0" y="0"/>
          <a:chExt cx="0" cy="0"/>
        </a:xfrm>
      </p:grpSpPr>
      <p:cxnSp>
        <p:nvCxnSpPr>
          <p:cNvPr id="4" name="Connector: Elbow 3">
            <a:extLst>
              <a:ext uri="{FF2B5EF4-FFF2-40B4-BE49-F238E27FC236}">
                <a16:creationId xmlns:a16="http://schemas.microsoft.com/office/drawing/2014/main" id="{FBC2027B-5C97-2690-8C0A-79FE5C544955}"/>
              </a:ext>
            </a:extLst>
          </p:cNvPr>
          <p:cNvCxnSpPr>
            <a:cxnSpLocks/>
          </p:cNvCxnSpPr>
          <p:nvPr/>
        </p:nvCxnSpPr>
        <p:spPr>
          <a:xfrm>
            <a:off x="-282673" y="1731071"/>
            <a:ext cx="12632860" cy="2690360"/>
          </a:xfrm>
          <a:prstGeom prst="bentConnector3">
            <a:avLst>
              <a:gd name="adj1" fmla="val 11106"/>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6D017489-DB22-4C49-50E1-5F821AE5B6EF}"/>
              </a:ext>
            </a:extLst>
          </p:cNvPr>
          <p:cNvSpPr/>
          <p:nvPr userDrawn="1"/>
        </p:nvSpPr>
        <p:spPr>
          <a:xfrm>
            <a:off x="383603" y="2745604"/>
            <a:ext cx="2023319" cy="2871127"/>
          </a:xfrm>
          <a:prstGeom prst="roundRect">
            <a:avLst>
              <a:gd name="adj" fmla="val 14917"/>
            </a:avLst>
          </a:prstGeom>
          <a:solidFill>
            <a:schemeClr val="bg1"/>
          </a:solidFill>
          <a:ln w="571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6000" tIns="216000" rIns="216000" bIns="216000" rtlCol="0" anchor="ctr"/>
          <a:lstStyle/>
          <a:p>
            <a:pPr marL="711200" lvl="0" algn="l">
              <a:defRPr/>
            </a:pPr>
            <a:endParaRPr lang="en-US" dirty="0">
              <a:solidFill>
                <a:schemeClr val="tx1"/>
              </a:solidFill>
            </a:endParaRPr>
          </a:p>
        </p:txBody>
      </p:sp>
      <p:sp>
        <p:nvSpPr>
          <p:cNvPr id="51" name="Picture Placeholder 22">
            <a:extLst>
              <a:ext uri="{FF2B5EF4-FFF2-40B4-BE49-F238E27FC236}">
                <a16:creationId xmlns:a16="http://schemas.microsoft.com/office/drawing/2014/main" id="{E430B151-9073-C969-D1A7-35B68EC0893D}"/>
              </a:ext>
            </a:extLst>
          </p:cNvPr>
          <p:cNvSpPr>
            <a:spLocks noGrp="1"/>
          </p:cNvSpPr>
          <p:nvPr>
            <p:ph type="pic" sz="quarter" idx="23" hasCustomPrompt="1"/>
          </p:nvPr>
        </p:nvSpPr>
        <p:spPr>
          <a:xfrm>
            <a:off x="580426" y="2180347"/>
            <a:ext cx="1102508" cy="1111198"/>
          </a:xfrm>
          <a:prstGeom prst="ellipse">
            <a:avLst/>
          </a:prstGeom>
          <a:solidFill>
            <a:schemeClr val="tx1">
              <a:lumMod val="10000"/>
              <a:lumOff val="90000"/>
            </a:schemeClr>
          </a:solidFill>
          <a:ln w="57150">
            <a:solidFill>
              <a:schemeClr val="bg1"/>
            </a:solidFill>
          </a:ln>
        </p:spPr>
        <p:txBody>
          <a:bodyPr anchor="ctr" anchorCtr="0">
            <a:noAutofit/>
          </a:bodyPr>
          <a:lstStyle>
            <a:lvl1pPr marL="0" indent="0" algn="ctr">
              <a:buNone/>
              <a:defRPr sz="800">
                <a:solidFill>
                  <a:schemeClr val="tx2"/>
                </a:solidFill>
              </a:defRPr>
            </a:lvl1pPr>
          </a:lstStyle>
          <a:p>
            <a:r>
              <a:rPr lang="en-GB" dirty="0"/>
              <a:t>Click to insert headshot</a:t>
            </a:r>
          </a:p>
        </p:txBody>
      </p:sp>
      <p:sp>
        <p:nvSpPr>
          <p:cNvPr id="52" name="Text Placeholder 27">
            <a:extLst>
              <a:ext uri="{FF2B5EF4-FFF2-40B4-BE49-F238E27FC236}">
                <a16:creationId xmlns:a16="http://schemas.microsoft.com/office/drawing/2014/main" id="{4FDE2D34-D4BF-E670-F1F3-E14C6C4B70ED}"/>
              </a:ext>
            </a:extLst>
          </p:cNvPr>
          <p:cNvSpPr>
            <a:spLocks noGrp="1"/>
          </p:cNvSpPr>
          <p:nvPr>
            <p:ph type="body" sz="quarter" idx="24" hasCustomPrompt="1"/>
          </p:nvPr>
        </p:nvSpPr>
        <p:spPr>
          <a:xfrm>
            <a:off x="580426" y="3394431"/>
            <a:ext cx="1629672" cy="685645"/>
          </a:xfrm>
        </p:spPr>
        <p:txBody>
          <a:bodyPr anchor="b" anchorCtr="0">
            <a:noAutofit/>
          </a:bodyPr>
          <a:lstStyle>
            <a:lvl1pPr marL="0" indent="0" algn="l">
              <a:lnSpc>
                <a:spcPct val="100000"/>
              </a:lnSpc>
              <a:spcBef>
                <a:spcPts val="0"/>
              </a:spcBef>
              <a:buNone/>
              <a:defRPr sz="2000">
                <a:solidFill>
                  <a:schemeClr val="accent1"/>
                </a:solidFill>
                <a:latin typeface="Inter SemiBold" panose="02000503000000020004" pitchFamily="2" charset="0"/>
              </a:defRPr>
            </a:lvl1pPr>
          </a:lstStyle>
          <a:p>
            <a:pPr lvl="0"/>
            <a:r>
              <a:rPr lang="en-GB" dirty="0"/>
              <a:t>Name                                   Surname</a:t>
            </a:r>
          </a:p>
        </p:txBody>
      </p:sp>
      <p:sp>
        <p:nvSpPr>
          <p:cNvPr id="53" name="Text Placeholder 27">
            <a:extLst>
              <a:ext uri="{FF2B5EF4-FFF2-40B4-BE49-F238E27FC236}">
                <a16:creationId xmlns:a16="http://schemas.microsoft.com/office/drawing/2014/main" id="{57D05B77-D1D2-C330-8008-2C6302788FDB}"/>
              </a:ext>
            </a:extLst>
          </p:cNvPr>
          <p:cNvSpPr>
            <a:spLocks noGrp="1"/>
          </p:cNvSpPr>
          <p:nvPr>
            <p:ph type="body" sz="quarter" idx="25" hasCustomPrompt="1"/>
          </p:nvPr>
        </p:nvSpPr>
        <p:spPr>
          <a:xfrm>
            <a:off x="580426" y="4501442"/>
            <a:ext cx="1629672" cy="916432"/>
          </a:xfrm>
        </p:spPr>
        <p:txBody>
          <a:bodyPr>
            <a:noAutofit/>
          </a:bodyPr>
          <a:lstStyle>
            <a:lvl1pPr marL="0" indent="0" algn="l">
              <a:lnSpc>
                <a:spcPct val="100000"/>
              </a:lnSpc>
              <a:spcBef>
                <a:spcPts val="0"/>
              </a:spcBef>
              <a:buNone/>
              <a:defRPr sz="1800">
                <a:solidFill>
                  <a:schemeClr val="tx2"/>
                </a:solidFill>
                <a:latin typeface="Inter Medium" panose="02000503000000020004" pitchFamily="2" charset="0"/>
              </a:defRPr>
            </a:lvl1pPr>
          </a:lstStyle>
          <a:p>
            <a:pPr lvl="0"/>
            <a:r>
              <a:rPr lang="en-GB" dirty="0"/>
              <a:t>Job Role                                                and                    Department</a:t>
            </a:r>
          </a:p>
        </p:txBody>
      </p:sp>
      <p:sp>
        <p:nvSpPr>
          <p:cNvPr id="55" name="Text Placeholder 27">
            <a:extLst>
              <a:ext uri="{FF2B5EF4-FFF2-40B4-BE49-F238E27FC236}">
                <a16:creationId xmlns:a16="http://schemas.microsoft.com/office/drawing/2014/main" id="{AE830E1B-35B3-6D60-812B-1255602C55FC}"/>
              </a:ext>
            </a:extLst>
          </p:cNvPr>
          <p:cNvSpPr>
            <a:spLocks noGrp="1"/>
          </p:cNvSpPr>
          <p:nvPr>
            <p:ph type="body" sz="quarter" idx="38" hasCustomPrompt="1"/>
          </p:nvPr>
        </p:nvSpPr>
        <p:spPr>
          <a:xfrm>
            <a:off x="580426" y="4046420"/>
            <a:ext cx="1629672" cy="349018"/>
          </a:xfrm>
        </p:spPr>
        <p:txBody>
          <a:bodyPr anchor="ctr" anchorCtr="0">
            <a:noAutofit/>
          </a:bodyPr>
          <a:lstStyle>
            <a:lvl1pPr marL="0" indent="0" algn="l">
              <a:lnSpc>
                <a:spcPct val="100000"/>
              </a:lnSpc>
              <a:spcBef>
                <a:spcPts val="0"/>
              </a:spcBef>
              <a:buNone/>
              <a:defRPr sz="1800">
                <a:solidFill>
                  <a:schemeClr val="tx2"/>
                </a:solidFill>
                <a:latin typeface="+mn-lt"/>
              </a:defRPr>
            </a:lvl1pPr>
          </a:lstStyle>
          <a:p>
            <a:pPr lvl="0"/>
            <a:r>
              <a:rPr lang="en-GB" dirty="0"/>
              <a:t>(Pronouns)</a:t>
            </a:r>
          </a:p>
        </p:txBody>
      </p:sp>
      <p:cxnSp>
        <p:nvCxnSpPr>
          <p:cNvPr id="56" name="Straight Connector 55">
            <a:extLst>
              <a:ext uri="{FF2B5EF4-FFF2-40B4-BE49-F238E27FC236}">
                <a16:creationId xmlns:a16="http://schemas.microsoft.com/office/drawing/2014/main" id="{8794C36F-F783-3815-299D-F5E87811113A}"/>
              </a:ext>
            </a:extLst>
          </p:cNvPr>
          <p:cNvCxnSpPr>
            <a:cxnSpLocks/>
          </p:cNvCxnSpPr>
          <p:nvPr userDrawn="1"/>
        </p:nvCxnSpPr>
        <p:spPr>
          <a:xfrm>
            <a:off x="681724" y="4421431"/>
            <a:ext cx="1465380" cy="0"/>
          </a:xfrm>
          <a:prstGeom prst="line">
            <a:avLst/>
          </a:prstGeom>
          <a:ln w="38100" cap="rnd">
            <a:solidFill>
              <a:schemeClr val="tx1">
                <a:lumMod val="25000"/>
                <a:lumOff val="7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D91AE9DC-91F0-A459-5B80-808F932C5BF7}"/>
              </a:ext>
            </a:extLst>
          </p:cNvPr>
          <p:cNvSpPr/>
          <p:nvPr userDrawn="1"/>
        </p:nvSpPr>
        <p:spPr>
          <a:xfrm>
            <a:off x="2737735" y="2745604"/>
            <a:ext cx="2023319" cy="2871127"/>
          </a:xfrm>
          <a:prstGeom prst="roundRect">
            <a:avLst>
              <a:gd name="adj" fmla="val 14917"/>
            </a:avLst>
          </a:prstGeom>
          <a:solidFill>
            <a:schemeClr val="bg1"/>
          </a:solidFill>
          <a:ln w="571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6000" tIns="216000" rIns="216000" bIns="216000" rtlCol="0" anchor="ctr"/>
          <a:lstStyle/>
          <a:p>
            <a:pPr marL="711200" lvl="0" algn="l">
              <a:defRPr/>
            </a:pPr>
            <a:endParaRPr lang="en-US" b="0" dirty="0">
              <a:solidFill>
                <a:schemeClr val="tx1"/>
              </a:solidFill>
            </a:endParaRPr>
          </a:p>
        </p:txBody>
      </p:sp>
      <p:sp>
        <p:nvSpPr>
          <p:cNvPr id="70" name="Picture Placeholder 22">
            <a:extLst>
              <a:ext uri="{FF2B5EF4-FFF2-40B4-BE49-F238E27FC236}">
                <a16:creationId xmlns:a16="http://schemas.microsoft.com/office/drawing/2014/main" id="{67163B45-345E-8ABA-34BE-3EFAC55F72CB}"/>
              </a:ext>
            </a:extLst>
          </p:cNvPr>
          <p:cNvSpPr>
            <a:spLocks noGrp="1"/>
          </p:cNvSpPr>
          <p:nvPr>
            <p:ph type="pic" sz="quarter" idx="39" hasCustomPrompt="1"/>
          </p:nvPr>
        </p:nvSpPr>
        <p:spPr>
          <a:xfrm>
            <a:off x="2934558" y="2180347"/>
            <a:ext cx="1102508" cy="1111198"/>
          </a:xfrm>
          <a:prstGeom prst="ellipse">
            <a:avLst/>
          </a:prstGeom>
          <a:solidFill>
            <a:schemeClr val="tx1">
              <a:lumMod val="10000"/>
              <a:lumOff val="90000"/>
            </a:schemeClr>
          </a:solidFill>
          <a:ln w="57150">
            <a:solidFill>
              <a:schemeClr val="bg1"/>
            </a:solidFill>
          </a:ln>
        </p:spPr>
        <p:txBody>
          <a:bodyPr anchor="ctr" anchorCtr="0">
            <a:noAutofit/>
          </a:bodyPr>
          <a:lstStyle>
            <a:lvl1pPr marL="0" indent="0" algn="ctr">
              <a:buNone/>
              <a:defRPr sz="800" b="0">
                <a:solidFill>
                  <a:schemeClr val="tx2"/>
                </a:solidFill>
              </a:defRPr>
            </a:lvl1pPr>
          </a:lstStyle>
          <a:p>
            <a:r>
              <a:rPr lang="en-GB" dirty="0"/>
              <a:t>Click to insert headshot</a:t>
            </a:r>
          </a:p>
        </p:txBody>
      </p:sp>
      <p:sp>
        <p:nvSpPr>
          <p:cNvPr id="71" name="Text Placeholder 27">
            <a:extLst>
              <a:ext uri="{FF2B5EF4-FFF2-40B4-BE49-F238E27FC236}">
                <a16:creationId xmlns:a16="http://schemas.microsoft.com/office/drawing/2014/main" id="{4828BC6B-DBB5-2F3A-C896-9A8CED01E391}"/>
              </a:ext>
            </a:extLst>
          </p:cNvPr>
          <p:cNvSpPr>
            <a:spLocks noGrp="1"/>
          </p:cNvSpPr>
          <p:nvPr>
            <p:ph type="body" sz="quarter" idx="40" hasCustomPrompt="1"/>
          </p:nvPr>
        </p:nvSpPr>
        <p:spPr>
          <a:xfrm>
            <a:off x="2934558" y="3394431"/>
            <a:ext cx="1629672" cy="685645"/>
          </a:xfrm>
        </p:spPr>
        <p:txBody>
          <a:bodyPr anchor="b" anchorCtr="0">
            <a:noAutofit/>
          </a:bodyPr>
          <a:lstStyle>
            <a:lvl1pPr marL="0" indent="0" algn="l">
              <a:lnSpc>
                <a:spcPct val="100000"/>
              </a:lnSpc>
              <a:spcBef>
                <a:spcPts val="0"/>
              </a:spcBef>
              <a:buNone/>
              <a:defRPr sz="2000" b="0">
                <a:solidFill>
                  <a:schemeClr val="accent1"/>
                </a:solidFill>
                <a:latin typeface="Inter SemiBold" panose="02000503000000020004" pitchFamily="2" charset="0"/>
              </a:defRPr>
            </a:lvl1pPr>
          </a:lstStyle>
          <a:p>
            <a:pPr lvl="0"/>
            <a:r>
              <a:rPr lang="en-GB" dirty="0"/>
              <a:t>Name                                   Surname</a:t>
            </a:r>
          </a:p>
        </p:txBody>
      </p:sp>
      <p:sp>
        <p:nvSpPr>
          <p:cNvPr id="72" name="Text Placeholder 27">
            <a:extLst>
              <a:ext uri="{FF2B5EF4-FFF2-40B4-BE49-F238E27FC236}">
                <a16:creationId xmlns:a16="http://schemas.microsoft.com/office/drawing/2014/main" id="{6A6B90F0-A6FC-A776-18EB-2B8D389B7B2B}"/>
              </a:ext>
            </a:extLst>
          </p:cNvPr>
          <p:cNvSpPr>
            <a:spLocks noGrp="1"/>
          </p:cNvSpPr>
          <p:nvPr>
            <p:ph type="body" sz="quarter" idx="41" hasCustomPrompt="1"/>
          </p:nvPr>
        </p:nvSpPr>
        <p:spPr>
          <a:xfrm>
            <a:off x="2934558" y="4501442"/>
            <a:ext cx="1629672" cy="916432"/>
          </a:xfrm>
        </p:spPr>
        <p:txBody>
          <a:bodyPr>
            <a:noAutofit/>
          </a:bodyPr>
          <a:lstStyle>
            <a:lvl1pPr marL="0" indent="0" algn="l">
              <a:lnSpc>
                <a:spcPct val="100000"/>
              </a:lnSpc>
              <a:spcBef>
                <a:spcPts val="0"/>
              </a:spcBef>
              <a:buNone/>
              <a:defRPr sz="1800" b="0">
                <a:solidFill>
                  <a:schemeClr val="tx2"/>
                </a:solidFill>
                <a:latin typeface="Inter Medium" panose="02000503000000020004" pitchFamily="2" charset="0"/>
              </a:defRPr>
            </a:lvl1pPr>
          </a:lstStyle>
          <a:p>
            <a:pPr lvl="0"/>
            <a:r>
              <a:rPr lang="en-GB" dirty="0"/>
              <a:t>Job Role                                                and                    Department</a:t>
            </a:r>
          </a:p>
        </p:txBody>
      </p:sp>
      <p:sp>
        <p:nvSpPr>
          <p:cNvPr id="73" name="Text Placeholder 27">
            <a:extLst>
              <a:ext uri="{FF2B5EF4-FFF2-40B4-BE49-F238E27FC236}">
                <a16:creationId xmlns:a16="http://schemas.microsoft.com/office/drawing/2014/main" id="{E1700CDD-49CD-E7A9-B969-22DAC89804E5}"/>
              </a:ext>
            </a:extLst>
          </p:cNvPr>
          <p:cNvSpPr>
            <a:spLocks noGrp="1"/>
          </p:cNvSpPr>
          <p:nvPr>
            <p:ph type="body" sz="quarter" idx="42" hasCustomPrompt="1"/>
          </p:nvPr>
        </p:nvSpPr>
        <p:spPr>
          <a:xfrm>
            <a:off x="2934558" y="4046420"/>
            <a:ext cx="1629672" cy="349018"/>
          </a:xfrm>
        </p:spPr>
        <p:txBody>
          <a:bodyPr anchor="ctr" anchorCtr="0">
            <a:noAutofit/>
          </a:bodyPr>
          <a:lstStyle>
            <a:lvl1pPr marL="0" indent="0" algn="l">
              <a:lnSpc>
                <a:spcPct val="100000"/>
              </a:lnSpc>
              <a:spcBef>
                <a:spcPts val="0"/>
              </a:spcBef>
              <a:buNone/>
              <a:defRPr sz="1800" b="0">
                <a:solidFill>
                  <a:schemeClr val="tx2"/>
                </a:solidFill>
                <a:latin typeface="+mn-lt"/>
              </a:defRPr>
            </a:lvl1pPr>
          </a:lstStyle>
          <a:p>
            <a:pPr lvl="0"/>
            <a:r>
              <a:rPr lang="en-GB" dirty="0"/>
              <a:t>(Pronouns)</a:t>
            </a:r>
          </a:p>
        </p:txBody>
      </p:sp>
      <p:cxnSp>
        <p:nvCxnSpPr>
          <p:cNvPr id="74" name="Straight Connector 73">
            <a:extLst>
              <a:ext uri="{FF2B5EF4-FFF2-40B4-BE49-F238E27FC236}">
                <a16:creationId xmlns:a16="http://schemas.microsoft.com/office/drawing/2014/main" id="{953AC9F0-5EDE-4A57-3285-DAF5CB29349B}"/>
              </a:ext>
            </a:extLst>
          </p:cNvPr>
          <p:cNvCxnSpPr>
            <a:cxnSpLocks/>
          </p:cNvCxnSpPr>
          <p:nvPr userDrawn="1"/>
        </p:nvCxnSpPr>
        <p:spPr>
          <a:xfrm>
            <a:off x="3035856" y="4421431"/>
            <a:ext cx="1465380" cy="0"/>
          </a:xfrm>
          <a:prstGeom prst="line">
            <a:avLst/>
          </a:prstGeom>
          <a:ln w="38100" cap="rnd">
            <a:solidFill>
              <a:schemeClr val="tx1">
                <a:lumMod val="25000"/>
                <a:lumOff val="7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99" name="Rectangle: Rounded Corners 98">
            <a:extLst>
              <a:ext uri="{FF2B5EF4-FFF2-40B4-BE49-F238E27FC236}">
                <a16:creationId xmlns:a16="http://schemas.microsoft.com/office/drawing/2014/main" id="{F01DAEC3-3A4E-5CC8-38A9-D25167BEA57A}"/>
              </a:ext>
            </a:extLst>
          </p:cNvPr>
          <p:cNvSpPr/>
          <p:nvPr userDrawn="1"/>
        </p:nvSpPr>
        <p:spPr>
          <a:xfrm>
            <a:off x="5086848" y="2745604"/>
            <a:ext cx="2023319" cy="2871127"/>
          </a:xfrm>
          <a:prstGeom prst="roundRect">
            <a:avLst>
              <a:gd name="adj" fmla="val 14917"/>
            </a:avLst>
          </a:prstGeom>
          <a:solidFill>
            <a:schemeClr val="bg1"/>
          </a:solidFill>
          <a:ln w="571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6000" tIns="216000" rIns="216000" bIns="216000" rtlCol="0" anchor="ctr"/>
          <a:lstStyle/>
          <a:p>
            <a:pPr marL="711200" lvl="0" algn="l">
              <a:defRPr/>
            </a:pPr>
            <a:endParaRPr lang="en-US" b="0" dirty="0">
              <a:solidFill>
                <a:schemeClr val="tx1"/>
              </a:solidFill>
            </a:endParaRPr>
          </a:p>
        </p:txBody>
      </p:sp>
      <p:sp>
        <p:nvSpPr>
          <p:cNvPr id="100" name="Picture Placeholder 22">
            <a:extLst>
              <a:ext uri="{FF2B5EF4-FFF2-40B4-BE49-F238E27FC236}">
                <a16:creationId xmlns:a16="http://schemas.microsoft.com/office/drawing/2014/main" id="{FDF30BA4-EB8E-2726-A983-6CAAEBF9C8FE}"/>
              </a:ext>
            </a:extLst>
          </p:cNvPr>
          <p:cNvSpPr>
            <a:spLocks noGrp="1"/>
          </p:cNvSpPr>
          <p:nvPr>
            <p:ph type="pic" sz="quarter" idx="43" hasCustomPrompt="1"/>
          </p:nvPr>
        </p:nvSpPr>
        <p:spPr>
          <a:xfrm>
            <a:off x="5283671" y="2180347"/>
            <a:ext cx="1102508" cy="1111198"/>
          </a:xfrm>
          <a:prstGeom prst="ellipse">
            <a:avLst/>
          </a:prstGeom>
          <a:solidFill>
            <a:schemeClr val="tx1">
              <a:lumMod val="10000"/>
              <a:lumOff val="90000"/>
            </a:schemeClr>
          </a:solidFill>
          <a:ln w="57150">
            <a:solidFill>
              <a:schemeClr val="bg1"/>
            </a:solidFill>
          </a:ln>
        </p:spPr>
        <p:txBody>
          <a:bodyPr anchor="ctr" anchorCtr="0">
            <a:noAutofit/>
          </a:bodyPr>
          <a:lstStyle>
            <a:lvl1pPr marL="0" indent="0" algn="ctr">
              <a:buNone/>
              <a:defRPr sz="800" b="0">
                <a:solidFill>
                  <a:schemeClr val="tx2"/>
                </a:solidFill>
              </a:defRPr>
            </a:lvl1pPr>
          </a:lstStyle>
          <a:p>
            <a:r>
              <a:rPr lang="en-GB" dirty="0"/>
              <a:t>Click to insert headshot</a:t>
            </a:r>
          </a:p>
        </p:txBody>
      </p:sp>
      <p:sp>
        <p:nvSpPr>
          <p:cNvPr id="101" name="Text Placeholder 27">
            <a:extLst>
              <a:ext uri="{FF2B5EF4-FFF2-40B4-BE49-F238E27FC236}">
                <a16:creationId xmlns:a16="http://schemas.microsoft.com/office/drawing/2014/main" id="{30B5452C-DB37-CD0F-847A-233775E70799}"/>
              </a:ext>
            </a:extLst>
          </p:cNvPr>
          <p:cNvSpPr>
            <a:spLocks noGrp="1"/>
          </p:cNvSpPr>
          <p:nvPr>
            <p:ph type="body" sz="quarter" idx="44" hasCustomPrompt="1"/>
          </p:nvPr>
        </p:nvSpPr>
        <p:spPr>
          <a:xfrm>
            <a:off x="5283671" y="3394431"/>
            <a:ext cx="1629672" cy="685645"/>
          </a:xfrm>
        </p:spPr>
        <p:txBody>
          <a:bodyPr anchor="b" anchorCtr="0">
            <a:noAutofit/>
          </a:bodyPr>
          <a:lstStyle>
            <a:lvl1pPr marL="0" indent="0" algn="l">
              <a:lnSpc>
                <a:spcPct val="100000"/>
              </a:lnSpc>
              <a:spcBef>
                <a:spcPts val="0"/>
              </a:spcBef>
              <a:buNone/>
              <a:defRPr sz="2000" b="0">
                <a:solidFill>
                  <a:schemeClr val="accent1"/>
                </a:solidFill>
                <a:latin typeface="Inter SemiBold" panose="02000503000000020004" pitchFamily="2" charset="0"/>
              </a:defRPr>
            </a:lvl1pPr>
          </a:lstStyle>
          <a:p>
            <a:pPr lvl="0"/>
            <a:r>
              <a:rPr lang="en-GB" dirty="0"/>
              <a:t>Name                                   Surname</a:t>
            </a:r>
          </a:p>
        </p:txBody>
      </p:sp>
      <p:sp>
        <p:nvSpPr>
          <p:cNvPr id="102" name="Text Placeholder 27">
            <a:extLst>
              <a:ext uri="{FF2B5EF4-FFF2-40B4-BE49-F238E27FC236}">
                <a16:creationId xmlns:a16="http://schemas.microsoft.com/office/drawing/2014/main" id="{DA599390-0906-EB57-B2AA-A417BDA283A7}"/>
              </a:ext>
            </a:extLst>
          </p:cNvPr>
          <p:cNvSpPr>
            <a:spLocks noGrp="1"/>
          </p:cNvSpPr>
          <p:nvPr>
            <p:ph type="body" sz="quarter" idx="45" hasCustomPrompt="1"/>
          </p:nvPr>
        </p:nvSpPr>
        <p:spPr>
          <a:xfrm>
            <a:off x="5283671" y="4501442"/>
            <a:ext cx="1629672" cy="916432"/>
          </a:xfrm>
        </p:spPr>
        <p:txBody>
          <a:bodyPr>
            <a:noAutofit/>
          </a:bodyPr>
          <a:lstStyle>
            <a:lvl1pPr marL="0" indent="0" algn="l">
              <a:lnSpc>
                <a:spcPct val="100000"/>
              </a:lnSpc>
              <a:spcBef>
                <a:spcPts val="0"/>
              </a:spcBef>
              <a:buNone/>
              <a:defRPr sz="1800" b="0">
                <a:solidFill>
                  <a:schemeClr val="tx2"/>
                </a:solidFill>
                <a:latin typeface="Inter Medium" panose="02000503000000020004" pitchFamily="2" charset="0"/>
              </a:defRPr>
            </a:lvl1pPr>
          </a:lstStyle>
          <a:p>
            <a:pPr lvl="0"/>
            <a:r>
              <a:rPr lang="en-GB" dirty="0"/>
              <a:t>Job Role                                                and                    Department</a:t>
            </a:r>
          </a:p>
        </p:txBody>
      </p:sp>
      <p:sp>
        <p:nvSpPr>
          <p:cNvPr id="103" name="Text Placeholder 27">
            <a:extLst>
              <a:ext uri="{FF2B5EF4-FFF2-40B4-BE49-F238E27FC236}">
                <a16:creationId xmlns:a16="http://schemas.microsoft.com/office/drawing/2014/main" id="{27629884-D89F-97B3-B3F0-49F4FA28BD45}"/>
              </a:ext>
            </a:extLst>
          </p:cNvPr>
          <p:cNvSpPr>
            <a:spLocks noGrp="1"/>
          </p:cNvSpPr>
          <p:nvPr>
            <p:ph type="body" sz="quarter" idx="46" hasCustomPrompt="1"/>
          </p:nvPr>
        </p:nvSpPr>
        <p:spPr>
          <a:xfrm>
            <a:off x="5283671" y="4046420"/>
            <a:ext cx="1629672" cy="349018"/>
          </a:xfrm>
        </p:spPr>
        <p:txBody>
          <a:bodyPr anchor="ctr" anchorCtr="0">
            <a:noAutofit/>
          </a:bodyPr>
          <a:lstStyle>
            <a:lvl1pPr marL="0" indent="0" algn="l">
              <a:lnSpc>
                <a:spcPct val="100000"/>
              </a:lnSpc>
              <a:spcBef>
                <a:spcPts val="0"/>
              </a:spcBef>
              <a:buNone/>
              <a:defRPr sz="1800" b="0">
                <a:solidFill>
                  <a:schemeClr val="tx2"/>
                </a:solidFill>
                <a:latin typeface="+mn-lt"/>
              </a:defRPr>
            </a:lvl1pPr>
          </a:lstStyle>
          <a:p>
            <a:pPr lvl="0"/>
            <a:r>
              <a:rPr lang="en-GB" dirty="0"/>
              <a:t>(Pronouns)</a:t>
            </a:r>
          </a:p>
        </p:txBody>
      </p:sp>
      <p:cxnSp>
        <p:nvCxnSpPr>
          <p:cNvPr id="104" name="Straight Connector 103">
            <a:extLst>
              <a:ext uri="{FF2B5EF4-FFF2-40B4-BE49-F238E27FC236}">
                <a16:creationId xmlns:a16="http://schemas.microsoft.com/office/drawing/2014/main" id="{B2D6A7C1-4A91-9CD9-F42C-DBA9634F5ACE}"/>
              </a:ext>
            </a:extLst>
          </p:cNvPr>
          <p:cNvCxnSpPr>
            <a:cxnSpLocks/>
          </p:cNvCxnSpPr>
          <p:nvPr userDrawn="1"/>
        </p:nvCxnSpPr>
        <p:spPr>
          <a:xfrm>
            <a:off x="5384969" y="4421431"/>
            <a:ext cx="1465380" cy="0"/>
          </a:xfrm>
          <a:prstGeom prst="line">
            <a:avLst/>
          </a:prstGeom>
          <a:ln w="38100" cap="rnd">
            <a:solidFill>
              <a:schemeClr val="tx1">
                <a:lumMod val="25000"/>
                <a:lumOff val="7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111" name="Rectangle: Rounded Corners 110">
            <a:extLst>
              <a:ext uri="{FF2B5EF4-FFF2-40B4-BE49-F238E27FC236}">
                <a16:creationId xmlns:a16="http://schemas.microsoft.com/office/drawing/2014/main" id="{211D2CAF-AAE0-291A-BA23-AAEA9E56C994}"/>
              </a:ext>
            </a:extLst>
          </p:cNvPr>
          <p:cNvSpPr/>
          <p:nvPr userDrawn="1"/>
        </p:nvSpPr>
        <p:spPr>
          <a:xfrm>
            <a:off x="7435961" y="2745604"/>
            <a:ext cx="2023319" cy="2871127"/>
          </a:xfrm>
          <a:prstGeom prst="roundRect">
            <a:avLst>
              <a:gd name="adj" fmla="val 14917"/>
            </a:avLst>
          </a:prstGeom>
          <a:solidFill>
            <a:schemeClr val="bg1"/>
          </a:solidFill>
          <a:ln w="571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6000" tIns="216000" rIns="216000" bIns="216000" rtlCol="0" anchor="ctr"/>
          <a:lstStyle/>
          <a:p>
            <a:pPr marL="711200" lvl="0" algn="l">
              <a:defRPr/>
            </a:pPr>
            <a:endParaRPr lang="en-US" b="0" dirty="0">
              <a:solidFill>
                <a:schemeClr val="tx1"/>
              </a:solidFill>
            </a:endParaRPr>
          </a:p>
        </p:txBody>
      </p:sp>
      <p:sp>
        <p:nvSpPr>
          <p:cNvPr id="112" name="Picture Placeholder 22">
            <a:extLst>
              <a:ext uri="{FF2B5EF4-FFF2-40B4-BE49-F238E27FC236}">
                <a16:creationId xmlns:a16="http://schemas.microsoft.com/office/drawing/2014/main" id="{53FC0B31-CDD3-7CC9-A719-E760167DFA2D}"/>
              </a:ext>
            </a:extLst>
          </p:cNvPr>
          <p:cNvSpPr>
            <a:spLocks noGrp="1"/>
          </p:cNvSpPr>
          <p:nvPr>
            <p:ph type="pic" sz="quarter" idx="47" hasCustomPrompt="1"/>
          </p:nvPr>
        </p:nvSpPr>
        <p:spPr>
          <a:xfrm>
            <a:off x="7632784" y="2180347"/>
            <a:ext cx="1102508" cy="1111198"/>
          </a:xfrm>
          <a:prstGeom prst="ellipse">
            <a:avLst/>
          </a:prstGeom>
          <a:solidFill>
            <a:schemeClr val="tx1">
              <a:lumMod val="10000"/>
              <a:lumOff val="90000"/>
            </a:schemeClr>
          </a:solidFill>
          <a:ln w="57150">
            <a:solidFill>
              <a:schemeClr val="bg1"/>
            </a:solidFill>
          </a:ln>
        </p:spPr>
        <p:txBody>
          <a:bodyPr anchor="ctr" anchorCtr="0">
            <a:noAutofit/>
          </a:bodyPr>
          <a:lstStyle>
            <a:lvl1pPr marL="0" indent="0" algn="ctr">
              <a:buNone/>
              <a:defRPr sz="800" b="0">
                <a:solidFill>
                  <a:schemeClr val="tx2"/>
                </a:solidFill>
              </a:defRPr>
            </a:lvl1pPr>
          </a:lstStyle>
          <a:p>
            <a:r>
              <a:rPr lang="en-GB" dirty="0"/>
              <a:t>Click to insert headshot</a:t>
            </a:r>
          </a:p>
        </p:txBody>
      </p:sp>
      <p:sp>
        <p:nvSpPr>
          <p:cNvPr id="113" name="Text Placeholder 27">
            <a:extLst>
              <a:ext uri="{FF2B5EF4-FFF2-40B4-BE49-F238E27FC236}">
                <a16:creationId xmlns:a16="http://schemas.microsoft.com/office/drawing/2014/main" id="{2E9166F0-2DD0-D94F-BAB9-EA59D620FE98}"/>
              </a:ext>
            </a:extLst>
          </p:cNvPr>
          <p:cNvSpPr>
            <a:spLocks noGrp="1"/>
          </p:cNvSpPr>
          <p:nvPr>
            <p:ph type="body" sz="quarter" idx="48" hasCustomPrompt="1"/>
          </p:nvPr>
        </p:nvSpPr>
        <p:spPr>
          <a:xfrm>
            <a:off x="7632784" y="3394431"/>
            <a:ext cx="1629672" cy="685645"/>
          </a:xfrm>
        </p:spPr>
        <p:txBody>
          <a:bodyPr anchor="b" anchorCtr="0">
            <a:noAutofit/>
          </a:bodyPr>
          <a:lstStyle>
            <a:lvl1pPr marL="0" indent="0" algn="l">
              <a:lnSpc>
                <a:spcPct val="100000"/>
              </a:lnSpc>
              <a:spcBef>
                <a:spcPts val="0"/>
              </a:spcBef>
              <a:buNone/>
              <a:defRPr sz="2000" b="0">
                <a:solidFill>
                  <a:schemeClr val="accent1"/>
                </a:solidFill>
                <a:latin typeface="Inter SemiBold" panose="02000503000000020004" pitchFamily="2" charset="0"/>
              </a:defRPr>
            </a:lvl1pPr>
          </a:lstStyle>
          <a:p>
            <a:pPr lvl="0"/>
            <a:r>
              <a:rPr lang="en-GB" dirty="0"/>
              <a:t>Name                                   Surname</a:t>
            </a:r>
          </a:p>
        </p:txBody>
      </p:sp>
      <p:sp>
        <p:nvSpPr>
          <p:cNvPr id="114" name="Text Placeholder 27">
            <a:extLst>
              <a:ext uri="{FF2B5EF4-FFF2-40B4-BE49-F238E27FC236}">
                <a16:creationId xmlns:a16="http://schemas.microsoft.com/office/drawing/2014/main" id="{17815F7B-6E1F-E2E2-0B7C-7254B814A2B2}"/>
              </a:ext>
            </a:extLst>
          </p:cNvPr>
          <p:cNvSpPr>
            <a:spLocks noGrp="1"/>
          </p:cNvSpPr>
          <p:nvPr>
            <p:ph type="body" sz="quarter" idx="49" hasCustomPrompt="1"/>
          </p:nvPr>
        </p:nvSpPr>
        <p:spPr>
          <a:xfrm>
            <a:off x="7632784" y="4501442"/>
            <a:ext cx="1629672" cy="916432"/>
          </a:xfrm>
        </p:spPr>
        <p:txBody>
          <a:bodyPr>
            <a:noAutofit/>
          </a:bodyPr>
          <a:lstStyle>
            <a:lvl1pPr marL="0" indent="0" algn="l">
              <a:lnSpc>
                <a:spcPct val="100000"/>
              </a:lnSpc>
              <a:spcBef>
                <a:spcPts val="0"/>
              </a:spcBef>
              <a:buNone/>
              <a:defRPr sz="1800" b="0">
                <a:solidFill>
                  <a:schemeClr val="tx2"/>
                </a:solidFill>
                <a:latin typeface="Inter Medium" panose="02000503000000020004" pitchFamily="2" charset="0"/>
              </a:defRPr>
            </a:lvl1pPr>
          </a:lstStyle>
          <a:p>
            <a:pPr lvl="0"/>
            <a:r>
              <a:rPr lang="en-GB" dirty="0"/>
              <a:t>Job Role                                                and                    Department</a:t>
            </a:r>
          </a:p>
        </p:txBody>
      </p:sp>
      <p:sp>
        <p:nvSpPr>
          <p:cNvPr id="115" name="Text Placeholder 27">
            <a:extLst>
              <a:ext uri="{FF2B5EF4-FFF2-40B4-BE49-F238E27FC236}">
                <a16:creationId xmlns:a16="http://schemas.microsoft.com/office/drawing/2014/main" id="{CA1BF926-D708-F198-4593-E8FD8D7B6CCE}"/>
              </a:ext>
            </a:extLst>
          </p:cNvPr>
          <p:cNvSpPr>
            <a:spLocks noGrp="1"/>
          </p:cNvSpPr>
          <p:nvPr>
            <p:ph type="body" sz="quarter" idx="50" hasCustomPrompt="1"/>
          </p:nvPr>
        </p:nvSpPr>
        <p:spPr>
          <a:xfrm>
            <a:off x="7632784" y="4046420"/>
            <a:ext cx="1629672" cy="349018"/>
          </a:xfrm>
        </p:spPr>
        <p:txBody>
          <a:bodyPr anchor="ctr" anchorCtr="0">
            <a:noAutofit/>
          </a:bodyPr>
          <a:lstStyle>
            <a:lvl1pPr marL="0" indent="0" algn="l">
              <a:lnSpc>
                <a:spcPct val="100000"/>
              </a:lnSpc>
              <a:spcBef>
                <a:spcPts val="0"/>
              </a:spcBef>
              <a:buNone/>
              <a:defRPr sz="1800" b="0">
                <a:solidFill>
                  <a:schemeClr val="tx2"/>
                </a:solidFill>
                <a:latin typeface="+mn-lt"/>
              </a:defRPr>
            </a:lvl1pPr>
          </a:lstStyle>
          <a:p>
            <a:pPr lvl="0"/>
            <a:r>
              <a:rPr lang="en-GB" dirty="0"/>
              <a:t>(Pronouns)</a:t>
            </a:r>
          </a:p>
        </p:txBody>
      </p:sp>
      <p:cxnSp>
        <p:nvCxnSpPr>
          <p:cNvPr id="116" name="Straight Connector 115">
            <a:extLst>
              <a:ext uri="{FF2B5EF4-FFF2-40B4-BE49-F238E27FC236}">
                <a16:creationId xmlns:a16="http://schemas.microsoft.com/office/drawing/2014/main" id="{172991EE-19B1-6072-FDCC-D0621E339CFE}"/>
              </a:ext>
            </a:extLst>
          </p:cNvPr>
          <p:cNvCxnSpPr>
            <a:cxnSpLocks/>
          </p:cNvCxnSpPr>
          <p:nvPr userDrawn="1"/>
        </p:nvCxnSpPr>
        <p:spPr>
          <a:xfrm>
            <a:off x="7734082" y="4421431"/>
            <a:ext cx="1465380" cy="0"/>
          </a:xfrm>
          <a:prstGeom prst="line">
            <a:avLst/>
          </a:prstGeom>
          <a:ln w="38100" cap="rnd">
            <a:solidFill>
              <a:schemeClr val="tx1">
                <a:lumMod val="25000"/>
                <a:lumOff val="7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123" name="Rectangle: Rounded Corners 122">
            <a:extLst>
              <a:ext uri="{FF2B5EF4-FFF2-40B4-BE49-F238E27FC236}">
                <a16:creationId xmlns:a16="http://schemas.microsoft.com/office/drawing/2014/main" id="{C1EA841C-6076-F471-D4DC-CB3705322EEE}"/>
              </a:ext>
            </a:extLst>
          </p:cNvPr>
          <p:cNvSpPr/>
          <p:nvPr userDrawn="1"/>
        </p:nvSpPr>
        <p:spPr>
          <a:xfrm>
            <a:off x="9785078" y="2745604"/>
            <a:ext cx="2023319" cy="2871127"/>
          </a:xfrm>
          <a:prstGeom prst="roundRect">
            <a:avLst>
              <a:gd name="adj" fmla="val 14917"/>
            </a:avLst>
          </a:prstGeom>
          <a:solidFill>
            <a:schemeClr val="bg1"/>
          </a:solidFill>
          <a:ln w="571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6000" tIns="216000" rIns="216000" bIns="216000" rtlCol="0" anchor="ctr"/>
          <a:lstStyle/>
          <a:p>
            <a:pPr marL="711200" lvl="0" algn="l">
              <a:defRPr/>
            </a:pPr>
            <a:endParaRPr lang="en-US" b="0" dirty="0">
              <a:solidFill>
                <a:schemeClr val="tx1"/>
              </a:solidFill>
            </a:endParaRPr>
          </a:p>
        </p:txBody>
      </p:sp>
      <p:sp>
        <p:nvSpPr>
          <p:cNvPr id="124" name="Picture Placeholder 22">
            <a:extLst>
              <a:ext uri="{FF2B5EF4-FFF2-40B4-BE49-F238E27FC236}">
                <a16:creationId xmlns:a16="http://schemas.microsoft.com/office/drawing/2014/main" id="{5FBD838D-467F-65E4-C309-76277AB0749D}"/>
              </a:ext>
            </a:extLst>
          </p:cNvPr>
          <p:cNvSpPr>
            <a:spLocks noGrp="1"/>
          </p:cNvSpPr>
          <p:nvPr>
            <p:ph type="pic" sz="quarter" idx="51" hasCustomPrompt="1"/>
          </p:nvPr>
        </p:nvSpPr>
        <p:spPr>
          <a:xfrm>
            <a:off x="9981901" y="2180347"/>
            <a:ext cx="1102508" cy="1111198"/>
          </a:xfrm>
          <a:prstGeom prst="ellipse">
            <a:avLst/>
          </a:prstGeom>
          <a:solidFill>
            <a:schemeClr val="tx1">
              <a:lumMod val="10000"/>
              <a:lumOff val="90000"/>
            </a:schemeClr>
          </a:solidFill>
          <a:ln w="57150">
            <a:solidFill>
              <a:schemeClr val="bg1"/>
            </a:solidFill>
          </a:ln>
        </p:spPr>
        <p:txBody>
          <a:bodyPr anchor="ctr" anchorCtr="0">
            <a:noAutofit/>
          </a:bodyPr>
          <a:lstStyle>
            <a:lvl1pPr marL="0" indent="0" algn="ctr">
              <a:buNone/>
              <a:defRPr sz="800" b="0">
                <a:solidFill>
                  <a:schemeClr val="tx2"/>
                </a:solidFill>
              </a:defRPr>
            </a:lvl1pPr>
          </a:lstStyle>
          <a:p>
            <a:r>
              <a:rPr lang="en-GB" dirty="0"/>
              <a:t>Click to insert headshot</a:t>
            </a:r>
          </a:p>
        </p:txBody>
      </p:sp>
      <p:sp>
        <p:nvSpPr>
          <p:cNvPr id="125" name="Text Placeholder 27">
            <a:extLst>
              <a:ext uri="{FF2B5EF4-FFF2-40B4-BE49-F238E27FC236}">
                <a16:creationId xmlns:a16="http://schemas.microsoft.com/office/drawing/2014/main" id="{7EFBE9A8-67C2-AC18-C1B7-BC486ABD1F2B}"/>
              </a:ext>
            </a:extLst>
          </p:cNvPr>
          <p:cNvSpPr>
            <a:spLocks noGrp="1"/>
          </p:cNvSpPr>
          <p:nvPr>
            <p:ph type="body" sz="quarter" idx="52" hasCustomPrompt="1"/>
          </p:nvPr>
        </p:nvSpPr>
        <p:spPr>
          <a:xfrm>
            <a:off x="9981901" y="3394431"/>
            <a:ext cx="1629672" cy="685645"/>
          </a:xfrm>
        </p:spPr>
        <p:txBody>
          <a:bodyPr anchor="b" anchorCtr="0">
            <a:noAutofit/>
          </a:bodyPr>
          <a:lstStyle>
            <a:lvl1pPr marL="0" indent="0" algn="l">
              <a:lnSpc>
                <a:spcPct val="100000"/>
              </a:lnSpc>
              <a:spcBef>
                <a:spcPts val="0"/>
              </a:spcBef>
              <a:buNone/>
              <a:defRPr sz="2000" b="0">
                <a:solidFill>
                  <a:schemeClr val="accent1"/>
                </a:solidFill>
                <a:latin typeface="Inter SemiBold" panose="02000503000000020004" pitchFamily="2" charset="0"/>
              </a:defRPr>
            </a:lvl1pPr>
          </a:lstStyle>
          <a:p>
            <a:pPr lvl="0"/>
            <a:r>
              <a:rPr lang="en-GB" dirty="0"/>
              <a:t>Name                                   Surname</a:t>
            </a:r>
          </a:p>
        </p:txBody>
      </p:sp>
      <p:sp>
        <p:nvSpPr>
          <p:cNvPr id="126" name="Text Placeholder 27">
            <a:extLst>
              <a:ext uri="{FF2B5EF4-FFF2-40B4-BE49-F238E27FC236}">
                <a16:creationId xmlns:a16="http://schemas.microsoft.com/office/drawing/2014/main" id="{CBAA8AA6-797F-E4BC-7788-07110B77B571}"/>
              </a:ext>
            </a:extLst>
          </p:cNvPr>
          <p:cNvSpPr>
            <a:spLocks noGrp="1"/>
          </p:cNvSpPr>
          <p:nvPr>
            <p:ph type="body" sz="quarter" idx="53" hasCustomPrompt="1"/>
          </p:nvPr>
        </p:nvSpPr>
        <p:spPr>
          <a:xfrm>
            <a:off x="9981901" y="4501442"/>
            <a:ext cx="1629672" cy="916432"/>
          </a:xfrm>
        </p:spPr>
        <p:txBody>
          <a:bodyPr>
            <a:noAutofit/>
          </a:bodyPr>
          <a:lstStyle>
            <a:lvl1pPr marL="0" indent="0" algn="l">
              <a:lnSpc>
                <a:spcPct val="100000"/>
              </a:lnSpc>
              <a:spcBef>
                <a:spcPts val="0"/>
              </a:spcBef>
              <a:buNone/>
              <a:defRPr sz="1800" b="0">
                <a:solidFill>
                  <a:schemeClr val="tx2"/>
                </a:solidFill>
                <a:latin typeface="Inter Medium" panose="02000503000000020004" pitchFamily="2" charset="0"/>
              </a:defRPr>
            </a:lvl1pPr>
          </a:lstStyle>
          <a:p>
            <a:pPr lvl="0"/>
            <a:r>
              <a:rPr lang="en-GB" dirty="0"/>
              <a:t>Job Role                                                and                    Department</a:t>
            </a:r>
          </a:p>
        </p:txBody>
      </p:sp>
      <p:sp>
        <p:nvSpPr>
          <p:cNvPr id="127" name="Text Placeholder 27">
            <a:extLst>
              <a:ext uri="{FF2B5EF4-FFF2-40B4-BE49-F238E27FC236}">
                <a16:creationId xmlns:a16="http://schemas.microsoft.com/office/drawing/2014/main" id="{CCFD3F61-78B2-5AB4-D3BE-3EEDC890BF39}"/>
              </a:ext>
            </a:extLst>
          </p:cNvPr>
          <p:cNvSpPr>
            <a:spLocks noGrp="1"/>
          </p:cNvSpPr>
          <p:nvPr>
            <p:ph type="body" sz="quarter" idx="54" hasCustomPrompt="1"/>
          </p:nvPr>
        </p:nvSpPr>
        <p:spPr>
          <a:xfrm>
            <a:off x="9981901" y="4046420"/>
            <a:ext cx="1629672" cy="349018"/>
          </a:xfrm>
        </p:spPr>
        <p:txBody>
          <a:bodyPr anchor="ctr" anchorCtr="0">
            <a:noAutofit/>
          </a:bodyPr>
          <a:lstStyle>
            <a:lvl1pPr marL="0" indent="0" algn="l">
              <a:lnSpc>
                <a:spcPct val="100000"/>
              </a:lnSpc>
              <a:spcBef>
                <a:spcPts val="0"/>
              </a:spcBef>
              <a:buNone/>
              <a:defRPr sz="1800" b="0">
                <a:solidFill>
                  <a:schemeClr val="tx2"/>
                </a:solidFill>
                <a:latin typeface="+mn-lt"/>
              </a:defRPr>
            </a:lvl1pPr>
          </a:lstStyle>
          <a:p>
            <a:pPr lvl="0"/>
            <a:r>
              <a:rPr lang="en-GB" dirty="0"/>
              <a:t>(Pronouns)</a:t>
            </a:r>
          </a:p>
        </p:txBody>
      </p:sp>
      <p:cxnSp>
        <p:nvCxnSpPr>
          <p:cNvPr id="128" name="Straight Connector 127">
            <a:extLst>
              <a:ext uri="{FF2B5EF4-FFF2-40B4-BE49-F238E27FC236}">
                <a16:creationId xmlns:a16="http://schemas.microsoft.com/office/drawing/2014/main" id="{D09DCDC0-BBEE-F251-61B7-71626C78F07F}"/>
              </a:ext>
            </a:extLst>
          </p:cNvPr>
          <p:cNvCxnSpPr>
            <a:cxnSpLocks/>
          </p:cNvCxnSpPr>
          <p:nvPr userDrawn="1"/>
        </p:nvCxnSpPr>
        <p:spPr>
          <a:xfrm>
            <a:off x="10083199" y="4421431"/>
            <a:ext cx="1465380" cy="0"/>
          </a:xfrm>
          <a:prstGeom prst="line">
            <a:avLst/>
          </a:prstGeom>
          <a:ln w="38100" cap="rnd">
            <a:solidFill>
              <a:schemeClr val="tx1">
                <a:lumMod val="25000"/>
                <a:lumOff val="7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129" name="Rectangle: Rounded Corners 128">
            <a:extLst>
              <a:ext uri="{FF2B5EF4-FFF2-40B4-BE49-F238E27FC236}">
                <a16:creationId xmlns:a16="http://schemas.microsoft.com/office/drawing/2014/main" id="{41B2921B-D776-25E7-BB76-6DC1801C29B9}"/>
              </a:ext>
            </a:extLst>
          </p:cNvPr>
          <p:cNvSpPr/>
          <p:nvPr userDrawn="1"/>
        </p:nvSpPr>
        <p:spPr>
          <a:xfrm>
            <a:off x="-219920" y="1440126"/>
            <a:ext cx="2626841" cy="5716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04000" tIns="180000" rIns="180000" bIns="180000" rtlCol="0" anchor="ctr"/>
          <a:lstStyle/>
          <a:p>
            <a:r>
              <a:rPr lang="en-GB" sz="2000" dirty="0">
                <a:solidFill>
                  <a:schemeClr val="tx2"/>
                </a:solidFill>
                <a:latin typeface="Inter SemiBold" panose="02000503000000020004" pitchFamily="2" charset="0"/>
              </a:rPr>
              <a:t>Introducing…</a:t>
            </a:r>
            <a:endParaRPr lang="en-GB" sz="2000" dirty="0">
              <a:solidFill>
                <a:schemeClr val="tx2"/>
              </a:solidFill>
            </a:endParaRPr>
          </a:p>
        </p:txBody>
      </p:sp>
      <p:sp>
        <p:nvSpPr>
          <p:cNvPr id="2" name="Title 1">
            <a:extLst>
              <a:ext uri="{FF2B5EF4-FFF2-40B4-BE49-F238E27FC236}">
                <a16:creationId xmlns:a16="http://schemas.microsoft.com/office/drawing/2014/main" id="{0232BB3F-551D-8D82-0829-2CFC50A72B69}"/>
              </a:ext>
            </a:extLst>
          </p:cNvPr>
          <p:cNvSpPr>
            <a:spLocks noGrp="1"/>
          </p:cNvSpPr>
          <p:nvPr>
            <p:ph type="title"/>
          </p:nvPr>
        </p:nvSpPr>
        <p:spPr>
          <a:xfrm>
            <a:off x="303321" y="320736"/>
            <a:ext cx="10383094" cy="522642"/>
          </a:xfrm>
          <a:prstGeom prst="rect">
            <a:avLst/>
          </a:prstGeom>
        </p:spPr>
        <p:txBody>
          <a:bodyPr/>
          <a:lstStyle>
            <a:lvl1pPr>
              <a:defRPr sz="3200">
                <a:solidFill>
                  <a:schemeClr val="tx2"/>
                </a:solidFill>
                <a:latin typeface="+mn-lt"/>
              </a:defRPr>
            </a:lvl1pPr>
          </a:lstStyle>
          <a:p>
            <a:r>
              <a:rPr lang="en-US"/>
              <a:t>Click to edit Master title style</a:t>
            </a:r>
            <a:endParaRPr lang="en-GB"/>
          </a:p>
        </p:txBody>
      </p:sp>
      <p:sp>
        <p:nvSpPr>
          <p:cNvPr id="3" name="Text Placeholder 5">
            <a:extLst>
              <a:ext uri="{FF2B5EF4-FFF2-40B4-BE49-F238E27FC236}">
                <a16:creationId xmlns:a16="http://schemas.microsoft.com/office/drawing/2014/main" id="{E4049381-B39D-360B-95A3-993458DD8E58}"/>
              </a:ext>
            </a:extLst>
          </p:cNvPr>
          <p:cNvSpPr>
            <a:spLocks noGrp="1"/>
          </p:cNvSpPr>
          <p:nvPr>
            <p:ph type="body" sz="quarter" idx="10" hasCustomPrompt="1"/>
          </p:nvPr>
        </p:nvSpPr>
        <p:spPr>
          <a:xfrm>
            <a:off x="303213" y="794393"/>
            <a:ext cx="10382654" cy="341632"/>
          </a:xfrm>
        </p:spPr>
        <p:txBody>
          <a:bodyPr wrap="square">
            <a:spAutoFit/>
          </a:bodyPr>
          <a:lstStyle>
            <a:lvl1pPr marL="0" indent="0" algn="l" defTabSz="914400" rtl="0" eaLnBrk="1" latinLnBrk="0" hangingPunct="1">
              <a:buNone/>
              <a:defRPr kumimoji="0" lang="en-GB" sz="1800" b="0" i="0" u="none" strike="noStrike" kern="1200" cap="none" spc="0" normalizeH="0" baseline="0" dirty="0">
                <a:ln>
                  <a:noFill/>
                </a:ln>
                <a:solidFill>
                  <a:srgbClr val="23282C">
                    <a:alpha val="50000"/>
                  </a:srgbClr>
                </a:solidFill>
                <a:effectLst/>
                <a:uLnTx/>
                <a:uFillTx/>
                <a:latin typeface="Inter Light" panose="02000503000000020004" pitchFamily="2" charset="0"/>
                <a:ea typeface="Tahoma" panose="020B0604030504040204" pitchFamily="34" charset="0"/>
                <a:cs typeface="Tahoma" panose="020B0604030504040204" pitchFamily="34" charset="0"/>
              </a:defRPr>
            </a:lvl1pPr>
          </a:lstStyle>
          <a:p>
            <a:pPr lvl="0"/>
            <a:r>
              <a:rPr lang="en-US" dirty="0"/>
              <a:t>Click to edit sub title</a:t>
            </a:r>
            <a:endParaRPr lang="en-GB" dirty="0"/>
          </a:p>
        </p:txBody>
      </p:sp>
    </p:spTree>
    <p:extLst>
      <p:ext uri="{BB962C8B-B14F-4D97-AF65-F5344CB8AC3E}">
        <p14:creationId xmlns:p14="http://schemas.microsoft.com/office/powerpoint/2010/main" val="5124358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9"/>
                                        </p:tgtEl>
                                        <p:attrNameLst>
                                          <p:attrName>style.visibility</p:attrName>
                                        </p:attrNameLst>
                                      </p:cBhvr>
                                      <p:to>
                                        <p:strVal val="visible"/>
                                      </p:to>
                                    </p:set>
                                    <p:animEffect transition="in" filter="fade">
                                      <p:cBhvr>
                                        <p:cTn id="13" dur="500"/>
                                        <p:tgtEl>
                                          <p:spTgt spid="9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1"/>
                                        </p:tgtEl>
                                        <p:attrNameLst>
                                          <p:attrName>style.visibility</p:attrName>
                                        </p:attrNameLst>
                                      </p:cBhvr>
                                      <p:to>
                                        <p:strVal val="visible"/>
                                      </p:to>
                                    </p:set>
                                    <p:animEffect transition="in" filter="fade">
                                      <p:cBhvr>
                                        <p:cTn id="16" dur="500"/>
                                        <p:tgtEl>
                                          <p:spTgt spid="1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3"/>
                                        </p:tgtEl>
                                        <p:attrNameLst>
                                          <p:attrName>style.visibility</p:attrName>
                                        </p:attrNameLst>
                                      </p:cBhvr>
                                      <p:to>
                                        <p:strVal val="visible"/>
                                      </p:to>
                                    </p:set>
                                    <p:animEffect transition="in" filter="fade">
                                      <p:cBhvr>
                                        <p:cTn id="19" dur="500"/>
                                        <p:tgtEl>
                                          <p:spTgt spid="123"/>
                                        </p:tgtEl>
                                      </p:cBhvr>
                                    </p:animEffect>
                                  </p:childTnLst>
                                </p:cTn>
                              </p:par>
                              <p:par>
                                <p:cTn id="20" presetID="2" presetClass="entr" presetSubtype="8" decel="100000" fill="hold" grpId="0" nodeType="withEffect">
                                  <p:stCondLst>
                                    <p:cond delay="0"/>
                                  </p:stCondLst>
                                  <p:childTnLst>
                                    <p:set>
                                      <p:cBhvr>
                                        <p:cTn id="21" dur="1" fill="hold">
                                          <p:stCondLst>
                                            <p:cond delay="0"/>
                                          </p:stCondLst>
                                        </p:cTn>
                                        <p:tgtEl>
                                          <p:spTgt spid="129"/>
                                        </p:tgtEl>
                                        <p:attrNameLst>
                                          <p:attrName>style.visibility</p:attrName>
                                        </p:attrNameLst>
                                      </p:cBhvr>
                                      <p:to>
                                        <p:strVal val="visible"/>
                                      </p:to>
                                    </p:set>
                                    <p:anim calcmode="lin" valueType="num">
                                      <p:cBhvr additive="base">
                                        <p:cTn id="22" dur="500" fill="hold"/>
                                        <p:tgtEl>
                                          <p:spTgt spid="129"/>
                                        </p:tgtEl>
                                        <p:attrNameLst>
                                          <p:attrName>ppt_x</p:attrName>
                                        </p:attrNameLst>
                                      </p:cBhvr>
                                      <p:tavLst>
                                        <p:tav tm="0">
                                          <p:val>
                                            <p:strVal val="0-#ppt_w/2"/>
                                          </p:val>
                                        </p:tav>
                                        <p:tav tm="100000">
                                          <p:val>
                                            <p:strVal val="#ppt_x"/>
                                          </p:val>
                                        </p:tav>
                                      </p:tavLst>
                                    </p:anim>
                                    <p:anim calcmode="lin" valueType="num">
                                      <p:cBhvr additive="base">
                                        <p:cTn id="23" dur="500" fill="hold"/>
                                        <p:tgtEl>
                                          <p:spTgt spid="129"/>
                                        </p:tgtEl>
                                        <p:attrNameLst>
                                          <p:attrName>ppt_y</p:attrName>
                                        </p:attrNameLst>
                                      </p:cBhvr>
                                      <p:tavLst>
                                        <p:tav tm="0">
                                          <p:val>
                                            <p:strVal val="#ppt_y"/>
                                          </p:val>
                                        </p:tav>
                                        <p:tav tm="100000">
                                          <p:val>
                                            <p:strVal val="#ppt_y"/>
                                          </p:val>
                                        </p:tav>
                                      </p:tavLst>
                                    </p:anim>
                                  </p:childTnLst>
                                </p:cTn>
                              </p:par>
                              <p:par>
                                <p:cTn id="24" presetID="10" presetClass="entr" presetSubtype="0" fill="hold" grpId="0"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fade">
                                      <p:cBhvr>
                                        <p:cTn id="26" dur="500"/>
                                        <p:tgtEl>
                                          <p:spTgt spid="5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2">
                                            <p:txEl>
                                              <p:pRg st="0" end="0"/>
                                            </p:txEl>
                                          </p:spTgt>
                                        </p:tgtEl>
                                        <p:attrNameLst>
                                          <p:attrName>style.visibility</p:attrName>
                                        </p:attrNameLst>
                                      </p:cBhvr>
                                      <p:to>
                                        <p:strVal val="visible"/>
                                      </p:to>
                                    </p:set>
                                    <p:animEffect transition="in" filter="fade">
                                      <p:cBhvr>
                                        <p:cTn id="29" dur="500"/>
                                        <p:tgtEl>
                                          <p:spTgt spid="52">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3">
                                            <p:txEl>
                                              <p:pRg st="0" end="0"/>
                                            </p:txEl>
                                          </p:spTgt>
                                        </p:tgtEl>
                                        <p:attrNameLst>
                                          <p:attrName>style.visibility</p:attrName>
                                        </p:attrNameLst>
                                      </p:cBhvr>
                                      <p:to>
                                        <p:strVal val="visible"/>
                                      </p:to>
                                    </p:set>
                                    <p:animEffect transition="in" filter="fade">
                                      <p:cBhvr>
                                        <p:cTn id="32" dur="500"/>
                                        <p:tgtEl>
                                          <p:spTgt spid="53">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5">
                                            <p:txEl>
                                              <p:pRg st="0" end="0"/>
                                            </p:txEl>
                                          </p:spTgt>
                                        </p:tgtEl>
                                        <p:attrNameLst>
                                          <p:attrName>style.visibility</p:attrName>
                                        </p:attrNameLst>
                                      </p:cBhvr>
                                      <p:to>
                                        <p:strVal val="visible"/>
                                      </p:to>
                                    </p:set>
                                    <p:animEffect transition="in" filter="fade">
                                      <p:cBhvr>
                                        <p:cTn id="35" dur="500"/>
                                        <p:tgtEl>
                                          <p:spTgt spid="55">
                                            <p:txEl>
                                              <p:pRg st="0" end="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fade">
                                      <p:cBhvr>
                                        <p:cTn id="38" dur="500"/>
                                        <p:tgtEl>
                                          <p:spTgt spid="5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70"/>
                                        </p:tgtEl>
                                        <p:attrNameLst>
                                          <p:attrName>style.visibility</p:attrName>
                                        </p:attrNameLst>
                                      </p:cBhvr>
                                      <p:to>
                                        <p:strVal val="visible"/>
                                      </p:to>
                                    </p:set>
                                    <p:animEffect transition="in" filter="fade">
                                      <p:cBhvr>
                                        <p:cTn id="41" dur="500"/>
                                        <p:tgtEl>
                                          <p:spTgt spid="7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1">
                                            <p:txEl>
                                              <p:pRg st="0" end="0"/>
                                            </p:txEl>
                                          </p:spTgt>
                                        </p:tgtEl>
                                        <p:attrNameLst>
                                          <p:attrName>style.visibility</p:attrName>
                                        </p:attrNameLst>
                                      </p:cBhvr>
                                      <p:to>
                                        <p:strVal val="visible"/>
                                      </p:to>
                                    </p:set>
                                    <p:animEffect transition="in" filter="fade">
                                      <p:cBhvr>
                                        <p:cTn id="44" dur="500"/>
                                        <p:tgtEl>
                                          <p:spTgt spid="71">
                                            <p:txEl>
                                              <p:pRg st="0" end="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72">
                                            <p:txEl>
                                              <p:pRg st="0" end="0"/>
                                            </p:txEl>
                                          </p:spTgt>
                                        </p:tgtEl>
                                        <p:attrNameLst>
                                          <p:attrName>style.visibility</p:attrName>
                                        </p:attrNameLst>
                                      </p:cBhvr>
                                      <p:to>
                                        <p:strVal val="visible"/>
                                      </p:to>
                                    </p:set>
                                    <p:animEffect transition="in" filter="fade">
                                      <p:cBhvr>
                                        <p:cTn id="47" dur="500"/>
                                        <p:tgtEl>
                                          <p:spTgt spid="72">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3">
                                            <p:txEl>
                                              <p:pRg st="0" end="0"/>
                                            </p:txEl>
                                          </p:spTgt>
                                        </p:tgtEl>
                                        <p:attrNameLst>
                                          <p:attrName>style.visibility</p:attrName>
                                        </p:attrNameLst>
                                      </p:cBhvr>
                                      <p:to>
                                        <p:strVal val="visible"/>
                                      </p:to>
                                    </p:set>
                                    <p:animEffect transition="in" filter="fade">
                                      <p:cBhvr>
                                        <p:cTn id="50" dur="500"/>
                                        <p:tgtEl>
                                          <p:spTgt spid="73">
                                            <p:txEl>
                                              <p:pRg st="0" end="0"/>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74"/>
                                        </p:tgtEl>
                                        <p:attrNameLst>
                                          <p:attrName>style.visibility</p:attrName>
                                        </p:attrNameLst>
                                      </p:cBhvr>
                                      <p:to>
                                        <p:strVal val="visible"/>
                                      </p:to>
                                    </p:set>
                                    <p:animEffect transition="in" filter="fade">
                                      <p:cBhvr>
                                        <p:cTn id="53" dur="500"/>
                                        <p:tgtEl>
                                          <p:spTgt spid="7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0"/>
                                        </p:tgtEl>
                                        <p:attrNameLst>
                                          <p:attrName>style.visibility</p:attrName>
                                        </p:attrNameLst>
                                      </p:cBhvr>
                                      <p:to>
                                        <p:strVal val="visible"/>
                                      </p:to>
                                    </p:set>
                                    <p:animEffect transition="in" filter="fade">
                                      <p:cBhvr>
                                        <p:cTn id="56" dur="500"/>
                                        <p:tgtEl>
                                          <p:spTgt spid="10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01">
                                            <p:txEl>
                                              <p:pRg st="0" end="0"/>
                                            </p:txEl>
                                          </p:spTgt>
                                        </p:tgtEl>
                                        <p:attrNameLst>
                                          <p:attrName>style.visibility</p:attrName>
                                        </p:attrNameLst>
                                      </p:cBhvr>
                                      <p:to>
                                        <p:strVal val="visible"/>
                                      </p:to>
                                    </p:set>
                                    <p:animEffect transition="in" filter="fade">
                                      <p:cBhvr>
                                        <p:cTn id="59" dur="500"/>
                                        <p:tgtEl>
                                          <p:spTgt spid="101">
                                            <p:txEl>
                                              <p:pRg st="0" end="0"/>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02">
                                            <p:txEl>
                                              <p:pRg st="0" end="0"/>
                                            </p:txEl>
                                          </p:spTgt>
                                        </p:tgtEl>
                                        <p:attrNameLst>
                                          <p:attrName>style.visibility</p:attrName>
                                        </p:attrNameLst>
                                      </p:cBhvr>
                                      <p:to>
                                        <p:strVal val="visible"/>
                                      </p:to>
                                    </p:set>
                                    <p:animEffect transition="in" filter="fade">
                                      <p:cBhvr>
                                        <p:cTn id="62" dur="500"/>
                                        <p:tgtEl>
                                          <p:spTgt spid="102">
                                            <p:txEl>
                                              <p:pRg st="0" end="0"/>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03">
                                            <p:txEl>
                                              <p:pRg st="0" end="0"/>
                                            </p:txEl>
                                          </p:spTgt>
                                        </p:tgtEl>
                                        <p:attrNameLst>
                                          <p:attrName>style.visibility</p:attrName>
                                        </p:attrNameLst>
                                      </p:cBhvr>
                                      <p:to>
                                        <p:strVal val="visible"/>
                                      </p:to>
                                    </p:set>
                                    <p:animEffect transition="in" filter="fade">
                                      <p:cBhvr>
                                        <p:cTn id="65" dur="500"/>
                                        <p:tgtEl>
                                          <p:spTgt spid="103">
                                            <p:txEl>
                                              <p:pRg st="0" end="0"/>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104"/>
                                        </p:tgtEl>
                                        <p:attrNameLst>
                                          <p:attrName>style.visibility</p:attrName>
                                        </p:attrNameLst>
                                      </p:cBhvr>
                                      <p:to>
                                        <p:strVal val="visible"/>
                                      </p:to>
                                    </p:set>
                                    <p:animEffect transition="in" filter="fade">
                                      <p:cBhvr>
                                        <p:cTn id="68" dur="500"/>
                                        <p:tgtEl>
                                          <p:spTgt spid="10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12"/>
                                        </p:tgtEl>
                                        <p:attrNameLst>
                                          <p:attrName>style.visibility</p:attrName>
                                        </p:attrNameLst>
                                      </p:cBhvr>
                                      <p:to>
                                        <p:strVal val="visible"/>
                                      </p:to>
                                    </p:set>
                                    <p:animEffect transition="in" filter="fade">
                                      <p:cBhvr>
                                        <p:cTn id="71" dur="500"/>
                                        <p:tgtEl>
                                          <p:spTgt spid="11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13">
                                            <p:txEl>
                                              <p:pRg st="0" end="0"/>
                                            </p:txEl>
                                          </p:spTgt>
                                        </p:tgtEl>
                                        <p:attrNameLst>
                                          <p:attrName>style.visibility</p:attrName>
                                        </p:attrNameLst>
                                      </p:cBhvr>
                                      <p:to>
                                        <p:strVal val="visible"/>
                                      </p:to>
                                    </p:set>
                                    <p:animEffect transition="in" filter="fade">
                                      <p:cBhvr>
                                        <p:cTn id="74" dur="500"/>
                                        <p:tgtEl>
                                          <p:spTgt spid="113">
                                            <p:txEl>
                                              <p:pRg st="0" end="0"/>
                                            </p:tx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14">
                                            <p:txEl>
                                              <p:pRg st="0" end="0"/>
                                            </p:txEl>
                                          </p:spTgt>
                                        </p:tgtEl>
                                        <p:attrNameLst>
                                          <p:attrName>style.visibility</p:attrName>
                                        </p:attrNameLst>
                                      </p:cBhvr>
                                      <p:to>
                                        <p:strVal val="visible"/>
                                      </p:to>
                                    </p:set>
                                    <p:animEffect transition="in" filter="fade">
                                      <p:cBhvr>
                                        <p:cTn id="77" dur="500"/>
                                        <p:tgtEl>
                                          <p:spTgt spid="114">
                                            <p:txEl>
                                              <p:pRg st="0" end="0"/>
                                            </p:tx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15">
                                            <p:txEl>
                                              <p:pRg st="0" end="0"/>
                                            </p:txEl>
                                          </p:spTgt>
                                        </p:tgtEl>
                                        <p:attrNameLst>
                                          <p:attrName>style.visibility</p:attrName>
                                        </p:attrNameLst>
                                      </p:cBhvr>
                                      <p:to>
                                        <p:strVal val="visible"/>
                                      </p:to>
                                    </p:set>
                                    <p:animEffect transition="in" filter="fade">
                                      <p:cBhvr>
                                        <p:cTn id="80" dur="500"/>
                                        <p:tgtEl>
                                          <p:spTgt spid="115">
                                            <p:txEl>
                                              <p:pRg st="0" end="0"/>
                                            </p:txEl>
                                          </p:spTgt>
                                        </p:tgtEl>
                                      </p:cBhvr>
                                    </p:animEffect>
                                  </p:childTnLst>
                                </p:cTn>
                              </p:par>
                              <p:par>
                                <p:cTn id="81" presetID="10" presetClass="entr" presetSubtype="0" fill="hold" nodeType="withEffect">
                                  <p:stCondLst>
                                    <p:cond delay="0"/>
                                  </p:stCondLst>
                                  <p:childTnLst>
                                    <p:set>
                                      <p:cBhvr>
                                        <p:cTn id="82" dur="1" fill="hold">
                                          <p:stCondLst>
                                            <p:cond delay="0"/>
                                          </p:stCondLst>
                                        </p:cTn>
                                        <p:tgtEl>
                                          <p:spTgt spid="116"/>
                                        </p:tgtEl>
                                        <p:attrNameLst>
                                          <p:attrName>style.visibility</p:attrName>
                                        </p:attrNameLst>
                                      </p:cBhvr>
                                      <p:to>
                                        <p:strVal val="visible"/>
                                      </p:to>
                                    </p:set>
                                    <p:animEffect transition="in" filter="fade">
                                      <p:cBhvr>
                                        <p:cTn id="83" dur="500"/>
                                        <p:tgtEl>
                                          <p:spTgt spid="116"/>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24"/>
                                        </p:tgtEl>
                                        <p:attrNameLst>
                                          <p:attrName>style.visibility</p:attrName>
                                        </p:attrNameLst>
                                      </p:cBhvr>
                                      <p:to>
                                        <p:strVal val="visible"/>
                                      </p:to>
                                    </p:set>
                                    <p:animEffect transition="in" filter="fade">
                                      <p:cBhvr>
                                        <p:cTn id="86" dur="500"/>
                                        <p:tgtEl>
                                          <p:spTgt spid="12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25">
                                            <p:txEl>
                                              <p:pRg st="0" end="0"/>
                                            </p:txEl>
                                          </p:spTgt>
                                        </p:tgtEl>
                                        <p:attrNameLst>
                                          <p:attrName>style.visibility</p:attrName>
                                        </p:attrNameLst>
                                      </p:cBhvr>
                                      <p:to>
                                        <p:strVal val="visible"/>
                                      </p:to>
                                    </p:set>
                                    <p:animEffect transition="in" filter="fade">
                                      <p:cBhvr>
                                        <p:cTn id="89" dur="500"/>
                                        <p:tgtEl>
                                          <p:spTgt spid="125">
                                            <p:txEl>
                                              <p:pRg st="0" end="0"/>
                                            </p:txEl>
                                          </p:spTgt>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26">
                                            <p:txEl>
                                              <p:pRg st="0" end="0"/>
                                            </p:txEl>
                                          </p:spTgt>
                                        </p:tgtEl>
                                        <p:attrNameLst>
                                          <p:attrName>style.visibility</p:attrName>
                                        </p:attrNameLst>
                                      </p:cBhvr>
                                      <p:to>
                                        <p:strVal val="visible"/>
                                      </p:to>
                                    </p:set>
                                    <p:animEffect transition="in" filter="fade">
                                      <p:cBhvr>
                                        <p:cTn id="92" dur="500"/>
                                        <p:tgtEl>
                                          <p:spTgt spid="126">
                                            <p:txEl>
                                              <p:pRg st="0" end="0"/>
                                            </p:txEl>
                                          </p:spTgt>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27">
                                            <p:txEl>
                                              <p:pRg st="0" end="0"/>
                                            </p:txEl>
                                          </p:spTgt>
                                        </p:tgtEl>
                                        <p:attrNameLst>
                                          <p:attrName>style.visibility</p:attrName>
                                        </p:attrNameLst>
                                      </p:cBhvr>
                                      <p:to>
                                        <p:strVal val="visible"/>
                                      </p:to>
                                    </p:set>
                                    <p:animEffect transition="in" filter="fade">
                                      <p:cBhvr>
                                        <p:cTn id="95" dur="500"/>
                                        <p:tgtEl>
                                          <p:spTgt spid="127">
                                            <p:txEl>
                                              <p:pRg st="0" end="0"/>
                                            </p:txEl>
                                          </p:spTgt>
                                        </p:tgtEl>
                                      </p:cBhvr>
                                    </p:animEffect>
                                  </p:childTnLst>
                                </p:cTn>
                              </p:par>
                              <p:par>
                                <p:cTn id="96" presetID="10" presetClass="entr" presetSubtype="0" fill="hold" nodeType="withEffect">
                                  <p:stCondLst>
                                    <p:cond delay="0"/>
                                  </p:stCondLst>
                                  <p:childTnLst>
                                    <p:set>
                                      <p:cBhvr>
                                        <p:cTn id="97" dur="1" fill="hold">
                                          <p:stCondLst>
                                            <p:cond delay="0"/>
                                          </p:stCondLst>
                                        </p:cTn>
                                        <p:tgtEl>
                                          <p:spTgt spid="128"/>
                                        </p:tgtEl>
                                        <p:attrNameLst>
                                          <p:attrName>style.visibility</p:attrName>
                                        </p:attrNameLst>
                                      </p:cBhvr>
                                      <p:to>
                                        <p:strVal val="visible"/>
                                      </p:to>
                                    </p:set>
                                    <p:animEffect transition="in" filter="fade">
                                      <p:cBhvr>
                                        <p:cTn id="98" dur="500"/>
                                        <p:tgtEl>
                                          <p:spTgt spid="128"/>
                                        </p:tgtEl>
                                      </p:cBhvr>
                                    </p:animEffect>
                                  </p:childTnLst>
                                </p:cTn>
                              </p:par>
                              <p:par>
                                <p:cTn id="99" presetID="16" presetClass="entr" presetSubtype="21" fill="hold" nodeType="withEffect">
                                  <p:stCondLst>
                                    <p:cond delay="0"/>
                                  </p:stCondLst>
                                  <p:childTnLst>
                                    <p:set>
                                      <p:cBhvr>
                                        <p:cTn id="100" dur="1" fill="hold">
                                          <p:stCondLst>
                                            <p:cond delay="0"/>
                                          </p:stCondLst>
                                        </p:cTn>
                                        <p:tgtEl>
                                          <p:spTgt spid="4"/>
                                        </p:tgtEl>
                                        <p:attrNameLst>
                                          <p:attrName>style.visibility</p:attrName>
                                        </p:attrNameLst>
                                      </p:cBhvr>
                                      <p:to>
                                        <p:strVal val="visible"/>
                                      </p:to>
                                    </p:set>
                                    <p:animEffect transition="in" filter="barn(inVertical)">
                                      <p:cBhvr>
                                        <p:cTn id="10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build="p">
        <p:tmplLst>
          <p:tmpl lvl="1">
            <p:tnLst>
              <p:par>
                <p:cTn presetID="10" presetClass="entr" presetSubtype="0"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fade">
                      <p:cBhvr>
                        <p:cTn dur="500"/>
                        <p:tgtEl>
                          <p:spTgt spid="52"/>
                        </p:tgtEl>
                      </p:cBhvr>
                    </p:animEffect>
                  </p:childTnLst>
                </p:cTn>
              </p:par>
            </p:tnLst>
          </p:tmpl>
        </p:tmplLst>
      </p:bldP>
      <p:bldP spid="53" grpId="0" build="p">
        <p:tmplLst>
          <p:tmpl lvl="1">
            <p:tnLst>
              <p:par>
                <p:cTn presetID="10" presetClass="entr" presetSubtype="0" fill="hold" nodeType="with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5" grpId="0" build="p">
        <p:tmplLst>
          <p:tmpl lvl="1">
            <p:tnLst>
              <p:par>
                <p:cTn presetID="10" presetClass="entr" presetSubtype="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69" grpId="0" animBg="1"/>
      <p:bldP spid="70" grpId="0" animBg="1"/>
      <p:bldP spid="71" grpId="0" build="p">
        <p:tmplLst>
          <p:tmpl lvl="1">
            <p:tnLst>
              <p:par>
                <p:cTn presetID="10" presetClass="entr" presetSubtype="0" fill="hold" nodeType="with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P spid="72" grpId="0" build="p">
        <p:tmplLst>
          <p:tmpl lvl="1">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500"/>
                        <p:tgtEl>
                          <p:spTgt spid="72"/>
                        </p:tgtEl>
                      </p:cBhvr>
                    </p:animEffect>
                  </p:childTnLst>
                </p:cTn>
              </p:par>
            </p:tnLst>
          </p:tmpl>
        </p:tmplLst>
      </p:bldP>
      <p:bldP spid="73" grpId="0" build="p">
        <p:tmplLst>
          <p:tmpl lvl="1">
            <p:tnLst>
              <p:par>
                <p:cTn presetID="10" presetClass="entr" presetSubtype="0" fill="hold" nodeType="with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P spid="99" grpId="0" animBg="1"/>
      <p:bldP spid="100" grpId="0" animBg="1"/>
      <p:bldP spid="101" grpId="0" build="p">
        <p:tmplLst>
          <p:tmpl lvl="1">
            <p:tnLst>
              <p:par>
                <p:cTn presetID="10" presetClass="entr" presetSubtype="0" fill="hold" nodeType="withEffect">
                  <p:stCondLst>
                    <p:cond delay="0"/>
                  </p:stCondLst>
                  <p:childTnLst>
                    <p:set>
                      <p:cBhvr>
                        <p:cTn dur="1" fill="hold">
                          <p:stCondLst>
                            <p:cond delay="0"/>
                          </p:stCondLst>
                        </p:cTn>
                        <p:tgtEl>
                          <p:spTgt spid="101"/>
                        </p:tgtEl>
                        <p:attrNameLst>
                          <p:attrName>style.visibility</p:attrName>
                        </p:attrNameLst>
                      </p:cBhvr>
                      <p:to>
                        <p:strVal val="visible"/>
                      </p:to>
                    </p:set>
                    <p:animEffect transition="in" filter="fade">
                      <p:cBhvr>
                        <p:cTn dur="500"/>
                        <p:tgtEl>
                          <p:spTgt spid="101"/>
                        </p:tgtEl>
                      </p:cBhvr>
                    </p:animEffect>
                  </p:childTnLst>
                </p:cTn>
              </p:par>
            </p:tnLst>
          </p:tmpl>
        </p:tmplLst>
      </p:bldP>
      <p:bldP spid="102" grpId="0" build="p">
        <p:tmplLst>
          <p:tmpl lvl="1">
            <p:tnLst>
              <p:par>
                <p:cTn presetID="10" presetClass="entr" presetSubtype="0" fill="hold" nodeType="withEffect">
                  <p:stCondLst>
                    <p:cond delay="0"/>
                  </p:stCondLst>
                  <p:childTnLst>
                    <p:set>
                      <p:cBhvr>
                        <p:cTn dur="1" fill="hold">
                          <p:stCondLst>
                            <p:cond delay="0"/>
                          </p:stCondLst>
                        </p:cTn>
                        <p:tgtEl>
                          <p:spTgt spid="102"/>
                        </p:tgtEl>
                        <p:attrNameLst>
                          <p:attrName>style.visibility</p:attrName>
                        </p:attrNameLst>
                      </p:cBhvr>
                      <p:to>
                        <p:strVal val="visible"/>
                      </p:to>
                    </p:set>
                    <p:animEffect transition="in" filter="fade">
                      <p:cBhvr>
                        <p:cTn dur="500"/>
                        <p:tgtEl>
                          <p:spTgt spid="102"/>
                        </p:tgtEl>
                      </p:cBhvr>
                    </p:animEffect>
                  </p:childTnLst>
                </p:cTn>
              </p:par>
            </p:tnLst>
          </p:tmpl>
        </p:tmplLst>
      </p:bldP>
      <p:bldP spid="103" grpId="0" build="p">
        <p:tmplLst>
          <p:tmpl lvl="1">
            <p:tnLst>
              <p:par>
                <p:cTn presetID="10" presetClass="entr" presetSubtype="0" fill="hold" nodeType="withEffect">
                  <p:stCondLst>
                    <p:cond delay="0"/>
                  </p:stCondLst>
                  <p:childTnLst>
                    <p:set>
                      <p:cBhvr>
                        <p:cTn dur="1" fill="hold">
                          <p:stCondLst>
                            <p:cond delay="0"/>
                          </p:stCondLst>
                        </p:cTn>
                        <p:tgtEl>
                          <p:spTgt spid="103"/>
                        </p:tgtEl>
                        <p:attrNameLst>
                          <p:attrName>style.visibility</p:attrName>
                        </p:attrNameLst>
                      </p:cBhvr>
                      <p:to>
                        <p:strVal val="visible"/>
                      </p:to>
                    </p:set>
                    <p:animEffect transition="in" filter="fade">
                      <p:cBhvr>
                        <p:cTn dur="500"/>
                        <p:tgtEl>
                          <p:spTgt spid="103"/>
                        </p:tgtEl>
                      </p:cBhvr>
                    </p:animEffect>
                  </p:childTnLst>
                </p:cTn>
              </p:par>
            </p:tnLst>
          </p:tmpl>
        </p:tmplLst>
      </p:bldP>
      <p:bldP spid="111" grpId="0" animBg="1"/>
      <p:bldP spid="112" grpId="0" animBg="1"/>
      <p:bldP spid="113" grpId="0" build="p">
        <p:tmplLst>
          <p:tmpl lvl="1">
            <p:tnLst>
              <p:par>
                <p:cTn presetID="10" presetClass="entr" presetSubtype="0" fill="hold" nodeType="withEffect">
                  <p:stCondLst>
                    <p:cond delay="0"/>
                  </p:stCondLst>
                  <p:childTnLst>
                    <p:set>
                      <p:cBhvr>
                        <p:cTn dur="1" fill="hold">
                          <p:stCondLst>
                            <p:cond delay="0"/>
                          </p:stCondLst>
                        </p:cTn>
                        <p:tgtEl>
                          <p:spTgt spid="113"/>
                        </p:tgtEl>
                        <p:attrNameLst>
                          <p:attrName>style.visibility</p:attrName>
                        </p:attrNameLst>
                      </p:cBhvr>
                      <p:to>
                        <p:strVal val="visible"/>
                      </p:to>
                    </p:set>
                    <p:animEffect transition="in" filter="fade">
                      <p:cBhvr>
                        <p:cTn dur="500"/>
                        <p:tgtEl>
                          <p:spTgt spid="113"/>
                        </p:tgtEl>
                      </p:cBhvr>
                    </p:animEffect>
                  </p:childTnLst>
                </p:cTn>
              </p:par>
            </p:tnLst>
          </p:tmpl>
        </p:tmplLst>
      </p:bldP>
      <p:bldP spid="114" grpId="0" build="p">
        <p:tmplLst>
          <p:tmpl lvl="1">
            <p:tnLst>
              <p:par>
                <p:cTn presetID="10" presetClass="entr" presetSubtype="0" fill="hold" nodeType="withEffect">
                  <p:stCondLst>
                    <p:cond delay="0"/>
                  </p:stCondLst>
                  <p:childTnLst>
                    <p:set>
                      <p:cBhvr>
                        <p:cTn dur="1" fill="hold">
                          <p:stCondLst>
                            <p:cond delay="0"/>
                          </p:stCondLst>
                        </p:cTn>
                        <p:tgtEl>
                          <p:spTgt spid="114"/>
                        </p:tgtEl>
                        <p:attrNameLst>
                          <p:attrName>style.visibility</p:attrName>
                        </p:attrNameLst>
                      </p:cBhvr>
                      <p:to>
                        <p:strVal val="visible"/>
                      </p:to>
                    </p:set>
                    <p:animEffect transition="in" filter="fade">
                      <p:cBhvr>
                        <p:cTn dur="500"/>
                        <p:tgtEl>
                          <p:spTgt spid="114"/>
                        </p:tgtEl>
                      </p:cBhvr>
                    </p:animEffect>
                  </p:childTnLst>
                </p:cTn>
              </p:par>
            </p:tnLst>
          </p:tmpl>
        </p:tmplLst>
      </p:bldP>
      <p:bldP spid="115" grpId="0" build="p">
        <p:tmplLst>
          <p:tmpl lvl="1">
            <p:tnLst>
              <p:par>
                <p:cTn presetID="10" presetClass="entr" presetSubtype="0" fill="hold" nodeType="withEffect">
                  <p:stCondLst>
                    <p:cond delay="0"/>
                  </p:stCondLst>
                  <p:childTnLst>
                    <p:set>
                      <p:cBhvr>
                        <p:cTn dur="1" fill="hold">
                          <p:stCondLst>
                            <p:cond delay="0"/>
                          </p:stCondLst>
                        </p:cTn>
                        <p:tgtEl>
                          <p:spTgt spid="115"/>
                        </p:tgtEl>
                        <p:attrNameLst>
                          <p:attrName>style.visibility</p:attrName>
                        </p:attrNameLst>
                      </p:cBhvr>
                      <p:to>
                        <p:strVal val="visible"/>
                      </p:to>
                    </p:set>
                    <p:animEffect transition="in" filter="fade">
                      <p:cBhvr>
                        <p:cTn dur="500"/>
                        <p:tgtEl>
                          <p:spTgt spid="115"/>
                        </p:tgtEl>
                      </p:cBhvr>
                    </p:animEffect>
                  </p:childTnLst>
                </p:cTn>
              </p:par>
            </p:tnLst>
          </p:tmpl>
        </p:tmplLst>
      </p:bldP>
      <p:bldP spid="123" grpId="0" animBg="1"/>
      <p:bldP spid="124" grpId="0" animBg="1"/>
      <p:bldP spid="125" grpId="0" build="p">
        <p:tmplLst>
          <p:tmpl lvl="1">
            <p:tnLst>
              <p:par>
                <p:cTn presetID="10" presetClass="entr" presetSubtype="0" fill="hold" nodeType="withEffect">
                  <p:stCondLst>
                    <p:cond delay="0"/>
                  </p:stCondLst>
                  <p:childTnLst>
                    <p:set>
                      <p:cBhvr>
                        <p:cTn dur="1" fill="hold">
                          <p:stCondLst>
                            <p:cond delay="0"/>
                          </p:stCondLst>
                        </p:cTn>
                        <p:tgtEl>
                          <p:spTgt spid="125"/>
                        </p:tgtEl>
                        <p:attrNameLst>
                          <p:attrName>style.visibility</p:attrName>
                        </p:attrNameLst>
                      </p:cBhvr>
                      <p:to>
                        <p:strVal val="visible"/>
                      </p:to>
                    </p:set>
                    <p:animEffect transition="in" filter="fade">
                      <p:cBhvr>
                        <p:cTn dur="500"/>
                        <p:tgtEl>
                          <p:spTgt spid="125"/>
                        </p:tgtEl>
                      </p:cBhvr>
                    </p:animEffect>
                  </p:childTnLst>
                </p:cTn>
              </p:par>
            </p:tnLst>
          </p:tmpl>
        </p:tmplLst>
      </p:bldP>
      <p:bldP spid="126" grpId="0" build="p">
        <p:tmplLst>
          <p:tmpl lvl="1">
            <p:tnLst>
              <p:par>
                <p:cTn presetID="10"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500"/>
                        <p:tgtEl>
                          <p:spTgt spid="126"/>
                        </p:tgtEl>
                      </p:cBhvr>
                    </p:animEffect>
                  </p:childTnLst>
                </p:cTn>
              </p:par>
            </p:tnLst>
          </p:tmpl>
        </p:tmplLst>
      </p:bldP>
      <p:bldP spid="127" grpId="0" build="p">
        <p:tmplLst>
          <p:tmpl lvl="1">
            <p:tnLst>
              <p:par>
                <p:cTn presetID="10" presetClass="entr" presetSubtype="0" fill="hold" nodeType="withEffect">
                  <p:stCondLst>
                    <p:cond delay="0"/>
                  </p:stCondLst>
                  <p:childTnLst>
                    <p:set>
                      <p:cBhvr>
                        <p:cTn dur="1" fill="hold">
                          <p:stCondLst>
                            <p:cond delay="0"/>
                          </p:stCondLst>
                        </p:cTn>
                        <p:tgtEl>
                          <p:spTgt spid="127"/>
                        </p:tgtEl>
                        <p:attrNameLst>
                          <p:attrName>style.visibility</p:attrName>
                        </p:attrNameLst>
                      </p:cBhvr>
                      <p:to>
                        <p:strVal val="visible"/>
                      </p:to>
                    </p:set>
                    <p:animEffect transition="in" filter="fade">
                      <p:cBhvr>
                        <p:cTn dur="500"/>
                        <p:tgtEl>
                          <p:spTgt spid="127"/>
                        </p:tgtEl>
                      </p:cBhvr>
                    </p:animEffect>
                  </p:childTnLst>
                </p:cTn>
              </p:par>
            </p:tnLst>
          </p:tmpl>
        </p:tmplLst>
      </p:bldP>
      <p:bldP spid="129" grpId="0" animBg="1"/>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winner Intros - 6 names">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B00F41B-3CBA-577D-3FDB-F8A16C1BD04E}"/>
              </a:ext>
            </a:extLst>
          </p:cNvPr>
          <p:cNvGrpSpPr/>
          <p:nvPr userDrawn="1"/>
        </p:nvGrpSpPr>
        <p:grpSpPr>
          <a:xfrm>
            <a:off x="-282673" y="1583810"/>
            <a:ext cx="12733047" cy="975975"/>
            <a:chOff x="-282673" y="1396686"/>
            <a:chExt cx="12733047" cy="975975"/>
          </a:xfrm>
        </p:grpSpPr>
        <p:cxnSp>
          <p:nvCxnSpPr>
            <p:cNvPr id="4" name="Connector: Elbow 3">
              <a:extLst>
                <a:ext uri="{FF2B5EF4-FFF2-40B4-BE49-F238E27FC236}">
                  <a16:creationId xmlns:a16="http://schemas.microsoft.com/office/drawing/2014/main" id="{FBC2027B-5C97-2690-8C0A-79FE5C544955}"/>
                </a:ext>
              </a:extLst>
            </p:cNvPr>
            <p:cNvCxnSpPr>
              <a:cxnSpLocks/>
            </p:cNvCxnSpPr>
            <p:nvPr/>
          </p:nvCxnSpPr>
          <p:spPr>
            <a:xfrm>
              <a:off x="-282673" y="1396686"/>
              <a:ext cx="8972246" cy="735289"/>
            </a:xfrm>
            <a:prstGeom prst="bentConnector4">
              <a:avLst>
                <a:gd name="adj1" fmla="val 42465"/>
                <a:gd name="adj2" fmla="val 567450"/>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FF7E8C5-30C6-11DB-32F9-E006964376C8}"/>
                </a:ext>
              </a:extLst>
            </p:cNvPr>
            <p:cNvCxnSpPr>
              <a:cxnSpLocks/>
            </p:cNvCxnSpPr>
            <p:nvPr/>
          </p:nvCxnSpPr>
          <p:spPr>
            <a:xfrm flipV="1">
              <a:off x="11023262" y="2357471"/>
              <a:ext cx="1427112" cy="15190"/>
            </a:xfrm>
            <a:prstGeom prst="line">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grpSp>
      <p:sp>
        <p:nvSpPr>
          <p:cNvPr id="9" name="Rectangle: Rounded Corners 8">
            <a:extLst>
              <a:ext uri="{FF2B5EF4-FFF2-40B4-BE49-F238E27FC236}">
                <a16:creationId xmlns:a16="http://schemas.microsoft.com/office/drawing/2014/main" id="{B803A49C-CC8A-66A8-EE44-B50415A61E6B}"/>
              </a:ext>
            </a:extLst>
          </p:cNvPr>
          <p:cNvSpPr/>
          <p:nvPr userDrawn="1"/>
        </p:nvSpPr>
        <p:spPr>
          <a:xfrm>
            <a:off x="1075642" y="2052983"/>
            <a:ext cx="4857164" cy="1013605"/>
          </a:xfrm>
          <a:prstGeom prst="roundRect">
            <a:avLst>
              <a:gd name="adj" fmla="val 50000"/>
            </a:avLst>
          </a:prstGeom>
          <a:solidFill>
            <a:schemeClr val="bg1"/>
          </a:solidFill>
          <a:ln w="571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6000" tIns="216000" rIns="216000" bIns="216000" rtlCol="0" anchor="ctr"/>
          <a:lstStyle/>
          <a:p>
            <a:pPr marL="711200" lvl="0">
              <a:defRPr/>
            </a:pPr>
            <a:endParaRPr lang="en-US" dirty="0">
              <a:solidFill>
                <a:schemeClr val="tx1"/>
              </a:solidFill>
            </a:endParaRPr>
          </a:p>
        </p:txBody>
      </p:sp>
      <p:sp>
        <p:nvSpPr>
          <p:cNvPr id="24" name="Picture Placeholder 22">
            <a:extLst>
              <a:ext uri="{FF2B5EF4-FFF2-40B4-BE49-F238E27FC236}">
                <a16:creationId xmlns:a16="http://schemas.microsoft.com/office/drawing/2014/main" id="{6BF4E1DA-4507-9752-FC34-4B465D10CAFA}"/>
              </a:ext>
            </a:extLst>
          </p:cNvPr>
          <p:cNvSpPr>
            <a:spLocks noGrp="1"/>
          </p:cNvSpPr>
          <p:nvPr>
            <p:ph type="pic" sz="quarter" idx="14" hasCustomPrompt="1"/>
          </p:nvPr>
        </p:nvSpPr>
        <p:spPr>
          <a:xfrm>
            <a:off x="1186083" y="2135170"/>
            <a:ext cx="842589" cy="849230"/>
          </a:xfrm>
          <a:prstGeom prst="ellipse">
            <a:avLst/>
          </a:prstGeom>
          <a:solidFill>
            <a:schemeClr val="tx1">
              <a:lumMod val="10000"/>
              <a:lumOff val="90000"/>
            </a:schemeClr>
          </a:solidFill>
          <a:ln>
            <a:noFill/>
          </a:ln>
        </p:spPr>
        <p:txBody>
          <a:bodyPr anchor="ctr" anchorCtr="0">
            <a:noAutofit/>
          </a:bodyPr>
          <a:lstStyle>
            <a:lvl1pPr marL="0" indent="0" algn="ctr">
              <a:buNone/>
              <a:defRPr sz="800">
                <a:solidFill>
                  <a:schemeClr val="tx2"/>
                </a:solidFill>
              </a:defRPr>
            </a:lvl1pPr>
          </a:lstStyle>
          <a:p>
            <a:r>
              <a:rPr lang="en-GB" dirty="0"/>
              <a:t>Click to insert headshot</a:t>
            </a:r>
          </a:p>
        </p:txBody>
      </p:sp>
      <p:sp>
        <p:nvSpPr>
          <p:cNvPr id="28" name="Text Placeholder 27">
            <a:extLst>
              <a:ext uri="{FF2B5EF4-FFF2-40B4-BE49-F238E27FC236}">
                <a16:creationId xmlns:a16="http://schemas.microsoft.com/office/drawing/2014/main" id="{D84C2763-775B-D1BF-5CFF-37D1A92DCFBC}"/>
              </a:ext>
            </a:extLst>
          </p:cNvPr>
          <p:cNvSpPr>
            <a:spLocks noGrp="1"/>
          </p:cNvSpPr>
          <p:nvPr>
            <p:ph type="body" sz="quarter" idx="15" hasCustomPrompt="1"/>
          </p:nvPr>
        </p:nvSpPr>
        <p:spPr>
          <a:xfrm>
            <a:off x="2106613" y="2132343"/>
            <a:ext cx="3357562" cy="335362"/>
          </a:xfrm>
        </p:spPr>
        <p:txBody>
          <a:bodyPr anchor="b" anchorCtr="0">
            <a:noAutofit/>
          </a:bodyPr>
          <a:lstStyle>
            <a:lvl1pPr marL="0" indent="0">
              <a:lnSpc>
                <a:spcPct val="100000"/>
              </a:lnSpc>
              <a:spcBef>
                <a:spcPts val="0"/>
              </a:spcBef>
              <a:buNone/>
              <a:defRPr sz="1800">
                <a:solidFill>
                  <a:schemeClr val="accent1"/>
                </a:solidFill>
                <a:latin typeface="Inter SemiBold" panose="02000503000000020004" pitchFamily="2" charset="0"/>
              </a:defRPr>
            </a:lvl1pPr>
          </a:lstStyle>
          <a:p>
            <a:pPr lvl="0"/>
            <a:r>
              <a:rPr lang="en-GB" dirty="0"/>
              <a:t>Name Surname (Pronouns)</a:t>
            </a:r>
          </a:p>
        </p:txBody>
      </p:sp>
      <p:sp>
        <p:nvSpPr>
          <p:cNvPr id="29" name="Text Placeholder 27">
            <a:extLst>
              <a:ext uri="{FF2B5EF4-FFF2-40B4-BE49-F238E27FC236}">
                <a16:creationId xmlns:a16="http://schemas.microsoft.com/office/drawing/2014/main" id="{2EDAF38D-AFD8-9736-A87D-6BFEBABAD1FE}"/>
              </a:ext>
            </a:extLst>
          </p:cNvPr>
          <p:cNvSpPr>
            <a:spLocks noGrp="1"/>
          </p:cNvSpPr>
          <p:nvPr>
            <p:ph type="body" sz="quarter" idx="16" hasCustomPrompt="1"/>
          </p:nvPr>
        </p:nvSpPr>
        <p:spPr>
          <a:xfrm>
            <a:off x="2106613" y="2391900"/>
            <a:ext cx="3357562" cy="559192"/>
          </a:xfrm>
        </p:spPr>
        <p:txBody>
          <a:bodyPr>
            <a:noAutofit/>
          </a:bodyPr>
          <a:lstStyle>
            <a:lvl1pPr marL="0" indent="0">
              <a:lnSpc>
                <a:spcPct val="100000"/>
              </a:lnSpc>
              <a:spcBef>
                <a:spcPts val="0"/>
              </a:spcBef>
              <a:buNone/>
              <a:defRPr sz="1800">
                <a:solidFill>
                  <a:schemeClr val="tx2"/>
                </a:solidFill>
                <a:latin typeface="+mn-lt"/>
              </a:defRPr>
            </a:lvl1pPr>
          </a:lstStyle>
          <a:p>
            <a:pPr lvl="0"/>
            <a:r>
              <a:rPr lang="en-GB" dirty="0"/>
              <a:t>Job Role and                          Department</a:t>
            </a:r>
          </a:p>
        </p:txBody>
      </p:sp>
      <p:sp>
        <p:nvSpPr>
          <p:cNvPr id="34" name="Rectangle: Rounded Corners 33">
            <a:extLst>
              <a:ext uri="{FF2B5EF4-FFF2-40B4-BE49-F238E27FC236}">
                <a16:creationId xmlns:a16="http://schemas.microsoft.com/office/drawing/2014/main" id="{16F52ED0-755D-1EB4-C564-30C3581C05F3}"/>
              </a:ext>
            </a:extLst>
          </p:cNvPr>
          <p:cNvSpPr/>
          <p:nvPr userDrawn="1"/>
        </p:nvSpPr>
        <p:spPr>
          <a:xfrm>
            <a:off x="1075642" y="3237846"/>
            <a:ext cx="4857164" cy="1013605"/>
          </a:xfrm>
          <a:prstGeom prst="roundRect">
            <a:avLst>
              <a:gd name="adj" fmla="val 50000"/>
            </a:avLst>
          </a:prstGeom>
          <a:solidFill>
            <a:schemeClr val="bg1"/>
          </a:solidFill>
          <a:ln w="571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6000" tIns="216000" rIns="216000" bIns="216000" rtlCol="0" anchor="ctr"/>
          <a:lstStyle/>
          <a:p>
            <a:pPr marL="711200" lvl="0">
              <a:defRPr/>
            </a:pPr>
            <a:endParaRPr lang="en-US" dirty="0">
              <a:solidFill>
                <a:schemeClr val="tx1"/>
              </a:solidFill>
            </a:endParaRPr>
          </a:p>
        </p:txBody>
      </p:sp>
      <p:sp>
        <p:nvSpPr>
          <p:cNvPr id="35" name="Picture Placeholder 22">
            <a:extLst>
              <a:ext uri="{FF2B5EF4-FFF2-40B4-BE49-F238E27FC236}">
                <a16:creationId xmlns:a16="http://schemas.microsoft.com/office/drawing/2014/main" id="{0990DBD6-F42D-0497-BDA4-7E3ED01FD58C}"/>
              </a:ext>
            </a:extLst>
          </p:cNvPr>
          <p:cNvSpPr>
            <a:spLocks noGrp="1"/>
          </p:cNvSpPr>
          <p:nvPr>
            <p:ph type="pic" sz="quarter" idx="17" hasCustomPrompt="1"/>
          </p:nvPr>
        </p:nvSpPr>
        <p:spPr>
          <a:xfrm>
            <a:off x="1186083" y="3320033"/>
            <a:ext cx="842589" cy="849230"/>
          </a:xfrm>
          <a:prstGeom prst="ellipse">
            <a:avLst/>
          </a:prstGeom>
          <a:solidFill>
            <a:schemeClr val="tx1">
              <a:lumMod val="10000"/>
              <a:lumOff val="90000"/>
            </a:schemeClr>
          </a:solidFill>
        </p:spPr>
        <p:txBody>
          <a:bodyPr anchor="ctr" anchorCtr="0">
            <a:noAutofit/>
          </a:bodyPr>
          <a:lstStyle>
            <a:lvl1pPr marL="0" indent="0" algn="ctr">
              <a:buNone/>
              <a:defRPr sz="800">
                <a:solidFill>
                  <a:schemeClr val="tx2"/>
                </a:solidFill>
              </a:defRPr>
            </a:lvl1pPr>
          </a:lstStyle>
          <a:p>
            <a:r>
              <a:rPr lang="en-GB" dirty="0"/>
              <a:t>Click to insert headshot</a:t>
            </a:r>
          </a:p>
        </p:txBody>
      </p:sp>
      <p:sp>
        <p:nvSpPr>
          <p:cNvPr id="36" name="Text Placeholder 27">
            <a:extLst>
              <a:ext uri="{FF2B5EF4-FFF2-40B4-BE49-F238E27FC236}">
                <a16:creationId xmlns:a16="http://schemas.microsoft.com/office/drawing/2014/main" id="{B6C9D0B5-7FF4-BB25-AEA3-BF13B3D07696}"/>
              </a:ext>
            </a:extLst>
          </p:cNvPr>
          <p:cNvSpPr>
            <a:spLocks noGrp="1"/>
          </p:cNvSpPr>
          <p:nvPr>
            <p:ph type="body" sz="quarter" idx="18" hasCustomPrompt="1"/>
          </p:nvPr>
        </p:nvSpPr>
        <p:spPr>
          <a:xfrm>
            <a:off x="2106613" y="3317206"/>
            <a:ext cx="3357562" cy="335362"/>
          </a:xfrm>
        </p:spPr>
        <p:txBody>
          <a:bodyPr anchor="b" anchorCtr="0">
            <a:noAutofit/>
          </a:bodyPr>
          <a:lstStyle>
            <a:lvl1pPr marL="0" indent="0">
              <a:lnSpc>
                <a:spcPct val="100000"/>
              </a:lnSpc>
              <a:spcBef>
                <a:spcPts val="0"/>
              </a:spcBef>
              <a:buNone/>
              <a:defRPr sz="1800">
                <a:solidFill>
                  <a:schemeClr val="accent1"/>
                </a:solidFill>
                <a:latin typeface="Inter SemiBold" panose="02000503000000020004" pitchFamily="2" charset="0"/>
              </a:defRPr>
            </a:lvl1pPr>
          </a:lstStyle>
          <a:p>
            <a:pPr lvl="0"/>
            <a:r>
              <a:rPr lang="en-GB" dirty="0"/>
              <a:t>Name Surname (Pronouns)</a:t>
            </a:r>
          </a:p>
        </p:txBody>
      </p:sp>
      <p:sp>
        <p:nvSpPr>
          <p:cNvPr id="37" name="Text Placeholder 27">
            <a:extLst>
              <a:ext uri="{FF2B5EF4-FFF2-40B4-BE49-F238E27FC236}">
                <a16:creationId xmlns:a16="http://schemas.microsoft.com/office/drawing/2014/main" id="{02934A1B-2041-7504-F69E-EBC0B7F6DEEF}"/>
              </a:ext>
            </a:extLst>
          </p:cNvPr>
          <p:cNvSpPr>
            <a:spLocks noGrp="1"/>
          </p:cNvSpPr>
          <p:nvPr>
            <p:ph type="body" sz="quarter" idx="19" hasCustomPrompt="1"/>
          </p:nvPr>
        </p:nvSpPr>
        <p:spPr>
          <a:xfrm>
            <a:off x="2106613" y="3576763"/>
            <a:ext cx="3357562" cy="559192"/>
          </a:xfrm>
        </p:spPr>
        <p:txBody>
          <a:bodyPr>
            <a:noAutofit/>
          </a:bodyPr>
          <a:lstStyle>
            <a:lvl1pPr marL="0" indent="0">
              <a:lnSpc>
                <a:spcPct val="100000"/>
              </a:lnSpc>
              <a:spcBef>
                <a:spcPts val="0"/>
              </a:spcBef>
              <a:buNone/>
              <a:defRPr sz="1800">
                <a:solidFill>
                  <a:schemeClr val="tx2"/>
                </a:solidFill>
                <a:latin typeface="+mn-lt"/>
              </a:defRPr>
            </a:lvl1pPr>
          </a:lstStyle>
          <a:p>
            <a:pPr lvl="0"/>
            <a:r>
              <a:rPr lang="en-GB" dirty="0"/>
              <a:t>Job Role and                          Department</a:t>
            </a:r>
          </a:p>
        </p:txBody>
      </p:sp>
      <p:sp>
        <p:nvSpPr>
          <p:cNvPr id="42" name="Rectangle: Rounded Corners 41">
            <a:extLst>
              <a:ext uri="{FF2B5EF4-FFF2-40B4-BE49-F238E27FC236}">
                <a16:creationId xmlns:a16="http://schemas.microsoft.com/office/drawing/2014/main" id="{C3767D50-7886-2AEB-AB9A-76D639E99DE3}"/>
              </a:ext>
            </a:extLst>
          </p:cNvPr>
          <p:cNvSpPr/>
          <p:nvPr userDrawn="1"/>
        </p:nvSpPr>
        <p:spPr>
          <a:xfrm>
            <a:off x="1075642" y="4422709"/>
            <a:ext cx="4857164" cy="1013605"/>
          </a:xfrm>
          <a:prstGeom prst="roundRect">
            <a:avLst>
              <a:gd name="adj" fmla="val 50000"/>
            </a:avLst>
          </a:prstGeom>
          <a:solidFill>
            <a:schemeClr val="bg1"/>
          </a:solidFill>
          <a:ln w="571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6000" tIns="216000" rIns="216000" bIns="216000" rtlCol="0" anchor="ctr"/>
          <a:lstStyle/>
          <a:p>
            <a:pPr marL="711200" lvl="0">
              <a:defRPr/>
            </a:pPr>
            <a:endParaRPr lang="en-US" dirty="0">
              <a:solidFill>
                <a:schemeClr val="tx1"/>
              </a:solidFill>
            </a:endParaRPr>
          </a:p>
        </p:txBody>
      </p:sp>
      <p:sp>
        <p:nvSpPr>
          <p:cNvPr id="43" name="Picture Placeholder 22">
            <a:extLst>
              <a:ext uri="{FF2B5EF4-FFF2-40B4-BE49-F238E27FC236}">
                <a16:creationId xmlns:a16="http://schemas.microsoft.com/office/drawing/2014/main" id="{3B0FC6A2-1674-AC2B-DB2A-D73927DF7DCC}"/>
              </a:ext>
            </a:extLst>
          </p:cNvPr>
          <p:cNvSpPr>
            <a:spLocks noGrp="1"/>
          </p:cNvSpPr>
          <p:nvPr>
            <p:ph type="pic" sz="quarter" idx="20" hasCustomPrompt="1"/>
          </p:nvPr>
        </p:nvSpPr>
        <p:spPr>
          <a:xfrm>
            <a:off x="1186083" y="4504896"/>
            <a:ext cx="842589" cy="849230"/>
          </a:xfrm>
          <a:prstGeom prst="ellipse">
            <a:avLst/>
          </a:prstGeom>
          <a:solidFill>
            <a:schemeClr val="tx1">
              <a:lumMod val="10000"/>
              <a:lumOff val="90000"/>
            </a:schemeClr>
          </a:solidFill>
        </p:spPr>
        <p:txBody>
          <a:bodyPr anchor="ctr" anchorCtr="0">
            <a:noAutofit/>
          </a:bodyPr>
          <a:lstStyle>
            <a:lvl1pPr marL="0" indent="0" algn="ctr">
              <a:buNone/>
              <a:defRPr sz="800">
                <a:solidFill>
                  <a:schemeClr val="tx2"/>
                </a:solidFill>
              </a:defRPr>
            </a:lvl1pPr>
          </a:lstStyle>
          <a:p>
            <a:r>
              <a:rPr lang="en-GB" dirty="0"/>
              <a:t>Click to insert headshot</a:t>
            </a:r>
          </a:p>
        </p:txBody>
      </p:sp>
      <p:sp>
        <p:nvSpPr>
          <p:cNvPr id="44" name="Text Placeholder 27">
            <a:extLst>
              <a:ext uri="{FF2B5EF4-FFF2-40B4-BE49-F238E27FC236}">
                <a16:creationId xmlns:a16="http://schemas.microsoft.com/office/drawing/2014/main" id="{B631FB49-0B8B-42F8-3E5B-C13DE594909A}"/>
              </a:ext>
            </a:extLst>
          </p:cNvPr>
          <p:cNvSpPr>
            <a:spLocks noGrp="1"/>
          </p:cNvSpPr>
          <p:nvPr>
            <p:ph type="body" sz="quarter" idx="21" hasCustomPrompt="1"/>
          </p:nvPr>
        </p:nvSpPr>
        <p:spPr>
          <a:xfrm>
            <a:off x="2106613" y="4502069"/>
            <a:ext cx="3357562" cy="335362"/>
          </a:xfrm>
        </p:spPr>
        <p:txBody>
          <a:bodyPr anchor="b" anchorCtr="0">
            <a:noAutofit/>
          </a:bodyPr>
          <a:lstStyle>
            <a:lvl1pPr marL="0" indent="0">
              <a:lnSpc>
                <a:spcPct val="100000"/>
              </a:lnSpc>
              <a:spcBef>
                <a:spcPts val="0"/>
              </a:spcBef>
              <a:buNone/>
              <a:defRPr sz="1800">
                <a:solidFill>
                  <a:schemeClr val="accent1"/>
                </a:solidFill>
                <a:latin typeface="Inter SemiBold" panose="02000503000000020004" pitchFamily="2" charset="0"/>
              </a:defRPr>
            </a:lvl1pPr>
          </a:lstStyle>
          <a:p>
            <a:pPr lvl="0"/>
            <a:r>
              <a:rPr lang="en-GB" dirty="0"/>
              <a:t>Name Surname (Pronouns)</a:t>
            </a:r>
          </a:p>
        </p:txBody>
      </p:sp>
      <p:sp>
        <p:nvSpPr>
          <p:cNvPr id="45" name="Text Placeholder 27">
            <a:extLst>
              <a:ext uri="{FF2B5EF4-FFF2-40B4-BE49-F238E27FC236}">
                <a16:creationId xmlns:a16="http://schemas.microsoft.com/office/drawing/2014/main" id="{D5BED756-22B1-498B-539D-AF1D8264A402}"/>
              </a:ext>
            </a:extLst>
          </p:cNvPr>
          <p:cNvSpPr>
            <a:spLocks noGrp="1"/>
          </p:cNvSpPr>
          <p:nvPr>
            <p:ph type="body" sz="quarter" idx="22" hasCustomPrompt="1"/>
          </p:nvPr>
        </p:nvSpPr>
        <p:spPr>
          <a:xfrm>
            <a:off x="2106613" y="4761626"/>
            <a:ext cx="3357562" cy="559192"/>
          </a:xfrm>
        </p:spPr>
        <p:txBody>
          <a:bodyPr>
            <a:noAutofit/>
          </a:bodyPr>
          <a:lstStyle>
            <a:lvl1pPr marL="0" indent="0">
              <a:lnSpc>
                <a:spcPct val="100000"/>
              </a:lnSpc>
              <a:spcBef>
                <a:spcPts val="0"/>
              </a:spcBef>
              <a:buNone/>
              <a:defRPr sz="1800">
                <a:solidFill>
                  <a:schemeClr val="tx2"/>
                </a:solidFill>
                <a:latin typeface="+mn-lt"/>
              </a:defRPr>
            </a:lvl1pPr>
          </a:lstStyle>
          <a:p>
            <a:pPr lvl="0"/>
            <a:r>
              <a:rPr lang="en-GB" dirty="0"/>
              <a:t>Job Role and                          Department</a:t>
            </a:r>
          </a:p>
        </p:txBody>
      </p:sp>
      <p:sp>
        <p:nvSpPr>
          <p:cNvPr id="50" name="Rectangle: Rounded Corners 49">
            <a:extLst>
              <a:ext uri="{FF2B5EF4-FFF2-40B4-BE49-F238E27FC236}">
                <a16:creationId xmlns:a16="http://schemas.microsoft.com/office/drawing/2014/main" id="{6D017489-DB22-4C49-50E1-5F821AE5B6EF}"/>
              </a:ext>
            </a:extLst>
          </p:cNvPr>
          <p:cNvSpPr/>
          <p:nvPr userDrawn="1"/>
        </p:nvSpPr>
        <p:spPr>
          <a:xfrm>
            <a:off x="6259194" y="2052983"/>
            <a:ext cx="4857164" cy="1013605"/>
          </a:xfrm>
          <a:prstGeom prst="roundRect">
            <a:avLst>
              <a:gd name="adj" fmla="val 50000"/>
            </a:avLst>
          </a:prstGeom>
          <a:solidFill>
            <a:schemeClr val="bg1"/>
          </a:solidFill>
          <a:ln w="571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6000" tIns="216000" rIns="216000" bIns="216000" rtlCol="0" anchor="ctr"/>
          <a:lstStyle/>
          <a:p>
            <a:pPr marL="711200" lvl="0">
              <a:defRPr/>
            </a:pPr>
            <a:endParaRPr lang="en-US" dirty="0">
              <a:solidFill>
                <a:schemeClr val="tx1"/>
              </a:solidFill>
            </a:endParaRPr>
          </a:p>
        </p:txBody>
      </p:sp>
      <p:sp>
        <p:nvSpPr>
          <p:cNvPr id="51" name="Picture Placeholder 22">
            <a:extLst>
              <a:ext uri="{FF2B5EF4-FFF2-40B4-BE49-F238E27FC236}">
                <a16:creationId xmlns:a16="http://schemas.microsoft.com/office/drawing/2014/main" id="{E430B151-9073-C969-D1A7-35B68EC0893D}"/>
              </a:ext>
            </a:extLst>
          </p:cNvPr>
          <p:cNvSpPr>
            <a:spLocks noGrp="1"/>
          </p:cNvSpPr>
          <p:nvPr>
            <p:ph type="pic" sz="quarter" idx="23" hasCustomPrompt="1"/>
          </p:nvPr>
        </p:nvSpPr>
        <p:spPr>
          <a:xfrm>
            <a:off x="6369635" y="2135170"/>
            <a:ext cx="842589" cy="849230"/>
          </a:xfrm>
          <a:prstGeom prst="ellipse">
            <a:avLst/>
          </a:prstGeom>
          <a:solidFill>
            <a:schemeClr val="tx1">
              <a:lumMod val="10000"/>
              <a:lumOff val="90000"/>
            </a:schemeClr>
          </a:solidFill>
        </p:spPr>
        <p:txBody>
          <a:bodyPr anchor="ctr" anchorCtr="0">
            <a:noAutofit/>
          </a:bodyPr>
          <a:lstStyle>
            <a:lvl1pPr marL="0" indent="0" algn="ctr">
              <a:buNone/>
              <a:defRPr sz="800">
                <a:solidFill>
                  <a:schemeClr val="tx2"/>
                </a:solidFill>
              </a:defRPr>
            </a:lvl1pPr>
          </a:lstStyle>
          <a:p>
            <a:r>
              <a:rPr lang="en-GB" dirty="0"/>
              <a:t>Click to insert headshot</a:t>
            </a:r>
          </a:p>
        </p:txBody>
      </p:sp>
      <p:sp>
        <p:nvSpPr>
          <p:cNvPr id="52" name="Text Placeholder 27">
            <a:extLst>
              <a:ext uri="{FF2B5EF4-FFF2-40B4-BE49-F238E27FC236}">
                <a16:creationId xmlns:a16="http://schemas.microsoft.com/office/drawing/2014/main" id="{4FDE2D34-D4BF-E670-F1F3-E14C6C4B70ED}"/>
              </a:ext>
            </a:extLst>
          </p:cNvPr>
          <p:cNvSpPr>
            <a:spLocks noGrp="1"/>
          </p:cNvSpPr>
          <p:nvPr>
            <p:ph type="body" sz="quarter" idx="24" hasCustomPrompt="1"/>
          </p:nvPr>
        </p:nvSpPr>
        <p:spPr>
          <a:xfrm>
            <a:off x="7290165" y="2132343"/>
            <a:ext cx="3357562" cy="335362"/>
          </a:xfrm>
        </p:spPr>
        <p:txBody>
          <a:bodyPr anchor="b" anchorCtr="0">
            <a:noAutofit/>
          </a:bodyPr>
          <a:lstStyle>
            <a:lvl1pPr marL="0" indent="0">
              <a:lnSpc>
                <a:spcPct val="100000"/>
              </a:lnSpc>
              <a:spcBef>
                <a:spcPts val="0"/>
              </a:spcBef>
              <a:buNone/>
              <a:defRPr sz="1800">
                <a:solidFill>
                  <a:schemeClr val="accent1"/>
                </a:solidFill>
                <a:latin typeface="Inter SemiBold" panose="02000503000000020004" pitchFamily="2" charset="0"/>
              </a:defRPr>
            </a:lvl1pPr>
          </a:lstStyle>
          <a:p>
            <a:pPr lvl="0"/>
            <a:r>
              <a:rPr lang="en-GB" dirty="0"/>
              <a:t>Name Surname (Pronouns)</a:t>
            </a:r>
          </a:p>
        </p:txBody>
      </p:sp>
      <p:sp>
        <p:nvSpPr>
          <p:cNvPr id="53" name="Text Placeholder 27">
            <a:extLst>
              <a:ext uri="{FF2B5EF4-FFF2-40B4-BE49-F238E27FC236}">
                <a16:creationId xmlns:a16="http://schemas.microsoft.com/office/drawing/2014/main" id="{57D05B77-D1D2-C330-8008-2C6302788FDB}"/>
              </a:ext>
            </a:extLst>
          </p:cNvPr>
          <p:cNvSpPr>
            <a:spLocks noGrp="1"/>
          </p:cNvSpPr>
          <p:nvPr>
            <p:ph type="body" sz="quarter" idx="25" hasCustomPrompt="1"/>
          </p:nvPr>
        </p:nvSpPr>
        <p:spPr>
          <a:xfrm>
            <a:off x="7290165" y="2391900"/>
            <a:ext cx="3357562" cy="559192"/>
          </a:xfrm>
        </p:spPr>
        <p:txBody>
          <a:bodyPr>
            <a:noAutofit/>
          </a:bodyPr>
          <a:lstStyle>
            <a:lvl1pPr marL="0" indent="0">
              <a:lnSpc>
                <a:spcPct val="100000"/>
              </a:lnSpc>
              <a:spcBef>
                <a:spcPts val="0"/>
              </a:spcBef>
              <a:buNone/>
              <a:defRPr sz="1800">
                <a:solidFill>
                  <a:schemeClr val="tx2"/>
                </a:solidFill>
                <a:latin typeface="+mn-lt"/>
              </a:defRPr>
            </a:lvl1pPr>
          </a:lstStyle>
          <a:p>
            <a:pPr lvl="0"/>
            <a:r>
              <a:rPr lang="en-GB" dirty="0"/>
              <a:t>Job Role and                          Department</a:t>
            </a:r>
          </a:p>
        </p:txBody>
      </p:sp>
      <p:sp>
        <p:nvSpPr>
          <p:cNvPr id="58" name="Rectangle: Rounded Corners 57">
            <a:extLst>
              <a:ext uri="{FF2B5EF4-FFF2-40B4-BE49-F238E27FC236}">
                <a16:creationId xmlns:a16="http://schemas.microsoft.com/office/drawing/2014/main" id="{8C4C3418-4FF8-0829-084B-BED085F0344E}"/>
              </a:ext>
            </a:extLst>
          </p:cNvPr>
          <p:cNvSpPr/>
          <p:nvPr userDrawn="1"/>
        </p:nvSpPr>
        <p:spPr>
          <a:xfrm>
            <a:off x="6259194" y="3230403"/>
            <a:ext cx="4857164" cy="1013605"/>
          </a:xfrm>
          <a:prstGeom prst="roundRect">
            <a:avLst>
              <a:gd name="adj" fmla="val 50000"/>
            </a:avLst>
          </a:prstGeom>
          <a:solidFill>
            <a:schemeClr val="bg1"/>
          </a:solidFill>
          <a:ln w="571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6000" tIns="216000" rIns="216000" bIns="216000" rtlCol="0" anchor="ctr"/>
          <a:lstStyle/>
          <a:p>
            <a:pPr marL="711200" lvl="0">
              <a:defRPr/>
            </a:pPr>
            <a:endParaRPr lang="en-US" dirty="0">
              <a:solidFill>
                <a:schemeClr val="tx1"/>
              </a:solidFill>
            </a:endParaRPr>
          </a:p>
        </p:txBody>
      </p:sp>
      <p:sp>
        <p:nvSpPr>
          <p:cNvPr id="59" name="Picture Placeholder 22">
            <a:extLst>
              <a:ext uri="{FF2B5EF4-FFF2-40B4-BE49-F238E27FC236}">
                <a16:creationId xmlns:a16="http://schemas.microsoft.com/office/drawing/2014/main" id="{4E638597-59D2-1030-4EA0-097E944A5AFD}"/>
              </a:ext>
            </a:extLst>
          </p:cNvPr>
          <p:cNvSpPr>
            <a:spLocks noGrp="1"/>
          </p:cNvSpPr>
          <p:nvPr>
            <p:ph type="pic" sz="quarter" idx="26" hasCustomPrompt="1"/>
          </p:nvPr>
        </p:nvSpPr>
        <p:spPr>
          <a:xfrm>
            <a:off x="6369635" y="3312590"/>
            <a:ext cx="842589" cy="849230"/>
          </a:xfrm>
          <a:prstGeom prst="ellipse">
            <a:avLst/>
          </a:prstGeom>
          <a:solidFill>
            <a:schemeClr val="tx1">
              <a:lumMod val="10000"/>
              <a:lumOff val="90000"/>
            </a:schemeClr>
          </a:solidFill>
        </p:spPr>
        <p:txBody>
          <a:bodyPr anchor="ctr" anchorCtr="0">
            <a:noAutofit/>
          </a:bodyPr>
          <a:lstStyle>
            <a:lvl1pPr marL="0" indent="0" algn="ctr">
              <a:buNone/>
              <a:defRPr sz="800">
                <a:solidFill>
                  <a:schemeClr val="tx2"/>
                </a:solidFill>
              </a:defRPr>
            </a:lvl1pPr>
          </a:lstStyle>
          <a:p>
            <a:r>
              <a:rPr lang="en-GB" dirty="0"/>
              <a:t>Click to insert headshot</a:t>
            </a:r>
          </a:p>
        </p:txBody>
      </p:sp>
      <p:sp>
        <p:nvSpPr>
          <p:cNvPr id="60" name="Text Placeholder 27">
            <a:extLst>
              <a:ext uri="{FF2B5EF4-FFF2-40B4-BE49-F238E27FC236}">
                <a16:creationId xmlns:a16="http://schemas.microsoft.com/office/drawing/2014/main" id="{C66B5645-8091-1B30-1857-8A655F121B5E}"/>
              </a:ext>
            </a:extLst>
          </p:cNvPr>
          <p:cNvSpPr>
            <a:spLocks noGrp="1"/>
          </p:cNvSpPr>
          <p:nvPr>
            <p:ph type="body" sz="quarter" idx="27" hasCustomPrompt="1"/>
          </p:nvPr>
        </p:nvSpPr>
        <p:spPr>
          <a:xfrm>
            <a:off x="7290165" y="3309763"/>
            <a:ext cx="3357562" cy="335362"/>
          </a:xfrm>
        </p:spPr>
        <p:txBody>
          <a:bodyPr anchor="b" anchorCtr="0">
            <a:noAutofit/>
          </a:bodyPr>
          <a:lstStyle>
            <a:lvl1pPr marL="0" indent="0">
              <a:lnSpc>
                <a:spcPct val="100000"/>
              </a:lnSpc>
              <a:spcBef>
                <a:spcPts val="0"/>
              </a:spcBef>
              <a:buNone/>
              <a:defRPr sz="1800">
                <a:solidFill>
                  <a:schemeClr val="accent1"/>
                </a:solidFill>
                <a:latin typeface="Inter SemiBold" panose="02000503000000020004" pitchFamily="2" charset="0"/>
              </a:defRPr>
            </a:lvl1pPr>
          </a:lstStyle>
          <a:p>
            <a:pPr lvl="0"/>
            <a:r>
              <a:rPr lang="en-GB" dirty="0"/>
              <a:t>Name Surname (Pronouns)</a:t>
            </a:r>
          </a:p>
        </p:txBody>
      </p:sp>
      <p:sp>
        <p:nvSpPr>
          <p:cNvPr id="61" name="Text Placeholder 27">
            <a:extLst>
              <a:ext uri="{FF2B5EF4-FFF2-40B4-BE49-F238E27FC236}">
                <a16:creationId xmlns:a16="http://schemas.microsoft.com/office/drawing/2014/main" id="{64AD1ED2-8809-9A5C-ABC0-666C70AAB279}"/>
              </a:ext>
            </a:extLst>
          </p:cNvPr>
          <p:cNvSpPr>
            <a:spLocks noGrp="1"/>
          </p:cNvSpPr>
          <p:nvPr>
            <p:ph type="body" sz="quarter" idx="28" hasCustomPrompt="1"/>
          </p:nvPr>
        </p:nvSpPr>
        <p:spPr>
          <a:xfrm>
            <a:off x="7290165" y="3569320"/>
            <a:ext cx="3357562" cy="559192"/>
          </a:xfrm>
        </p:spPr>
        <p:txBody>
          <a:bodyPr>
            <a:noAutofit/>
          </a:bodyPr>
          <a:lstStyle>
            <a:lvl1pPr marL="0" indent="0">
              <a:lnSpc>
                <a:spcPct val="100000"/>
              </a:lnSpc>
              <a:spcBef>
                <a:spcPts val="0"/>
              </a:spcBef>
              <a:buNone/>
              <a:defRPr sz="1800">
                <a:solidFill>
                  <a:schemeClr val="tx2"/>
                </a:solidFill>
                <a:latin typeface="+mn-lt"/>
              </a:defRPr>
            </a:lvl1pPr>
          </a:lstStyle>
          <a:p>
            <a:pPr lvl="0"/>
            <a:r>
              <a:rPr lang="en-GB" dirty="0"/>
              <a:t>Job Role and                          Department</a:t>
            </a:r>
          </a:p>
        </p:txBody>
      </p:sp>
      <p:sp>
        <p:nvSpPr>
          <p:cNvPr id="66" name="Rectangle: Rounded Corners 65">
            <a:extLst>
              <a:ext uri="{FF2B5EF4-FFF2-40B4-BE49-F238E27FC236}">
                <a16:creationId xmlns:a16="http://schemas.microsoft.com/office/drawing/2014/main" id="{00F59693-E1F4-5700-CF51-71D44D22EC1C}"/>
              </a:ext>
            </a:extLst>
          </p:cNvPr>
          <p:cNvSpPr/>
          <p:nvPr userDrawn="1"/>
        </p:nvSpPr>
        <p:spPr>
          <a:xfrm>
            <a:off x="6259194" y="4414861"/>
            <a:ext cx="4857164" cy="1013605"/>
          </a:xfrm>
          <a:prstGeom prst="roundRect">
            <a:avLst>
              <a:gd name="adj" fmla="val 50000"/>
            </a:avLst>
          </a:prstGeom>
          <a:solidFill>
            <a:schemeClr val="bg1"/>
          </a:solidFill>
          <a:ln w="571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6000" tIns="216000" rIns="216000" bIns="216000" rtlCol="0" anchor="ctr"/>
          <a:lstStyle/>
          <a:p>
            <a:pPr marL="711200" lvl="0">
              <a:defRPr/>
            </a:pPr>
            <a:endParaRPr lang="en-US" dirty="0">
              <a:solidFill>
                <a:schemeClr val="tx1"/>
              </a:solidFill>
            </a:endParaRPr>
          </a:p>
        </p:txBody>
      </p:sp>
      <p:sp>
        <p:nvSpPr>
          <p:cNvPr id="67" name="Picture Placeholder 22">
            <a:extLst>
              <a:ext uri="{FF2B5EF4-FFF2-40B4-BE49-F238E27FC236}">
                <a16:creationId xmlns:a16="http://schemas.microsoft.com/office/drawing/2014/main" id="{8E1F846C-D253-00FF-5A40-40CE9ED7CF44}"/>
              </a:ext>
            </a:extLst>
          </p:cNvPr>
          <p:cNvSpPr>
            <a:spLocks noGrp="1"/>
          </p:cNvSpPr>
          <p:nvPr>
            <p:ph type="pic" sz="quarter" idx="29" hasCustomPrompt="1"/>
          </p:nvPr>
        </p:nvSpPr>
        <p:spPr>
          <a:xfrm>
            <a:off x="6369635" y="4497048"/>
            <a:ext cx="842589" cy="849230"/>
          </a:xfrm>
          <a:prstGeom prst="ellipse">
            <a:avLst/>
          </a:prstGeom>
          <a:solidFill>
            <a:schemeClr val="tx1">
              <a:lumMod val="10000"/>
              <a:lumOff val="90000"/>
            </a:schemeClr>
          </a:solidFill>
        </p:spPr>
        <p:txBody>
          <a:bodyPr anchor="ctr" anchorCtr="0">
            <a:noAutofit/>
          </a:bodyPr>
          <a:lstStyle>
            <a:lvl1pPr marL="0" indent="0" algn="ctr">
              <a:buNone/>
              <a:defRPr sz="800">
                <a:solidFill>
                  <a:schemeClr val="tx2"/>
                </a:solidFill>
              </a:defRPr>
            </a:lvl1pPr>
          </a:lstStyle>
          <a:p>
            <a:r>
              <a:rPr lang="en-GB" dirty="0"/>
              <a:t>Click to insert headshot</a:t>
            </a:r>
          </a:p>
        </p:txBody>
      </p:sp>
      <p:sp>
        <p:nvSpPr>
          <p:cNvPr id="68" name="Text Placeholder 27">
            <a:extLst>
              <a:ext uri="{FF2B5EF4-FFF2-40B4-BE49-F238E27FC236}">
                <a16:creationId xmlns:a16="http://schemas.microsoft.com/office/drawing/2014/main" id="{91FD0FC3-8BD1-670C-EB4B-B8873194BD73}"/>
              </a:ext>
            </a:extLst>
          </p:cNvPr>
          <p:cNvSpPr>
            <a:spLocks noGrp="1"/>
          </p:cNvSpPr>
          <p:nvPr>
            <p:ph type="body" sz="quarter" idx="30" hasCustomPrompt="1"/>
          </p:nvPr>
        </p:nvSpPr>
        <p:spPr>
          <a:xfrm>
            <a:off x="7290165" y="4494221"/>
            <a:ext cx="3357562" cy="335362"/>
          </a:xfrm>
        </p:spPr>
        <p:txBody>
          <a:bodyPr anchor="b" anchorCtr="0">
            <a:noAutofit/>
          </a:bodyPr>
          <a:lstStyle>
            <a:lvl1pPr marL="0" indent="0">
              <a:lnSpc>
                <a:spcPct val="100000"/>
              </a:lnSpc>
              <a:spcBef>
                <a:spcPts val="0"/>
              </a:spcBef>
              <a:buNone/>
              <a:defRPr sz="1800">
                <a:solidFill>
                  <a:schemeClr val="accent1"/>
                </a:solidFill>
                <a:latin typeface="Inter SemiBold" panose="02000503000000020004" pitchFamily="2" charset="0"/>
              </a:defRPr>
            </a:lvl1pPr>
          </a:lstStyle>
          <a:p>
            <a:pPr lvl="0"/>
            <a:r>
              <a:rPr lang="en-GB" dirty="0"/>
              <a:t>Name Surname (Pronouns)</a:t>
            </a:r>
          </a:p>
        </p:txBody>
      </p:sp>
      <p:sp>
        <p:nvSpPr>
          <p:cNvPr id="69" name="Text Placeholder 27">
            <a:extLst>
              <a:ext uri="{FF2B5EF4-FFF2-40B4-BE49-F238E27FC236}">
                <a16:creationId xmlns:a16="http://schemas.microsoft.com/office/drawing/2014/main" id="{24BCF458-4DB1-FE4A-E8F2-9948361C793D}"/>
              </a:ext>
            </a:extLst>
          </p:cNvPr>
          <p:cNvSpPr>
            <a:spLocks noGrp="1"/>
          </p:cNvSpPr>
          <p:nvPr>
            <p:ph type="body" sz="quarter" idx="31" hasCustomPrompt="1"/>
          </p:nvPr>
        </p:nvSpPr>
        <p:spPr>
          <a:xfrm>
            <a:off x="7290165" y="4753778"/>
            <a:ext cx="3357562" cy="559192"/>
          </a:xfrm>
        </p:spPr>
        <p:txBody>
          <a:bodyPr>
            <a:noAutofit/>
          </a:bodyPr>
          <a:lstStyle>
            <a:lvl1pPr marL="0" indent="0">
              <a:lnSpc>
                <a:spcPct val="100000"/>
              </a:lnSpc>
              <a:spcBef>
                <a:spcPts val="0"/>
              </a:spcBef>
              <a:buNone/>
              <a:defRPr sz="1800">
                <a:solidFill>
                  <a:schemeClr val="tx2"/>
                </a:solidFill>
                <a:latin typeface="+mn-lt"/>
              </a:defRPr>
            </a:lvl1pPr>
          </a:lstStyle>
          <a:p>
            <a:pPr lvl="0"/>
            <a:r>
              <a:rPr lang="en-GB" dirty="0"/>
              <a:t>Job Role and                          Department</a:t>
            </a:r>
          </a:p>
        </p:txBody>
      </p:sp>
      <p:sp>
        <p:nvSpPr>
          <p:cNvPr id="2" name="Rectangle: Rounded Corners 1">
            <a:extLst>
              <a:ext uri="{FF2B5EF4-FFF2-40B4-BE49-F238E27FC236}">
                <a16:creationId xmlns:a16="http://schemas.microsoft.com/office/drawing/2014/main" id="{52245BC8-408F-819D-0225-14C3CD40DC56}"/>
              </a:ext>
            </a:extLst>
          </p:cNvPr>
          <p:cNvSpPr/>
          <p:nvPr userDrawn="1"/>
        </p:nvSpPr>
        <p:spPr>
          <a:xfrm>
            <a:off x="1075642" y="1307166"/>
            <a:ext cx="2343198" cy="5716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r>
              <a:rPr lang="en-GB" sz="2000" dirty="0">
                <a:solidFill>
                  <a:schemeClr val="tx2"/>
                </a:solidFill>
                <a:latin typeface="Inter SemiBold" panose="02000503000000020004" pitchFamily="2" charset="0"/>
              </a:rPr>
              <a:t>Introducing…</a:t>
            </a:r>
            <a:endParaRPr lang="en-GB" sz="2000" dirty="0">
              <a:solidFill>
                <a:schemeClr val="tx2"/>
              </a:solidFill>
            </a:endParaRPr>
          </a:p>
        </p:txBody>
      </p:sp>
      <p:sp>
        <p:nvSpPr>
          <p:cNvPr id="7" name="Title 1">
            <a:extLst>
              <a:ext uri="{FF2B5EF4-FFF2-40B4-BE49-F238E27FC236}">
                <a16:creationId xmlns:a16="http://schemas.microsoft.com/office/drawing/2014/main" id="{C977C5C2-59CE-223D-F4B6-6B90C8E9CB2E}"/>
              </a:ext>
            </a:extLst>
          </p:cNvPr>
          <p:cNvSpPr>
            <a:spLocks noGrp="1"/>
          </p:cNvSpPr>
          <p:nvPr>
            <p:ph type="title"/>
          </p:nvPr>
        </p:nvSpPr>
        <p:spPr>
          <a:xfrm>
            <a:off x="303321" y="320736"/>
            <a:ext cx="10383094" cy="522642"/>
          </a:xfrm>
          <a:prstGeom prst="rect">
            <a:avLst/>
          </a:prstGeom>
        </p:spPr>
        <p:txBody>
          <a:bodyPr/>
          <a:lstStyle>
            <a:lvl1pPr>
              <a:defRPr sz="3200">
                <a:solidFill>
                  <a:schemeClr val="tx2"/>
                </a:solidFill>
                <a:latin typeface="+mn-lt"/>
              </a:defRPr>
            </a:lvl1pPr>
          </a:lstStyle>
          <a:p>
            <a:r>
              <a:rPr lang="en-US"/>
              <a:t>Click to edit Master title style</a:t>
            </a:r>
            <a:endParaRPr lang="en-GB"/>
          </a:p>
        </p:txBody>
      </p:sp>
      <p:sp>
        <p:nvSpPr>
          <p:cNvPr id="8" name="Text Placeholder 5">
            <a:extLst>
              <a:ext uri="{FF2B5EF4-FFF2-40B4-BE49-F238E27FC236}">
                <a16:creationId xmlns:a16="http://schemas.microsoft.com/office/drawing/2014/main" id="{EEA5EA6B-ECA6-C9E5-9E23-433DD1F0DD73}"/>
              </a:ext>
            </a:extLst>
          </p:cNvPr>
          <p:cNvSpPr>
            <a:spLocks noGrp="1"/>
          </p:cNvSpPr>
          <p:nvPr>
            <p:ph type="body" sz="quarter" idx="10" hasCustomPrompt="1"/>
          </p:nvPr>
        </p:nvSpPr>
        <p:spPr>
          <a:xfrm>
            <a:off x="303213" y="794393"/>
            <a:ext cx="10382654" cy="341632"/>
          </a:xfrm>
        </p:spPr>
        <p:txBody>
          <a:bodyPr wrap="square">
            <a:spAutoFit/>
          </a:bodyPr>
          <a:lstStyle>
            <a:lvl1pPr marL="0" indent="0" algn="l" defTabSz="914400" rtl="0" eaLnBrk="1" latinLnBrk="0" hangingPunct="1">
              <a:buNone/>
              <a:defRPr kumimoji="0" lang="en-GB" sz="1800" b="0" i="0" u="none" strike="noStrike" kern="1200" cap="none" spc="0" normalizeH="0" baseline="0" dirty="0">
                <a:ln>
                  <a:noFill/>
                </a:ln>
                <a:solidFill>
                  <a:srgbClr val="23282C">
                    <a:alpha val="50000"/>
                  </a:srgbClr>
                </a:solidFill>
                <a:effectLst/>
                <a:uLnTx/>
                <a:uFillTx/>
                <a:latin typeface="Inter Light" panose="02000503000000020004" pitchFamily="2" charset="0"/>
                <a:ea typeface="Tahoma" panose="020B0604030504040204" pitchFamily="34" charset="0"/>
                <a:cs typeface="Tahoma" panose="020B0604030504040204" pitchFamily="34" charset="0"/>
              </a:defRPr>
            </a:lvl1pPr>
          </a:lstStyle>
          <a:p>
            <a:pPr lvl="0"/>
            <a:r>
              <a:rPr lang="en-US" dirty="0"/>
              <a:t>Click to edit sub title</a:t>
            </a:r>
            <a:endParaRPr lang="en-GB" dirty="0"/>
          </a:p>
        </p:txBody>
      </p:sp>
    </p:spTree>
    <p:extLst>
      <p:ext uri="{BB962C8B-B14F-4D97-AF65-F5344CB8AC3E}">
        <p14:creationId xmlns:p14="http://schemas.microsoft.com/office/powerpoint/2010/main" val="1472567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500"/>
                                        <p:tgtEl>
                                          <p:spTgt spid="5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fade">
                                      <p:cBhvr>
                                        <p:cTn id="25" dur="500"/>
                                        <p:tgtEl>
                                          <p:spTgt spid="6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8">
                                            <p:txEl>
                                              <p:pRg st="0" end="0"/>
                                            </p:txEl>
                                          </p:spTgt>
                                        </p:tgtEl>
                                        <p:attrNameLst>
                                          <p:attrName>style.visibility</p:attrName>
                                        </p:attrNameLst>
                                      </p:cBhvr>
                                      <p:to>
                                        <p:strVal val="visible"/>
                                      </p:to>
                                    </p:set>
                                    <p:animEffect transition="in" filter="fade">
                                      <p:cBhvr>
                                        <p:cTn id="31" dur="500"/>
                                        <p:tgtEl>
                                          <p:spTgt spid="28">
                                            <p:txEl>
                                              <p:pRg st="0" end="0"/>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9">
                                            <p:txEl>
                                              <p:pRg st="0" end="0"/>
                                            </p:txEl>
                                          </p:spTgt>
                                        </p:tgtEl>
                                        <p:attrNameLst>
                                          <p:attrName>style.visibility</p:attrName>
                                        </p:attrNameLst>
                                      </p:cBhvr>
                                      <p:to>
                                        <p:strVal val="visible"/>
                                      </p:to>
                                    </p:set>
                                    <p:animEffect transition="in" filter="fade">
                                      <p:cBhvr>
                                        <p:cTn id="34" dur="500"/>
                                        <p:tgtEl>
                                          <p:spTgt spid="29">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6">
                                            <p:txEl>
                                              <p:pRg st="0" end="0"/>
                                            </p:txEl>
                                          </p:spTgt>
                                        </p:tgtEl>
                                        <p:attrNameLst>
                                          <p:attrName>style.visibility</p:attrName>
                                        </p:attrNameLst>
                                      </p:cBhvr>
                                      <p:to>
                                        <p:strVal val="visible"/>
                                      </p:to>
                                    </p:set>
                                    <p:animEffect transition="in" filter="fade">
                                      <p:cBhvr>
                                        <p:cTn id="40" dur="500"/>
                                        <p:tgtEl>
                                          <p:spTgt spid="36">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7">
                                            <p:txEl>
                                              <p:pRg st="0" end="0"/>
                                            </p:txEl>
                                          </p:spTgt>
                                        </p:tgtEl>
                                        <p:attrNameLst>
                                          <p:attrName>style.visibility</p:attrName>
                                        </p:attrNameLst>
                                      </p:cBhvr>
                                      <p:to>
                                        <p:strVal val="visible"/>
                                      </p:to>
                                    </p:set>
                                    <p:animEffect transition="in" filter="fade">
                                      <p:cBhvr>
                                        <p:cTn id="43" dur="500"/>
                                        <p:tgtEl>
                                          <p:spTgt spid="37">
                                            <p:txEl>
                                              <p:pRg st="0" end="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4">
                                            <p:txEl>
                                              <p:pRg st="0" end="0"/>
                                            </p:txEl>
                                          </p:spTgt>
                                        </p:tgtEl>
                                        <p:attrNameLst>
                                          <p:attrName>style.visibility</p:attrName>
                                        </p:attrNameLst>
                                      </p:cBhvr>
                                      <p:to>
                                        <p:strVal val="visible"/>
                                      </p:to>
                                    </p:set>
                                    <p:animEffect transition="in" filter="fade">
                                      <p:cBhvr>
                                        <p:cTn id="49" dur="500"/>
                                        <p:tgtEl>
                                          <p:spTgt spid="44">
                                            <p:txEl>
                                              <p:pRg st="0" end="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5">
                                            <p:txEl>
                                              <p:pRg st="0" end="0"/>
                                            </p:txEl>
                                          </p:spTgt>
                                        </p:tgtEl>
                                        <p:attrNameLst>
                                          <p:attrName>style.visibility</p:attrName>
                                        </p:attrNameLst>
                                      </p:cBhvr>
                                      <p:to>
                                        <p:strVal val="visible"/>
                                      </p:to>
                                    </p:set>
                                    <p:animEffect transition="in" filter="fade">
                                      <p:cBhvr>
                                        <p:cTn id="52" dur="500"/>
                                        <p:tgtEl>
                                          <p:spTgt spid="45">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fade">
                                      <p:cBhvr>
                                        <p:cTn id="55" dur="500"/>
                                        <p:tgtEl>
                                          <p:spTgt spid="5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2">
                                            <p:txEl>
                                              <p:pRg st="0" end="0"/>
                                            </p:txEl>
                                          </p:spTgt>
                                        </p:tgtEl>
                                        <p:attrNameLst>
                                          <p:attrName>style.visibility</p:attrName>
                                        </p:attrNameLst>
                                      </p:cBhvr>
                                      <p:to>
                                        <p:strVal val="visible"/>
                                      </p:to>
                                    </p:set>
                                    <p:animEffect transition="in" filter="fade">
                                      <p:cBhvr>
                                        <p:cTn id="58" dur="500"/>
                                        <p:tgtEl>
                                          <p:spTgt spid="52">
                                            <p:txEl>
                                              <p:pRg st="0" end="0"/>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3">
                                            <p:txEl>
                                              <p:pRg st="0" end="0"/>
                                            </p:txEl>
                                          </p:spTgt>
                                        </p:tgtEl>
                                        <p:attrNameLst>
                                          <p:attrName>style.visibility</p:attrName>
                                        </p:attrNameLst>
                                      </p:cBhvr>
                                      <p:to>
                                        <p:strVal val="visible"/>
                                      </p:to>
                                    </p:set>
                                    <p:animEffect transition="in" filter="fade">
                                      <p:cBhvr>
                                        <p:cTn id="61" dur="500"/>
                                        <p:tgtEl>
                                          <p:spTgt spid="53">
                                            <p:txEl>
                                              <p:pRg st="0" end="0"/>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9"/>
                                        </p:tgtEl>
                                        <p:attrNameLst>
                                          <p:attrName>style.visibility</p:attrName>
                                        </p:attrNameLst>
                                      </p:cBhvr>
                                      <p:to>
                                        <p:strVal val="visible"/>
                                      </p:to>
                                    </p:set>
                                    <p:animEffect transition="in" filter="fade">
                                      <p:cBhvr>
                                        <p:cTn id="64" dur="500"/>
                                        <p:tgtEl>
                                          <p:spTgt spid="5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0">
                                            <p:txEl>
                                              <p:pRg st="0" end="0"/>
                                            </p:txEl>
                                          </p:spTgt>
                                        </p:tgtEl>
                                        <p:attrNameLst>
                                          <p:attrName>style.visibility</p:attrName>
                                        </p:attrNameLst>
                                      </p:cBhvr>
                                      <p:to>
                                        <p:strVal val="visible"/>
                                      </p:to>
                                    </p:set>
                                    <p:animEffect transition="in" filter="fade">
                                      <p:cBhvr>
                                        <p:cTn id="67" dur="500"/>
                                        <p:tgtEl>
                                          <p:spTgt spid="60">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1">
                                            <p:txEl>
                                              <p:pRg st="0" end="0"/>
                                            </p:txEl>
                                          </p:spTgt>
                                        </p:tgtEl>
                                        <p:attrNameLst>
                                          <p:attrName>style.visibility</p:attrName>
                                        </p:attrNameLst>
                                      </p:cBhvr>
                                      <p:to>
                                        <p:strVal val="visible"/>
                                      </p:to>
                                    </p:set>
                                    <p:animEffect transition="in" filter="fade">
                                      <p:cBhvr>
                                        <p:cTn id="70" dur="500"/>
                                        <p:tgtEl>
                                          <p:spTgt spid="61">
                                            <p:txEl>
                                              <p:pRg st="0" end="0"/>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7"/>
                                        </p:tgtEl>
                                        <p:attrNameLst>
                                          <p:attrName>style.visibility</p:attrName>
                                        </p:attrNameLst>
                                      </p:cBhvr>
                                      <p:to>
                                        <p:strVal val="visible"/>
                                      </p:to>
                                    </p:set>
                                    <p:animEffect transition="in" filter="fade">
                                      <p:cBhvr>
                                        <p:cTn id="73" dur="500"/>
                                        <p:tgtEl>
                                          <p:spTgt spid="6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8">
                                            <p:txEl>
                                              <p:pRg st="0" end="0"/>
                                            </p:txEl>
                                          </p:spTgt>
                                        </p:tgtEl>
                                        <p:attrNameLst>
                                          <p:attrName>style.visibility</p:attrName>
                                        </p:attrNameLst>
                                      </p:cBhvr>
                                      <p:to>
                                        <p:strVal val="visible"/>
                                      </p:to>
                                    </p:set>
                                    <p:animEffect transition="in" filter="fade">
                                      <p:cBhvr>
                                        <p:cTn id="76" dur="500"/>
                                        <p:tgtEl>
                                          <p:spTgt spid="68">
                                            <p:txEl>
                                              <p:pRg st="0" end="0"/>
                                            </p:tx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9">
                                            <p:txEl>
                                              <p:pRg st="0" end="0"/>
                                            </p:txEl>
                                          </p:spTgt>
                                        </p:tgtEl>
                                        <p:attrNameLst>
                                          <p:attrName>style.visibility</p:attrName>
                                        </p:attrNameLst>
                                      </p:cBhvr>
                                      <p:to>
                                        <p:strVal val="visible"/>
                                      </p:to>
                                    </p:set>
                                    <p:animEffect transition="in" filter="fade">
                                      <p:cBhvr>
                                        <p:cTn id="79" dur="500"/>
                                        <p:tgtEl>
                                          <p:spTgt spid="69">
                                            <p:txEl>
                                              <p:pRg st="0" end="0"/>
                                            </p:txEl>
                                          </p:spTgt>
                                        </p:tgtEl>
                                      </p:cBhvr>
                                    </p:animEffect>
                                  </p:childTnLst>
                                </p:cTn>
                              </p:par>
                              <p:par>
                                <p:cTn id="80" presetID="2" presetClass="entr" presetSubtype="8" decel="100000" fill="hold" grpId="0" nodeType="withEffect">
                                  <p:stCondLst>
                                    <p:cond delay="0"/>
                                  </p:stCondLst>
                                  <p:childTnLst>
                                    <p:set>
                                      <p:cBhvr>
                                        <p:cTn id="81" dur="1" fill="hold">
                                          <p:stCondLst>
                                            <p:cond delay="0"/>
                                          </p:stCondLst>
                                        </p:cTn>
                                        <p:tgtEl>
                                          <p:spTgt spid="2"/>
                                        </p:tgtEl>
                                        <p:attrNameLst>
                                          <p:attrName>style.visibility</p:attrName>
                                        </p:attrNameLst>
                                      </p:cBhvr>
                                      <p:to>
                                        <p:strVal val="visible"/>
                                      </p:to>
                                    </p:set>
                                    <p:anim calcmode="lin" valueType="num">
                                      <p:cBhvr additive="base">
                                        <p:cTn id="82" dur="500" fill="hold"/>
                                        <p:tgtEl>
                                          <p:spTgt spid="2"/>
                                        </p:tgtEl>
                                        <p:attrNameLst>
                                          <p:attrName>ppt_x</p:attrName>
                                        </p:attrNameLst>
                                      </p:cBhvr>
                                      <p:tavLst>
                                        <p:tav tm="0">
                                          <p:val>
                                            <p:strVal val="0-#ppt_w/2"/>
                                          </p:val>
                                        </p:tav>
                                        <p:tav tm="100000">
                                          <p:val>
                                            <p:strVal val="#ppt_x"/>
                                          </p:val>
                                        </p:tav>
                                      </p:tavLst>
                                    </p:anim>
                                    <p:anim calcmode="lin" valueType="num">
                                      <p:cBhvr additive="base">
                                        <p:cTn id="83"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4" grpId="0" animBg="1"/>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4" grpId="0" animBg="1"/>
      <p:bldP spid="35" grpId="0" animBg="1"/>
      <p:bldP spid="36" grpId="0" build="p">
        <p:tmplLst>
          <p:tmpl lvl="1">
            <p:tnLst>
              <p:par>
                <p:cTn presetID="10"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42" grpId="0" animBg="1"/>
      <p:bldP spid="43" grpId="0" animBg="1"/>
      <p:bldP spid="44" grpId="0" build="p">
        <p:tmplLst>
          <p:tmpl lvl="1">
            <p:tnLst>
              <p:par>
                <p:cTn presetID="10" presetClass="entr" presetSubtype="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5" grpId="0" build="p">
        <p:tmplLst>
          <p:tmpl lvl="1">
            <p:tnLst>
              <p:par>
                <p:cTn presetID="10" presetClass="entr" presetSubtype="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50" grpId="0" animBg="1"/>
      <p:bldP spid="51" grpId="0" animBg="1"/>
      <p:bldP spid="52" grpId="0" build="p">
        <p:tmplLst>
          <p:tmpl lvl="1">
            <p:tnLst>
              <p:par>
                <p:cTn presetID="10" presetClass="entr" presetSubtype="0"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fade">
                      <p:cBhvr>
                        <p:cTn dur="500"/>
                        <p:tgtEl>
                          <p:spTgt spid="52"/>
                        </p:tgtEl>
                      </p:cBhvr>
                    </p:animEffect>
                  </p:childTnLst>
                </p:cTn>
              </p:par>
            </p:tnLst>
          </p:tmpl>
        </p:tmplLst>
      </p:bldP>
      <p:bldP spid="53" grpId="0" build="p">
        <p:tmplLst>
          <p:tmpl lvl="1">
            <p:tnLst>
              <p:par>
                <p:cTn presetID="10" presetClass="entr" presetSubtype="0" fill="hold" nodeType="with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8" grpId="0" animBg="1"/>
      <p:bldP spid="59" grpId="0" animBg="1"/>
      <p:bldP spid="60" grpId="0" build="p">
        <p:tmplLst>
          <p:tmpl lvl="1">
            <p:tnLst>
              <p:par>
                <p:cTn presetID="10" presetClass="entr" presetSubtype="0" fill="hold" nodeType="with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6" grpId="0" animBg="1"/>
      <p:bldP spid="67" grpId="0" animBg="1"/>
      <p:bldP spid="68" grpId="0" build="p">
        <p:tmplLst>
          <p:tmpl lvl="1">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500"/>
                        <p:tgtEl>
                          <p:spTgt spid="68"/>
                        </p:tgtEl>
                      </p:cBhvr>
                    </p:animEffect>
                  </p:childTnLst>
                </p:cTn>
              </p:par>
            </p:tnLst>
          </p:tmpl>
        </p:tmplLst>
      </p:bldP>
      <p:bldP spid="69" grpId="0" build="p">
        <p:tmplLst>
          <p:tmpl lvl="1">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500"/>
                        <p:tgtEl>
                          <p:spTgt spid="69"/>
                        </p:tgtEl>
                      </p:cBhvr>
                    </p:animEffect>
                  </p:childTnLst>
                </p:cTn>
              </p:par>
            </p:tnLst>
          </p:tmpl>
        </p:tmplLst>
      </p:bldP>
      <p:bldP spid="2" grpId="0" animBg="1"/>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 checked point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4E76FB-B576-1CEB-C52E-8154338B04FA}"/>
              </a:ext>
            </a:extLst>
          </p:cNvPr>
          <p:cNvCxnSpPr>
            <a:cxnSpLocks/>
          </p:cNvCxnSpPr>
          <p:nvPr userDrawn="1"/>
        </p:nvCxnSpPr>
        <p:spPr>
          <a:xfrm>
            <a:off x="2347705" y="2362725"/>
            <a:ext cx="5421982" cy="0"/>
          </a:xfrm>
          <a:prstGeom prst="line">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7A1BC004-C9D2-EAE1-4C61-BB854CB5B3F4}"/>
              </a:ext>
            </a:extLst>
          </p:cNvPr>
          <p:cNvGrpSpPr/>
          <p:nvPr userDrawn="1"/>
        </p:nvGrpSpPr>
        <p:grpSpPr>
          <a:xfrm>
            <a:off x="-385839" y="1807944"/>
            <a:ext cx="3359476" cy="3394876"/>
            <a:chOff x="-385839" y="1906329"/>
            <a:chExt cx="3359476" cy="3394876"/>
          </a:xfrm>
        </p:grpSpPr>
        <p:sp>
          <p:nvSpPr>
            <p:cNvPr id="40" name="Rectangle: Rounded Corners 39">
              <a:extLst>
                <a:ext uri="{FF2B5EF4-FFF2-40B4-BE49-F238E27FC236}">
                  <a16:creationId xmlns:a16="http://schemas.microsoft.com/office/drawing/2014/main" id="{787068A7-15DB-EFF2-470F-D54FF490A73A}"/>
                </a:ext>
              </a:extLst>
            </p:cNvPr>
            <p:cNvSpPr/>
            <p:nvPr/>
          </p:nvSpPr>
          <p:spPr>
            <a:xfrm>
              <a:off x="-385839" y="1906329"/>
              <a:ext cx="3359476" cy="3394876"/>
            </a:xfrm>
            <a:prstGeom prst="roundRect">
              <a:avLst>
                <a:gd name="adj" fmla="val 9063"/>
              </a:avLst>
            </a:prstGeom>
            <a:solidFill>
              <a:schemeClr val="bg1"/>
            </a:solidFill>
            <a:ln w="635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4000" tIns="900000" rIns="288000" bIns="180000" rtlCol="0" anchor="t" anchorCtr="0">
              <a:noAutofit/>
            </a:bodyPr>
            <a:lstStyle/>
            <a:p>
              <a:endParaRPr lang="en-GB" sz="2000" dirty="0">
                <a:solidFill>
                  <a:schemeClr val="tx1"/>
                </a:solidFill>
              </a:endParaRPr>
            </a:p>
          </p:txBody>
        </p:sp>
        <p:grpSp>
          <p:nvGrpSpPr>
            <p:cNvPr id="42" name="Group 41">
              <a:extLst>
                <a:ext uri="{FF2B5EF4-FFF2-40B4-BE49-F238E27FC236}">
                  <a16:creationId xmlns:a16="http://schemas.microsoft.com/office/drawing/2014/main" id="{F664B18E-26D7-12F6-9C31-03F5B4128EFE}"/>
                </a:ext>
              </a:extLst>
            </p:cNvPr>
            <p:cNvGrpSpPr/>
            <p:nvPr/>
          </p:nvGrpSpPr>
          <p:grpSpPr>
            <a:xfrm>
              <a:off x="314170" y="2215596"/>
              <a:ext cx="491028" cy="491028"/>
              <a:chOff x="314170" y="2215596"/>
              <a:chExt cx="491028" cy="491028"/>
            </a:xfrm>
          </p:grpSpPr>
          <p:sp>
            <p:nvSpPr>
              <p:cNvPr id="43" name="Oval 42">
                <a:extLst>
                  <a:ext uri="{FF2B5EF4-FFF2-40B4-BE49-F238E27FC236}">
                    <a16:creationId xmlns:a16="http://schemas.microsoft.com/office/drawing/2014/main" id="{D6FF18F0-8462-0E60-AD14-396983ECE74B}"/>
                  </a:ext>
                </a:extLst>
              </p:cNvPr>
              <p:cNvSpPr/>
              <p:nvPr/>
            </p:nvSpPr>
            <p:spPr>
              <a:xfrm>
                <a:off x="314170" y="2215596"/>
                <a:ext cx="491028" cy="491028"/>
              </a:xfrm>
              <a:prstGeom prst="ellipse">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sp>
            <p:nvSpPr>
              <p:cNvPr id="44" name="Star: 5 Points 43">
                <a:extLst>
                  <a:ext uri="{FF2B5EF4-FFF2-40B4-BE49-F238E27FC236}">
                    <a16:creationId xmlns:a16="http://schemas.microsoft.com/office/drawing/2014/main" id="{E77415A0-AB4B-5255-A8C1-AECEB8FFF5B3}"/>
                  </a:ext>
                </a:extLst>
              </p:cNvPr>
              <p:cNvSpPr/>
              <p:nvPr/>
            </p:nvSpPr>
            <p:spPr>
              <a:xfrm>
                <a:off x="439181" y="2340607"/>
                <a:ext cx="241006" cy="241006"/>
              </a:xfrm>
              <a:prstGeom prst="star5">
                <a:avLst>
                  <a:gd name="adj" fmla="val 27106"/>
                  <a:gd name="hf" fmla="val 105146"/>
                  <a:gd name="vf" fmla="val 11055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grpSp>
      </p:grpSp>
      <p:sp>
        <p:nvSpPr>
          <p:cNvPr id="53" name="Text Placeholder 40">
            <a:extLst>
              <a:ext uri="{FF2B5EF4-FFF2-40B4-BE49-F238E27FC236}">
                <a16:creationId xmlns:a16="http://schemas.microsoft.com/office/drawing/2014/main" id="{80256F48-FCBE-7F1C-9A1E-42D6944EC358}"/>
              </a:ext>
            </a:extLst>
          </p:cNvPr>
          <p:cNvSpPr>
            <a:spLocks noGrp="1"/>
          </p:cNvSpPr>
          <p:nvPr>
            <p:ph type="body" sz="quarter" idx="14" hasCustomPrompt="1"/>
          </p:nvPr>
        </p:nvSpPr>
        <p:spPr>
          <a:xfrm>
            <a:off x="302734" y="2760777"/>
            <a:ext cx="2403927" cy="2213159"/>
          </a:xfrm>
        </p:spPr>
        <p:txBody>
          <a:bodyPr>
            <a:noAutofit/>
          </a:bodyPr>
          <a:lstStyle>
            <a:lvl1pPr marL="0" indent="0">
              <a:lnSpc>
                <a:spcPct val="100000"/>
              </a:lnSpc>
              <a:spcBef>
                <a:spcPts val="0"/>
              </a:spcBef>
              <a:buNone/>
              <a:defRPr sz="1800" baseline="0">
                <a:solidFill>
                  <a:schemeClr val="tx2"/>
                </a:solidFill>
                <a:latin typeface="Inter ExtraLight" panose="02000503000000020004" pitchFamily="2" charset="0"/>
              </a:defRPr>
            </a:lvl1pPr>
            <a:lvl4pPr marL="1371600" indent="0">
              <a:buNone/>
              <a:defRPr/>
            </a:lvl4pPr>
          </a:lstStyle>
          <a:p>
            <a:pPr lvl="0"/>
            <a:r>
              <a:rPr lang="en-GB" dirty="0"/>
              <a:t>Insert body text here.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Lorem ipsum </a:t>
            </a:r>
            <a:r>
              <a:rPr lang="en-GB" dirty="0" err="1"/>
              <a:t>dolor</a:t>
            </a:r>
            <a:r>
              <a:rPr lang="en-GB" dirty="0"/>
              <a:t> sit </a:t>
            </a:r>
            <a:r>
              <a:rPr lang="en-GB" dirty="0" err="1"/>
              <a:t>amet</a:t>
            </a:r>
            <a:r>
              <a:rPr lang="en-GB" dirty="0"/>
              <a:t>.</a:t>
            </a:r>
          </a:p>
        </p:txBody>
      </p:sp>
      <p:grpSp>
        <p:nvGrpSpPr>
          <p:cNvPr id="75" name="Group 74">
            <a:extLst>
              <a:ext uri="{FF2B5EF4-FFF2-40B4-BE49-F238E27FC236}">
                <a16:creationId xmlns:a16="http://schemas.microsoft.com/office/drawing/2014/main" id="{69318EA0-96F8-E99E-AA9E-B09CC05913AA}"/>
              </a:ext>
            </a:extLst>
          </p:cNvPr>
          <p:cNvGrpSpPr/>
          <p:nvPr userDrawn="1"/>
        </p:nvGrpSpPr>
        <p:grpSpPr>
          <a:xfrm>
            <a:off x="3234061" y="2032677"/>
            <a:ext cx="545685" cy="543527"/>
            <a:chOff x="2638425" y="2213720"/>
            <a:chExt cx="545685" cy="543527"/>
          </a:xfrm>
        </p:grpSpPr>
        <p:sp>
          <p:nvSpPr>
            <p:cNvPr id="76" name="AutoShape 3">
              <a:extLst>
                <a:ext uri="{FF2B5EF4-FFF2-40B4-BE49-F238E27FC236}">
                  <a16:creationId xmlns:a16="http://schemas.microsoft.com/office/drawing/2014/main" id="{4665383E-7ACB-D71B-0B91-CD6879A06DF6}"/>
                </a:ext>
              </a:extLst>
            </p:cNvPr>
            <p:cNvSpPr>
              <a:spLocks noChangeAspect="1" noChangeArrowheads="1" noTextEdit="1"/>
            </p:cNvSpPr>
            <p:nvPr/>
          </p:nvSpPr>
          <p:spPr bwMode="auto">
            <a:xfrm>
              <a:off x="2638425" y="2213720"/>
              <a:ext cx="24606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3282C"/>
                </a:solidFill>
                <a:effectLst/>
                <a:uLnTx/>
                <a:uFillTx/>
                <a:latin typeface="Inter ExtraLight" panose="02000503000000020004" pitchFamily="2" charset="0"/>
                <a:ea typeface="+mn-ea"/>
                <a:cs typeface="+mn-cs"/>
              </a:endParaRPr>
            </a:p>
          </p:txBody>
        </p:sp>
        <p:sp>
          <p:nvSpPr>
            <p:cNvPr id="77" name="Oval 76">
              <a:extLst>
                <a:ext uri="{FF2B5EF4-FFF2-40B4-BE49-F238E27FC236}">
                  <a16:creationId xmlns:a16="http://schemas.microsoft.com/office/drawing/2014/main" id="{3F4F3E65-1875-7455-D371-72DEBBB7C0BE}"/>
                </a:ext>
              </a:extLst>
            </p:cNvPr>
            <p:cNvSpPr/>
            <p:nvPr/>
          </p:nvSpPr>
          <p:spPr>
            <a:xfrm>
              <a:off x="2693082" y="2266219"/>
              <a:ext cx="491028" cy="491028"/>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grpSp>
          <p:nvGrpSpPr>
            <p:cNvPr id="78" name="Group 77">
              <a:extLst>
                <a:ext uri="{FF2B5EF4-FFF2-40B4-BE49-F238E27FC236}">
                  <a16:creationId xmlns:a16="http://schemas.microsoft.com/office/drawing/2014/main" id="{5CE086D1-519C-ED6D-849B-F051E244AE0D}"/>
                </a:ext>
              </a:extLst>
            </p:cNvPr>
            <p:cNvGrpSpPr/>
            <p:nvPr/>
          </p:nvGrpSpPr>
          <p:grpSpPr>
            <a:xfrm>
              <a:off x="2850586" y="2459783"/>
              <a:ext cx="229028" cy="134808"/>
              <a:chOff x="2178410" y="3500981"/>
              <a:chExt cx="172780" cy="101700"/>
            </a:xfrm>
          </p:grpSpPr>
          <p:sp>
            <p:nvSpPr>
              <p:cNvPr id="79" name="Rectangle: Rounded Corners 57">
                <a:extLst>
                  <a:ext uri="{FF2B5EF4-FFF2-40B4-BE49-F238E27FC236}">
                    <a16:creationId xmlns:a16="http://schemas.microsoft.com/office/drawing/2014/main" id="{577B3013-89BB-D007-FF2A-C9376B86945B}"/>
                  </a:ext>
                </a:extLst>
              </p:cNvPr>
              <p:cNvSpPr/>
              <p:nvPr/>
            </p:nvSpPr>
            <p:spPr>
              <a:xfrm rot="18900000">
                <a:off x="2178410" y="3500981"/>
                <a:ext cx="56388" cy="1017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sp>
            <p:nvSpPr>
              <p:cNvPr id="80" name="Rectangle: Rounded Corners 58">
                <a:extLst>
                  <a:ext uri="{FF2B5EF4-FFF2-40B4-BE49-F238E27FC236}">
                    <a16:creationId xmlns:a16="http://schemas.microsoft.com/office/drawing/2014/main" id="{E87FB2D9-AE74-6346-5766-2BC7D4DB88B7}"/>
                  </a:ext>
                </a:extLst>
              </p:cNvPr>
              <p:cNvSpPr/>
              <p:nvPr/>
            </p:nvSpPr>
            <p:spPr>
              <a:xfrm rot="2700000" flipH="1">
                <a:off x="2242284" y="3462596"/>
                <a:ext cx="56388" cy="16142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grpSp>
      </p:grpSp>
      <p:sp>
        <p:nvSpPr>
          <p:cNvPr id="81" name="Text Placeholder 40">
            <a:extLst>
              <a:ext uri="{FF2B5EF4-FFF2-40B4-BE49-F238E27FC236}">
                <a16:creationId xmlns:a16="http://schemas.microsoft.com/office/drawing/2014/main" id="{1B3E9C54-1FC7-782A-D844-C66DEB18E40B}"/>
              </a:ext>
            </a:extLst>
          </p:cNvPr>
          <p:cNvSpPr>
            <a:spLocks noGrp="1"/>
          </p:cNvSpPr>
          <p:nvPr>
            <p:ph type="body" sz="quarter" idx="11" hasCustomPrompt="1"/>
          </p:nvPr>
        </p:nvSpPr>
        <p:spPr>
          <a:xfrm>
            <a:off x="3266586" y="2776657"/>
            <a:ext cx="4149199" cy="2213159"/>
          </a:xfrm>
        </p:spPr>
        <p:txBody>
          <a:bodyPr>
            <a:noAutofit/>
          </a:bodyPr>
          <a:lstStyle>
            <a:lvl1pPr marL="0" indent="0">
              <a:lnSpc>
                <a:spcPct val="100000"/>
              </a:lnSpc>
              <a:spcBef>
                <a:spcPts val="0"/>
              </a:spcBef>
              <a:buNone/>
              <a:defRPr sz="1800">
                <a:solidFill>
                  <a:schemeClr val="tx2"/>
                </a:solidFill>
                <a:latin typeface="Inter ExtraLight" panose="02000503000000020004" pitchFamily="2" charset="0"/>
              </a:defRPr>
            </a:lvl1pPr>
            <a:lvl4pPr marL="1371600" indent="0">
              <a:buNone/>
              <a:defRPr/>
            </a:lvl4pPr>
          </a:lstStyle>
          <a:p>
            <a:pPr lvl="0"/>
            <a:r>
              <a:rPr lang="en-GB" dirty="0"/>
              <a:t>Insert body text here.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p>
        </p:txBody>
      </p:sp>
      <p:grpSp>
        <p:nvGrpSpPr>
          <p:cNvPr id="82" name="Group 81">
            <a:extLst>
              <a:ext uri="{FF2B5EF4-FFF2-40B4-BE49-F238E27FC236}">
                <a16:creationId xmlns:a16="http://schemas.microsoft.com/office/drawing/2014/main" id="{677E4753-CB5E-0D5B-CF67-9CDEBAECA0DF}"/>
              </a:ext>
            </a:extLst>
          </p:cNvPr>
          <p:cNvGrpSpPr/>
          <p:nvPr userDrawn="1"/>
        </p:nvGrpSpPr>
        <p:grpSpPr>
          <a:xfrm>
            <a:off x="7707542" y="2032677"/>
            <a:ext cx="545685" cy="543527"/>
            <a:chOff x="2638425" y="2213720"/>
            <a:chExt cx="545685" cy="543527"/>
          </a:xfrm>
        </p:grpSpPr>
        <p:sp>
          <p:nvSpPr>
            <p:cNvPr id="83" name="AutoShape 3">
              <a:extLst>
                <a:ext uri="{FF2B5EF4-FFF2-40B4-BE49-F238E27FC236}">
                  <a16:creationId xmlns:a16="http://schemas.microsoft.com/office/drawing/2014/main" id="{2C3C19A4-0F37-A905-05FA-E85626E51434}"/>
                </a:ext>
              </a:extLst>
            </p:cNvPr>
            <p:cNvSpPr>
              <a:spLocks noChangeAspect="1" noChangeArrowheads="1" noTextEdit="1"/>
            </p:cNvSpPr>
            <p:nvPr/>
          </p:nvSpPr>
          <p:spPr bwMode="auto">
            <a:xfrm>
              <a:off x="2638425" y="2213720"/>
              <a:ext cx="24606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3282C"/>
                </a:solidFill>
                <a:effectLst/>
                <a:uLnTx/>
                <a:uFillTx/>
                <a:latin typeface="Inter ExtraLight" panose="02000503000000020004" pitchFamily="2" charset="0"/>
                <a:ea typeface="+mn-ea"/>
                <a:cs typeface="+mn-cs"/>
              </a:endParaRPr>
            </a:p>
          </p:txBody>
        </p:sp>
        <p:sp>
          <p:nvSpPr>
            <p:cNvPr id="84" name="Oval 83">
              <a:extLst>
                <a:ext uri="{FF2B5EF4-FFF2-40B4-BE49-F238E27FC236}">
                  <a16:creationId xmlns:a16="http://schemas.microsoft.com/office/drawing/2014/main" id="{A691750F-41BC-8650-5939-42224FBEDBCF}"/>
                </a:ext>
              </a:extLst>
            </p:cNvPr>
            <p:cNvSpPr/>
            <p:nvPr/>
          </p:nvSpPr>
          <p:spPr>
            <a:xfrm>
              <a:off x="2693082" y="2266219"/>
              <a:ext cx="491028" cy="491028"/>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grpSp>
          <p:nvGrpSpPr>
            <p:cNvPr id="85" name="Group 84">
              <a:extLst>
                <a:ext uri="{FF2B5EF4-FFF2-40B4-BE49-F238E27FC236}">
                  <a16:creationId xmlns:a16="http://schemas.microsoft.com/office/drawing/2014/main" id="{ECC76B3E-1692-39F9-2E37-D41F889067D0}"/>
                </a:ext>
              </a:extLst>
            </p:cNvPr>
            <p:cNvGrpSpPr/>
            <p:nvPr/>
          </p:nvGrpSpPr>
          <p:grpSpPr>
            <a:xfrm>
              <a:off x="2850586" y="2459783"/>
              <a:ext cx="229028" cy="134808"/>
              <a:chOff x="2178410" y="3500981"/>
              <a:chExt cx="172780" cy="101700"/>
            </a:xfrm>
          </p:grpSpPr>
          <p:sp>
            <p:nvSpPr>
              <p:cNvPr id="86" name="Rectangle: Rounded Corners 57">
                <a:extLst>
                  <a:ext uri="{FF2B5EF4-FFF2-40B4-BE49-F238E27FC236}">
                    <a16:creationId xmlns:a16="http://schemas.microsoft.com/office/drawing/2014/main" id="{BA830ED5-522F-5EBE-A450-857F628A88E3}"/>
                  </a:ext>
                </a:extLst>
              </p:cNvPr>
              <p:cNvSpPr/>
              <p:nvPr/>
            </p:nvSpPr>
            <p:spPr>
              <a:xfrm rot="18900000">
                <a:off x="2178410" y="3500981"/>
                <a:ext cx="56388" cy="1017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sp>
            <p:nvSpPr>
              <p:cNvPr id="87" name="Rectangle: Rounded Corners 58">
                <a:extLst>
                  <a:ext uri="{FF2B5EF4-FFF2-40B4-BE49-F238E27FC236}">
                    <a16:creationId xmlns:a16="http://schemas.microsoft.com/office/drawing/2014/main" id="{2E938421-28C3-C70F-A060-1DEFBBF61145}"/>
                  </a:ext>
                </a:extLst>
              </p:cNvPr>
              <p:cNvSpPr/>
              <p:nvPr/>
            </p:nvSpPr>
            <p:spPr>
              <a:xfrm rot="2700000" flipH="1">
                <a:off x="2242284" y="3462596"/>
                <a:ext cx="56388" cy="16142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grpSp>
      </p:grpSp>
      <p:sp>
        <p:nvSpPr>
          <p:cNvPr id="88" name="Text Placeholder 40">
            <a:extLst>
              <a:ext uri="{FF2B5EF4-FFF2-40B4-BE49-F238E27FC236}">
                <a16:creationId xmlns:a16="http://schemas.microsoft.com/office/drawing/2014/main" id="{4256B238-9AF9-B4B6-B071-5CCB01CC3763}"/>
              </a:ext>
            </a:extLst>
          </p:cNvPr>
          <p:cNvSpPr>
            <a:spLocks noGrp="1"/>
          </p:cNvSpPr>
          <p:nvPr>
            <p:ph type="body" sz="quarter" idx="15" hasCustomPrompt="1"/>
          </p:nvPr>
        </p:nvSpPr>
        <p:spPr>
          <a:xfrm>
            <a:off x="7740067" y="2776657"/>
            <a:ext cx="4149199" cy="2213159"/>
          </a:xfrm>
        </p:spPr>
        <p:txBody>
          <a:bodyPr>
            <a:noAutofit/>
          </a:bodyPr>
          <a:lstStyle>
            <a:lvl1pPr marL="0" indent="0">
              <a:lnSpc>
                <a:spcPct val="100000"/>
              </a:lnSpc>
              <a:spcBef>
                <a:spcPts val="0"/>
              </a:spcBef>
              <a:buNone/>
              <a:defRPr sz="1800">
                <a:solidFill>
                  <a:schemeClr val="tx2"/>
                </a:solidFill>
                <a:latin typeface="Inter ExtraLight" panose="02000503000000020004" pitchFamily="2" charset="0"/>
              </a:defRPr>
            </a:lvl1pPr>
            <a:lvl4pPr marL="1371600" indent="0">
              <a:buNone/>
              <a:defRPr/>
            </a:lvl4pPr>
          </a:lstStyle>
          <a:p>
            <a:pPr lvl="0"/>
            <a:r>
              <a:rPr lang="en-GB" dirty="0"/>
              <a:t>Insert body text here.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p>
        </p:txBody>
      </p:sp>
      <p:sp>
        <p:nvSpPr>
          <p:cNvPr id="2" name="Title 1">
            <a:extLst>
              <a:ext uri="{FF2B5EF4-FFF2-40B4-BE49-F238E27FC236}">
                <a16:creationId xmlns:a16="http://schemas.microsoft.com/office/drawing/2014/main" id="{E8986353-514C-9E3E-096B-0CAC29650DAD}"/>
              </a:ext>
            </a:extLst>
          </p:cNvPr>
          <p:cNvSpPr>
            <a:spLocks noGrp="1"/>
          </p:cNvSpPr>
          <p:nvPr>
            <p:ph type="title"/>
          </p:nvPr>
        </p:nvSpPr>
        <p:spPr>
          <a:xfrm>
            <a:off x="303321" y="320736"/>
            <a:ext cx="10383094" cy="522642"/>
          </a:xfrm>
          <a:prstGeom prst="rect">
            <a:avLst/>
          </a:prstGeom>
        </p:spPr>
        <p:txBody>
          <a:bodyPr/>
          <a:lstStyle>
            <a:lvl1pPr>
              <a:defRPr sz="3200">
                <a:solidFill>
                  <a:schemeClr val="tx2"/>
                </a:solidFill>
                <a:latin typeface="+mn-lt"/>
              </a:defRPr>
            </a:lvl1pPr>
          </a:lstStyle>
          <a:p>
            <a:r>
              <a:rPr lang="en-US"/>
              <a:t>Click to edit Master title style</a:t>
            </a:r>
            <a:endParaRPr lang="en-GB"/>
          </a:p>
        </p:txBody>
      </p:sp>
      <p:sp>
        <p:nvSpPr>
          <p:cNvPr id="4" name="Text Placeholder 5">
            <a:extLst>
              <a:ext uri="{FF2B5EF4-FFF2-40B4-BE49-F238E27FC236}">
                <a16:creationId xmlns:a16="http://schemas.microsoft.com/office/drawing/2014/main" id="{EA346C98-1247-6EEB-F75A-3AC30BF5162F}"/>
              </a:ext>
            </a:extLst>
          </p:cNvPr>
          <p:cNvSpPr>
            <a:spLocks noGrp="1"/>
          </p:cNvSpPr>
          <p:nvPr>
            <p:ph type="body" sz="quarter" idx="10" hasCustomPrompt="1"/>
          </p:nvPr>
        </p:nvSpPr>
        <p:spPr>
          <a:xfrm>
            <a:off x="303213" y="794393"/>
            <a:ext cx="10382654" cy="341632"/>
          </a:xfrm>
        </p:spPr>
        <p:txBody>
          <a:bodyPr wrap="square">
            <a:spAutoFit/>
          </a:bodyPr>
          <a:lstStyle>
            <a:lvl1pPr marL="0" indent="0" algn="l" defTabSz="914400" rtl="0" eaLnBrk="1" latinLnBrk="0" hangingPunct="1">
              <a:buNone/>
              <a:defRPr kumimoji="0" lang="en-GB" sz="1800" b="0" i="0" u="none" strike="noStrike" kern="1200" cap="none" spc="0" normalizeH="0" baseline="0" dirty="0">
                <a:ln>
                  <a:noFill/>
                </a:ln>
                <a:solidFill>
                  <a:srgbClr val="23282C">
                    <a:alpha val="50000"/>
                  </a:srgbClr>
                </a:solidFill>
                <a:effectLst/>
                <a:uLnTx/>
                <a:uFillTx/>
                <a:latin typeface="Inter Light" panose="02000503000000020004" pitchFamily="2" charset="0"/>
                <a:ea typeface="Tahoma" panose="020B0604030504040204" pitchFamily="34" charset="0"/>
                <a:cs typeface="Tahoma" panose="020B0604030504040204" pitchFamily="34" charset="0"/>
              </a:defRPr>
            </a:lvl1pPr>
          </a:lstStyle>
          <a:p>
            <a:pPr lvl="0"/>
            <a:r>
              <a:rPr lang="en-US" dirty="0"/>
              <a:t>Click to edit sub title</a:t>
            </a:r>
            <a:endParaRPr lang="en-GB" dirty="0"/>
          </a:p>
        </p:txBody>
      </p:sp>
    </p:spTree>
    <p:extLst>
      <p:ext uri="{BB962C8B-B14F-4D97-AF65-F5344CB8AC3E}">
        <p14:creationId xmlns:p14="http://schemas.microsoft.com/office/powerpoint/2010/main" val="9007517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 presetClass="entr" presetSubtype="8" decel="10000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 calcmode="lin" valueType="num">
                                      <p:cBhvr additive="base">
                                        <p:cTn id="10" dur="500" fill="hold"/>
                                        <p:tgtEl>
                                          <p:spTgt spid="39"/>
                                        </p:tgtEl>
                                        <p:attrNameLst>
                                          <p:attrName>ppt_x</p:attrName>
                                        </p:attrNameLst>
                                      </p:cBhvr>
                                      <p:tavLst>
                                        <p:tav tm="0">
                                          <p:val>
                                            <p:strVal val="0-#ppt_w/2"/>
                                          </p:val>
                                        </p:tav>
                                        <p:tav tm="100000">
                                          <p:val>
                                            <p:strVal val="#ppt_x"/>
                                          </p:val>
                                        </p:tav>
                                      </p:tavLst>
                                    </p:anim>
                                    <p:anim calcmode="lin" valueType="num">
                                      <p:cBhvr additive="base">
                                        <p:cTn id="11" dur="500" fill="hold"/>
                                        <p:tgtEl>
                                          <p:spTgt spid="39"/>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0"/>
                                  </p:stCondLst>
                                  <p:childTnLst>
                                    <p:set>
                                      <p:cBhvr>
                                        <p:cTn id="13" dur="1" fill="hold">
                                          <p:stCondLst>
                                            <p:cond delay="0"/>
                                          </p:stCondLst>
                                        </p:cTn>
                                        <p:tgtEl>
                                          <p:spTgt spid="53">
                                            <p:txEl>
                                              <p:pRg st="0" end="0"/>
                                            </p:txEl>
                                          </p:spTgt>
                                        </p:tgtEl>
                                        <p:attrNameLst>
                                          <p:attrName>style.visibility</p:attrName>
                                        </p:attrNameLst>
                                      </p:cBhvr>
                                      <p:to>
                                        <p:strVal val="visible"/>
                                      </p:to>
                                    </p:set>
                                    <p:anim calcmode="lin" valueType="num">
                                      <p:cBhvr additive="base">
                                        <p:cTn id="14" dur="500" fill="hold"/>
                                        <p:tgtEl>
                                          <p:spTgt spid="53">
                                            <p:txEl>
                                              <p:pRg st="0" end="0"/>
                                            </p:txEl>
                                          </p:spTgt>
                                        </p:tgtEl>
                                        <p:attrNameLst>
                                          <p:attrName>ppt_x</p:attrName>
                                        </p:attrNameLst>
                                      </p:cBhvr>
                                      <p:tavLst>
                                        <p:tav tm="0">
                                          <p:val>
                                            <p:strVal val="0-#ppt_w/2"/>
                                          </p:val>
                                        </p:tav>
                                        <p:tav tm="100000">
                                          <p:val>
                                            <p:strVal val="#ppt_x"/>
                                          </p:val>
                                        </p:tav>
                                      </p:tavLst>
                                    </p:anim>
                                    <p:anim calcmode="lin" valueType="num">
                                      <p:cBhvr additive="base">
                                        <p:cTn id="15" dur="500" fill="hold"/>
                                        <p:tgtEl>
                                          <p:spTgt spid="53">
                                            <p:txEl>
                                              <p:pRg st="0" end="0"/>
                                            </p:txEl>
                                          </p:spTgt>
                                        </p:tgtEl>
                                        <p:attrNameLst>
                                          <p:attrName>ppt_y</p:attrName>
                                        </p:attrNameLst>
                                      </p:cBhvr>
                                      <p:tavLst>
                                        <p:tav tm="0">
                                          <p:val>
                                            <p:strVal val="#ppt_y"/>
                                          </p:val>
                                        </p:tav>
                                        <p:tav tm="100000">
                                          <p:val>
                                            <p:strVal val="#ppt_y"/>
                                          </p:val>
                                        </p:tav>
                                      </p:tavLst>
                                    </p:anim>
                                  </p:childTnLst>
                                </p:cTn>
                              </p:par>
                              <p:par>
                                <p:cTn id="16" presetID="2" presetClass="entr" presetSubtype="2" decel="100000" fill="hold" nodeType="withEffect">
                                  <p:stCondLst>
                                    <p:cond delay="0"/>
                                  </p:stCondLst>
                                  <p:childTnLst>
                                    <p:set>
                                      <p:cBhvr>
                                        <p:cTn id="17" dur="1" fill="hold">
                                          <p:stCondLst>
                                            <p:cond delay="0"/>
                                          </p:stCondLst>
                                        </p:cTn>
                                        <p:tgtEl>
                                          <p:spTgt spid="75"/>
                                        </p:tgtEl>
                                        <p:attrNameLst>
                                          <p:attrName>style.visibility</p:attrName>
                                        </p:attrNameLst>
                                      </p:cBhvr>
                                      <p:to>
                                        <p:strVal val="visible"/>
                                      </p:to>
                                    </p:set>
                                    <p:anim calcmode="lin" valueType="num">
                                      <p:cBhvr additive="base">
                                        <p:cTn id="18" dur="500" fill="hold"/>
                                        <p:tgtEl>
                                          <p:spTgt spid="75"/>
                                        </p:tgtEl>
                                        <p:attrNameLst>
                                          <p:attrName>ppt_x</p:attrName>
                                        </p:attrNameLst>
                                      </p:cBhvr>
                                      <p:tavLst>
                                        <p:tav tm="0">
                                          <p:val>
                                            <p:strVal val="1+#ppt_w/2"/>
                                          </p:val>
                                        </p:tav>
                                        <p:tav tm="100000">
                                          <p:val>
                                            <p:strVal val="#ppt_x"/>
                                          </p:val>
                                        </p:tav>
                                      </p:tavLst>
                                    </p:anim>
                                    <p:anim calcmode="lin" valueType="num">
                                      <p:cBhvr additive="base">
                                        <p:cTn id="19" dur="500" fill="hold"/>
                                        <p:tgtEl>
                                          <p:spTgt spid="75"/>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childTnLst>
                                    <p:set>
                                      <p:cBhvr>
                                        <p:cTn id="21" dur="1" fill="hold">
                                          <p:stCondLst>
                                            <p:cond delay="0"/>
                                          </p:stCondLst>
                                        </p:cTn>
                                        <p:tgtEl>
                                          <p:spTgt spid="81">
                                            <p:txEl>
                                              <p:pRg st="0" end="0"/>
                                            </p:txEl>
                                          </p:spTgt>
                                        </p:tgtEl>
                                        <p:attrNameLst>
                                          <p:attrName>style.visibility</p:attrName>
                                        </p:attrNameLst>
                                      </p:cBhvr>
                                      <p:to>
                                        <p:strVal val="visible"/>
                                      </p:to>
                                    </p:set>
                                    <p:anim calcmode="lin" valueType="num">
                                      <p:cBhvr additive="base">
                                        <p:cTn id="22" dur="500" fill="hold"/>
                                        <p:tgtEl>
                                          <p:spTgt spid="81">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81">
                                            <p:txEl>
                                              <p:pRg st="0" end="0"/>
                                            </p:txEl>
                                          </p:spTgt>
                                        </p:tgtEl>
                                        <p:attrNameLst>
                                          <p:attrName>ppt_y</p:attrName>
                                        </p:attrNameLst>
                                      </p:cBhvr>
                                      <p:tavLst>
                                        <p:tav tm="0">
                                          <p:val>
                                            <p:strVal val="#ppt_y"/>
                                          </p:val>
                                        </p:tav>
                                        <p:tav tm="100000">
                                          <p:val>
                                            <p:strVal val="#ppt_y"/>
                                          </p:val>
                                        </p:tav>
                                      </p:tavLst>
                                    </p:anim>
                                  </p:childTnLst>
                                </p:cTn>
                              </p:par>
                              <p:par>
                                <p:cTn id="24" presetID="2" presetClass="entr" presetSubtype="2" decel="100000" fill="hold" nodeType="withEffect">
                                  <p:stCondLst>
                                    <p:cond delay="0"/>
                                  </p:stCondLst>
                                  <p:childTnLst>
                                    <p:set>
                                      <p:cBhvr>
                                        <p:cTn id="25" dur="1" fill="hold">
                                          <p:stCondLst>
                                            <p:cond delay="0"/>
                                          </p:stCondLst>
                                        </p:cTn>
                                        <p:tgtEl>
                                          <p:spTgt spid="82"/>
                                        </p:tgtEl>
                                        <p:attrNameLst>
                                          <p:attrName>style.visibility</p:attrName>
                                        </p:attrNameLst>
                                      </p:cBhvr>
                                      <p:to>
                                        <p:strVal val="visible"/>
                                      </p:to>
                                    </p:set>
                                    <p:anim calcmode="lin" valueType="num">
                                      <p:cBhvr additive="base">
                                        <p:cTn id="26" dur="500" fill="hold"/>
                                        <p:tgtEl>
                                          <p:spTgt spid="82"/>
                                        </p:tgtEl>
                                        <p:attrNameLst>
                                          <p:attrName>ppt_x</p:attrName>
                                        </p:attrNameLst>
                                      </p:cBhvr>
                                      <p:tavLst>
                                        <p:tav tm="0">
                                          <p:val>
                                            <p:strVal val="1+#ppt_w/2"/>
                                          </p:val>
                                        </p:tav>
                                        <p:tav tm="100000">
                                          <p:val>
                                            <p:strVal val="#ppt_x"/>
                                          </p:val>
                                        </p:tav>
                                      </p:tavLst>
                                    </p:anim>
                                    <p:anim calcmode="lin" valueType="num">
                                      <p:cBhvr additive="base">
                                        <p:cTn id="27" dur="500" fill="hold"/>
                                        <p:tgtEl>
                                          <p:spTgt spid="82"/>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0"/>
                                  </p:stCondLst>
                                  <p:childTnLst>
                                    <p:set>
                                      <p:cBhvr>
                                        <p:cTn id="29" dur="1" fill="hold">
                                          <p:stCondLst>
                                            <p:cond delay="0"/>
                                          </p:stCondLst>
                                        </p:cTn>
                                        <p:tgtEl>
                                          <p:spTgt spid="88">
                                            <p:txEl>
                                              <p:pRg st="0" end="0"/>
                                            </p:txEl>
                                          </p:spTgt>
                                        </p:tgtEl>
                                        <p:attrNameLst>
                                          <p:attrName>style.visibility</p:attrName>
                                        </p:attrNameLst>
                                      </p:cBhvr>
                                      <p:to>
                                        <p:strVal val="visible"/>
                                      </p:to>
                                    </p:set>
                                    <p:anim calcmode="lin" valueType="num">
                                      <p:cBhvr additive="base">
                                        <p:cTn id="30" dur="500" fill="hold"/>
                                        <p:tgtEl>
                                          <p:spTgt spid="88">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8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build="p">
        <p:tmplLst>
          <p:tmpl lvl="1">
            <p:tnLst>
              <p:par>
                <p:cTn presetID="2" presetClass="entr" presetSubtype="8" decel="100000" fill="hold" nodeType="with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0-#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81" grpId="0" build="p">
        <p:tmplLst>
          <p:tmpl lvl="1">
            <p:tnLst>
              <p:par>
                <p:cTn presetID="2" presetClass="entr" presetSubtype="2" decel="100000" fill="hold" nodeType="withEffect">
                  <p:stCondLst>
                    <p:cond delay="0"/>
                  </p:stCondLst>
                  <p:childTnLst>
                    <p:set>
                      <p:cBhvr>
                        <p:cTn dur="1" fill="hold">
                          <p:stCondLst>
                            <p:cond delay="0"/>
                          </p:stCondLst>
                        </p:cTn>
                        <p:tgtEl>
                          <p:spTgt spid="81"/>
                        </p:tgtEl>
                        <p:attrNameLst>
                          <p:attrName>style.visibility</p:attrName>
                        </p:attrNameLst>
                      </p:cBhvr>
                      <p:to>
                        <p:strVal val="visible"/>
                      </p:to>
                    </p:set>
                    <p:anim calcmode="lin" valueType="num">
                      <p:cBhvr additive="base">
                        <p:cTn dur="500" fill="hold"/>
                        <p:tgtEl>
                          <p:spTgt spid="81"/>
                        </p:tgtEl>
                        <p:attrNameLst>
                          <p:attrName>ppt_x</p:attrName>
                        </p:attrNameLst>
                      </p:cBhvr>
                      <p:tavLst>
                        <p:tav tm="0">
                          <p:val>
                            <p:strVal val="1+#ppt_w/2"/>
                          </p:val>
                        </p:tav>
                        <p:tav tm="100000">
                          <p:val>
                            <p:strVal val="#ppt_x"/>
                          </p:val>
                        </p:tav>
                      </p:tavLst>
                    </p:anim>
                    <p:anim calcmode="lin" valueType="num">
                      <p:cBhvr additive="base">
                        <p:cTn dur="500" fill="hold"/>
                        <p:tgtEl>
                          <p:spTgt spid="81"/>
                        </p:tgtEl>
                        <p:attrNameLst>
                          <p:attrName>ppt_y</p:attrName>
                        </p:attrNameLst>
                      </p:cBhvr>
                      <p:tavLst>
                        <p:tav tm="0">
                          <p:val>
                            <p:strVal val="#ppt_y"/>
                          </p:val>
                        </p:tav>
                        <p:tav tm="100000">
                          <p:val>
                            <p:strVal val="#ppt_y"/>
                          </p:val>
                        </p:tav>
                      </p:tavLst>
                    </p:anim>
                  </p:childTnLst>
                </p:cTn>
              </p:par>
            </p:tnLst>
          </p:tmpl>
        </p:tmplLst>
      </p:bldP>
      <p:bldP spid="88" grpId="0" build="p">
        <p:tmplLst>
          <p:tmpl lvl="1">
            <p:tnLst>
              <p:par>
                <p:cTn presetID="2" presetClass="entr" presetSubtype="2" decel="100000" fill="hold" nodeType="withEffect">
                  <p:stCondLst>
                    <p:cond delay="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500" fill="hold"/>
                        <p:tgtEl>
                          <p:spTgt spid="88"/>
                        </p:tgtEl>
                        <p:attrNameLst>
                          <p:attrName>ppt_x</p:attrName>
                        </p:attrNameLst>
                      </p:cBhvr>
                      <p:tavLst>
                        <p:tav tm="0">
                          <p:val>
                            <p:strVal val="1+#ppt_w/2"/>
                          </p:val>
                        </p:tav>
                        <p:tav tm="100000">
                          <p:val>
                            <p:strVal val="#ppt_x"/>
                          </p:val>
                        </p:tav>
                      </p:tavLst>
                    </p:anim>
                    <p:anim calcmode="lin" valueType="num">
                      <p:cBhvr additive="base">
                        <p:cTn dur="500" fill="hold"/>
                        <p:tgtEl>
                          <p:spTgt spid="8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 checked point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4E76FB-B576-1CEB-C52E-8154338B04FA}"/>
              </a:ext>
            </a:extLst>
          </p:cNvPr>
          <p:cNvCxnSpPr>
            <a:cxnSpLocks/>
            <a:endCxn id="25" idx="1"/>
          </p:cNvCxnSpPr>
          <p:nvPr userDrawn="1"/>
        </p:nvCxnSpPr>
        <p:spPr>
          <a:xfrm>
            <a:off x="805198" y="2362725"/>
            <a:ext cx="8516915" cy="9845"/>
          </a:xfrm>
          <a:prstGeom prst="line">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59AE03EE-2613-39E1-C9DC-72907A0E863C}"/>
              </a:ext>
            </a:extLst>
          </p:cNvPr>
          <p:cNvGrpSpPr/>
          <p:nvPr userDrawn="1"/>
        </p:nvGrpSpPr>
        <p:grpSpPr>
          <a:xfrm>
            <a:off x="3234061" y="2032677"/>
            <a:ext cx="545685" cy="543527"/>
            <a:chOff x="2638425" y="2213720"/>
            <a:chExt cx="545685" cy="543527"/>
          </a:xfrm>
        </p:grpSpPr>
        <p:sp>
          <p:nvSpPr>
            <p:cNvPr id="5" name="AutoShape 3">
              <a:extLst>
                <a:ext uri="{FF2B5EF4-FFF2-40B4-BE49-F238E27FC236}">
                  <a16:creationId xmlns:a16="http://schemas.microsoft.com/office/drawing/2014/main" id="{A5D8AAFC-821C-7177-EC8F-A4F4DBDEE277}"/>
                </a:ext>
              </a:extLst>
            </p:cNvPr>
            <p:cNvSpPr>
              <a:spLocks noChangeAspect="1" noChangeArrowheads="1" noTextEdit="1"/>
            </p:cNvSpPr>
            <p:nvPr/>
          </p:nvSpPr>
          <p:spPr bwMode="auto">
            <a:xfrm>
              <a:off x="2638425" y="2213720"/>
              <a:ext cx="24606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3282C"/>
                </a:solidFill>
                <a:effectLst/>
                <a:uLnTx/>
                <a:uFillTx/>
                <a:latin typeface="Inter ExtraLight" panose="02000503000000020004" pitchFamily="2" charset="0"/>
                <a:ea typeface="+mn-ea"/>
                <a:cs typeface="+mn-cs"/>
              </a:endParaRPr>
            </a:p>
          </p:txBody>
        </p:sp>
        <p:sp>
          <p:nvSpPr>
            <p:cNvPr id="12" name="Oval 11">
              <a:extLst>
                <a:ext uri="{FF2B5EF4-FFF2-40B4-BE49-F238E27FC236}">
                  <a16:creationId xmlns:a16="http://schemas.microsoft.com/office/drawing/2014/main" id="{C2D7C2EA-8F01-CF2F-B361-88F4ECAA2429}"/>
                </a:ext>
              </a:extLst>
            </p:cNvPr>
            <p:cNvSpPr/>
            <p:nvPr/>
          </p:nvSpPr>
          <p:spPr>
            <a:xfrm>
              <a:off x="2693082" y="2266219"/>
              <a:ext cx="491028" cy="491028"/>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grpSp>
          <p:nvGrpSpPr>
            <p:cNvPr id="8" name="Group 7">
              <a:extLst>
                <a:ext uri="{FF2B5EF4-FFF2-40B4-BE49-F238E27FC236}">
                  <a16:creationId xmlns:a16="http://schemas.microsoft.com/office/drawing/2014/main" id="{DF0DE396-7375-0341-6C33-69F0694584C4}"/>
                </a:ext>
              </a:extLst>
            </p:cNvPr>
            <p:cNvGrpSpPr/>
            <p:nvPr/>
          </p:nvGrpSpPr>
          <p:grpSpPr>
            <a:xfrm>
              <a:off x="2850586" y="2459783"/>
              <a:ext cx="229028" cy="134808"/>
              <a:chOff x="2178410" y="3500981"/>
              <a:chExt cx="172780" cy="101700"/>
            </a:xfrm>
          </p:grpSpPr>
          <p:sp>
            <p:nvSpPr>
              <p:cNvPr id="9" name="Rectangle: Rounded Corners 57">
                <a:extLst>
                  <a:ext uri="{FF2B5EF4-FFF2-40B4-BE49-F238E27FC236}">
                    <a16:creationId xmlns:a16="http://schemas.microsoft.com/office/drawing/2014/main" id="{68CFF25A-FA33-1305-03CB-902E2C1F8B4C}"/>
                  </a:ext>
                </a:extLst>
              </p:cNvPr>
              <p:cNvSpPr/>
              <p:nvPr/>
            </p:nvSpPr>
            <p:spPr>
              <a:xfrm rot="18900000">
                <a:off x="2178410" y="3500981"/>
                <a:ext cx="56388" cy="1017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sp>
            <p:nvSpPr>
              <p:cNvPr id="10" name="Rectangle: Rounded Corners 58">
                <a:extLst>
                  <a:ext uri="{FF2B5EF4-FFF2-40B4-BE49-F238E27FC236}">
                    <a16:creationId xmlns:a16="http://schemas.microsoft.com/office/drawing/2014/main" id="{AB26EFFA-C104-B439-32ED-83166E4E79F7}"/>
                  </a:ext>
                </a:extLst>
              </p:cNvPr>
              <p:cNvSpPr/>
              <p:nvPr/>
            </p:nvSpPr>
            <p:spPr>
              <a:xfrm rot="2700000" flipH="1">
                <a:off x="2242284" y="3462596"/>
                <a:ext cx="56388" cy="16142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grpSp>
      </p:grpSp>
      <p:grpSp>
        <p:nvGrpSpPr>
          <p:cNvPr id="13" name="Group 12">
            <a:extLst>
              <a:ext uri="{FF2B5EF4-FFF2-40B4-BE49-F238E27FC236}">
                <a16:creationId xmlns:a16="http://schemas.microsoft.com/office/drawing/2014/main" id="{637D6569-7399-19AE-2AC1-21EADBDCA67F}"/>
              </a:ext>
            </a:extLst>
          </p:cNvPr>
          <p:cNvGrpSpPr/>
          <p:nvPr userDrawn="1"/>
        </p:nvGrpSpPr>
        <p:grpSpPr>
          <a:xfrm>
            <a:off x="6166534" y="2032677"/>
            <a:ext cx="545685" cy="543527"/>
            <a:chOff x="2638425" y="2213720"/>
            <a:chExt cx="545685" cy="543527"/>
          </a:xfrm>
        </p:grpSpPr>
        <p:sp>
          <p:nvSpPr>
            <p:cNvPr id="14" name="AutoShape 3">
              <a:extLst>
                <a:ext uri="{FF2B5EF4-FFF2-40B4-BE49-F238E27FC236}">
                  <a16:creationId xmlns:a16="http://schemas.microsoft.com/office/drawing/2014/main" id="{B8F9AF9F-FF18-5681-1BAC-E01C137FD859}"/>
                </a:ext>
              </a:extLst>
            </p:cNvPr>
            <p:cNvSpPr>
              <a:spLocks noChangeAspect="1" noChangeArrowheads="1" noTextEdit="1"/>
            </p:cNvSpPr>
            <p:nvPr/>
          </p:nvSpPr>
          <p:spPr bwMode="auto">
            <a:xfrm>
              <a:off x="2638425" y="2213720"/>
              <a:ext cx="24606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3282C"/>
                </a:solidFill>
                <a:effectLst/>
                <a:uLnTx/>
                <a:uFillTx/>
                <a:latin typeface="Inter ExtraLight" panose="02000503000000020004" pitchFamily="2" charset="0"/>
                <a:ea typeface="+mn-ea"/>
                <a:cs typeface="+mn-cs"/>
              </a:endParaRPr>
            </a:p>
          </p:txBody>
        </p:sp>
        <p:sp>
          <p:nvSpPr>
            <p:cNvPr id="20" name="Oval 19">
              <a:extLst>
                <a:ext uri="{FF2B5EF4-FFF2-40B4-BE49-F238E27FC236}">
                  <a16:creationId xmlns:a16="http://schemas.microsoft.com/office/drawing/2014/main" id="{EBDDD982-2A70-CFCF-4509-7978A54DCDC2}"/>
                </a:ext>
              </a:extLst>
            </p:cNvPr>
            <p:cNvSpPr/>
            <p:nvPr/>
          </p:nvSpPr>
          <p:spPr>
            <a:xfrm>
              <a:off x="2693082" y="2266219"/>
              <a:ext cx="491028" cy="491028"/>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grpSp>
          <p:nvGrpSpPr>
            <p:cNvPr id="16" name="Group 15">
              <a:extLst>
                <a:ext uri="{FF2B5EF4-FFF2-40B4-BE49-F238E27FC236}">
                  <a16:creationId xmlns:a16="http://schemas.microsoft.com/office/drawing/2014/main" id="{338AEDC8-588F-965E-93E1-5FDC48192081}"/>
                </a:ext>
              </a:extLst>
            </p:cNvPr>
            <p:cNvGrpSpPr/>
            <p:nvPr/>
          </p:nvGrpSpPr>
          <p:grpSpPr>
            <a:xfrm>
              <a:off x="2850586" y="2459783"/>
              <a:ext cx="229028" cy="134808"/>
              <a:chOff x="2178410" y="3500981"/>
              <a:chExt cx="172780" cy="101700"/>
            </a:xfrm>
          </p:grpSpPr>
          <p:sp>
            <p:nvSpPr>
              <p:cNvPr id="17" name="Rectangle: Rounded Corners 57">
                <a:extLst>
                  <a:ext uri="{FF2B5EF4-FFF2-40B4-BE49-F238E27FC236}">
                    <a16:creationId xmlns:a16="http://schemas.microsoft.com/office/drawing/2014/main" id="{2DE0BCB4-CD65-6AB5-A452-BBCACEF254F0}"/>
                  </a:ext>
                </a:extLst>
              </p:cNvPr>
              <p:cNvSpPr/>
              <p:nvPr/>
            </p:nvSpPr>
            <p:spPr>
              <a:xfrm rot="18900000">
                <a:off x="2178410" y="3500981"/>
                <a:ext cx="56388" cy="1017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sp>
            <p:nvSpPr>
              <p:cNvPr id="18" name="Rectangle: Rounded Corners 58">
                <a:extLst>
                  <a:ext uri="{FF2B5EF4-FFF2-40B4-BE49-F238E27FC236}">
                    <a16:creationId xmlns:a16="http://schemas.microsoft.com/office/drawing/2014/main" id="{9F9CF5E0-F515-54E6-A80C-ACA8A860D065}"/>
                  </a:ext>
                </a:extLst>
              </p:cNvPr>
              <p:cNvSpPr/>
              <p:nvPr/>
            </p:nvSpPr>
            <p:spPr>
              <a:xfrm rot="2700000" flipH="1">
                <a:off x="2242284" y="3462596"/>
                <a:ext cx="56388" cy="16142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grpSp>
      </p:grpSp>
      <p:grpSp>
        <p:nvGrpSpPr>
          <p:cNvPr id="21" name="Group 20">
            <a:extLst>
              <a:ext uri="{FF2B5EF4-FFF2-40B4-BE49-F238E27FC236}">
                <a16:creationId xmlns:a16="http://schemas.microsoft.com/office/drawing/2014/main" id="{45A4B823-6920-CA91-8354-F2D482773C1E}"/>
              </a:ext>
            </a:extLst>
          </p:cNvPr>
          <p:cNvGrpSpPr/>
          <p:nvPr userDrawn="1"/>
        </p:nvGrpSpPr>
        <p:grpSpPr>
          <a:xfrm>
            <a:off x="9099006" y="2032677"/>
            <a:ext cx="545685" cy="543527"/>
            <a:chOff x="2638425" y="2213720"/>
            <a:chExt cx="545685" cy="543527"/>
          </a:xfrm>
        </p:grpSpPr>
        <p:sp>
          <p:nvSpPr>
            <p:cNvPr id="22" name="AutoShape 3">
              <a:extLst>
                <a:ext uri="{FF2B5EF4-FFF2-40B4-BE49-F238E27FC236}">
                  <a16:creationId xmlns:a16="http://schemas.microsoft.com/office/drawing/2014/main" id="{6D981BE6-ABC1-CD83-68C7-15C4513441A0}"/>
                </a:ext>
              </a:extLst>
            </p:cNvPr>
            <p:cNvSpPr>
              <a:spLocks noChangeAspect="1" noChangeArrowheads="1" noTextEdit="1"/>
            </p:cNvSpPr>
            <p:nvPr/>
          </p:nvSpPr>
          <p:spPr bwMode="auto">
            <a:xfrm>
              <a:off x="2638425" y="2213720"/>
              <a:ext cx="24606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3282C"/>
                </a:solidFill>
                <a:effectLst/>
                <a:uLnTx/>
                <a:uFillTx/>
                <a:latin typeface="Inter ExtraLight" panose="02000503000000020004" pitchFamily="2" charset="0"/>
                <a:ea typeface="+mn-ea"/>
                <a:cs typeface="+mn-cs"/>
              </a:endParaRPr>
            </a:p>
          </p:txBody>
        </p:sp>
        <p:sp>
          <p:nvSpPr>
            <p:cNvPr id="28" name="Oval 27">
              <a:extLst>
                <a:ext uri="{FF2B5EF4-FFF2-40B4-BE49-F238E27FC236}">
                  <a16:creationId xmlns:a16="http://schemas.microsoft.com/office/drawing/2014/main" id="{EDEFEF31-6534-0B32-5ADF-A6464BAC8269}"/>
                </a:ext>
              </a:extLst>
            </p:cNvPr>
            <p:cNvSpPr/>
            <p:nvPr/>
          </p:nvSpPr>
          <p:spPr>
            <a:xfrm>
              <a:off x="2693082" y="2266219"/>
              <a:ext cx="491028" cy="491028"/>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grpSp>
          <p:nvGrpSpPr>
            <p:cNvPr id="24" name="Group 23">
              <a:extLst>
                <a:ext uri="{FF2B5EF4-FFF2-40B4-BE49-F238E27FC236}">
                  <a16:creationId xmlns:a16="http://schemas.microsoft.com/office/drawing/2014/main" id="{8B3DE321-032E-2825-C673-C177B530E869}"/>
                </a:ext>
              </a:extLst>
            </p:cNvPr>
            <p:cNvGrpSpPr/>
            <p:nvPr/>
          </p:nvGrpSpPr>
          <p:grpSpPr>
            <a:xfrm>
              <a:off x="2850586" y="2459783"/>
              <a:ext cx="229028" cy="134808"/>
              <a:chOff x="2178410" y="3500981"/>
              <a:chExt cx="172780" cy="101700"/>
            </a:xfrm>
          </p:grpSpPr>
          <p:sp>
            <p:nvSpPr>
              <p:cNvPr id="25" name="Rectangle: Rounded Corners 57">
                <a:extLst>
                  <a:ext uri="{FF2B5EF4-FFF2-40B4-BE49-F238E27FC236}">
                    <a16:creationId xmlns:a16="http://schemas.microsoft.com/office/drawing/2014/main" id="{31798166-F6AE-0DE1-7D94-865CC46BCED6}"/>
                  </a:ext>
                </a:extLst>
              </p:cNvPr>
              <p:cNvSpPr/>
              <p:nvPr/>
            </p:nvSpPr>
            <p:spPr>
              <a:xfrm rot="18900000">
                <a:off x="2178410" y="3500981"/>
                <a:ext cx="56388" cy="1017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sp>
            <p:nvSpPr>
              <p:cNvPr id="26" name="Rectangle: Rounded Corners 58">
                <a:extLst>
                  <a:ext uri="{FF2B5EF4-FFF2-40B4-BE49-F238E27FC236}">
                    <a16:creationId xmlns:a16="http://schemas.microsoft.com/office/drawing/2014/main" id="{60A22EED-3805-F378-A120-BD275D061326}"/>
                  </a:ext>
                </a:extLst>
              </p:cNvPr>
              <p:cNvSpPr/>
              <p:nvPr/>
            </p:nvSpPr>
            <p:spPr>
              <a:xfrm rot="2700000" flipH="1">
                <a:off x="2242284" y="3462596"/>
                <a:ext cx="56388" cy="16142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grpSp>
      </p:grpSp>
      <p:grpSp>
        <p:nvGrpSpPr>
          <p:cNvPr id="29" name="Group 28">
            <a:extLst>
              <a:ext uri="{FF2B5EF4-FFF2-40B4-BE49-F238E27FC236}">
                <a16:creationId xmlns:a16="http://schemas.microsoft.com/office/drawing/2014/main" id="{DC2BA4C6-8DC8-3A18-531C-1C0871E94636}"/>
              </a:ext>
            </a:extLst>
          </p:cNvPr>
          <p:cNvGrpSpPr/>
          <p:nvPr userDrawn="1"/>
        </p:nvGrpSpPr>
        <p:grpSpPr>
          <a:xfrm>
            <a:off x="-385839" y="1807944"/>
            <a:ext cx="3359476" cy="3394876"/>
            <a:chOff x="-385839" y="1906329"/>
            <a:chExt cx="3359476" cy="3394876"/>
          </a:xfrm>
        </p:grpSpPr>
        <p:sp>
          <p:nvSpPr>
            <p:cNvPr id="30" name="Rectangle: Rounded Corners 29">
              <a:extLst>
                <a:ext uri="{FF2B5EF4-FFF2-40B4-BE49-F238E27FC236}">
                  <a16:creationId xmlns:a16="http://schemas.microsoft.com/office/drawing/2014/main" id="{20191F11-43FD-D4B0-74FC-0B49843A3C34}"/>
                </a:ext>
              </a:extLst>
            </p:cNvPr>
            <p:cNvSpPr/>
            <p:nvPr/>
          </p:nvSpPr>
          <p:spPr>
            <a:xfrm>
              <a:off x="-385839" y="1906329"/>
              <a:ext cx="3359476" cy="3394876"/>
            </a:xfrm>
            <a:prstGeom prst="roundRect">
              <a:avLst>
                <a:gd name="adj" fmla="val 9063"/>
              </a:avLst>
            </a:prstGeom>
            <a:solidFill>
              <a:schemeClr val="bg1"/>
            </a:solidFill>
            <a:ln w="635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4000" tIns="900000" rIns="288000" bIns="180000" rtlCol="0" anchor="t" anchorCtr="0">
              <a:noAutofit/>
            </a:bodyPr>
            <a:lstStyle/>
            <a:p>
              <a:endParaRPr lang="en-GB" sz="2000" dirty="0">
                <a:solidFill>
                  <a:schemeClr val="tx1"/>
                </a:solidFill>
              </a:endParaRPr>
            </a:p>
          </p:txBody>
        </p:sp>
        <p:grpSp>
          <p:nvGrpSpPr>
            <p:cNvPr id="31" name="Group 30">
              <a:extLst>
                <a:ext uri="{FF2B5EF4-FFF2-40B4-BE49-F238E27FC236}">
                  <a16:creationId xmlns:a16="http://schemas.microsoft.com/office/drawing/2014/main" id="{7F5F54C8-0766-9153-FD42-BE33EB00CA65}"/>
                </a:ext>
              </a:extLst>
            </p:cNvPr>
            <p:cNvGrpSpPr/>
            <p:nvPr/>
          </p:nvGrpSpPr>
          <p:grpSpPr>
            <a:xfrm>
              <a:off x="314170" y="2215596"/>
              <a:ext cx="491028" cy="491028"/>
              <a:chOff x="314170" y="2215596"/>
              <a:chExt cx="491028" cy="491028"/>
            </a:xfrm>
          </p:grpSpPr>
          <p:sp>
            <p:nvSpPr>
              <p:cNvPr id="32" name="Oval 31">
                <a:extLst>
                  <a:ext uri="{FF2B5EF4-FFF2-40B4-BE49-F238E27FC236}">
                    <a16:creationId xmlns:a16="http://schemas.microsoft.com/office/drawing/2014/main" id="{380C0B34-D3FF-32F8-8647-858320DFE8F7}"/>
                  </a:ext>
                </a:extLst>
              </p:cNvPr>
              <p:cNvSpPr/>
              <p:nvPr/>
            </p:nvSpPr>
            <p:spPr>
              <a:xfrm>
                <a:off x="314170" y="2215596"/>
                <a:ext cx="491028" cy="491028"/>
              </a:xfrm>
              <a:prstGeom prst="ellipse">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sp>
            <p:nvSpPr>
              <p:cNvPr id="33" name="Star: 5 Points 32">
                <a:extLst>
                  <a:ext uri="{FF2B5EF4-FFF2-40B4-BE49-F238E27FC236}">
                    <a16:creationId xmlns:a16="http://schemas.microsoft.com/office/drawing/2014/main" id="{04D67D34-8248-331A-D0EF-EE09F64DC727}"/>
                  </a:ext>
                </a:extLst>
              </p:cNvPr>
              <p:cNvSpPr/>
              <p:nvPr/>
            </p:nvSpPr>
            <p:spPr>
              <a:xfrm>
                <a:off x="439181" y="2340607"/>
                <a:ext cx="241006" cy="241006"/>
              </a:xfrm>
              <a:prstGeom prst="star5">
                <a:avLst>
                  <a:gd name="adj" fmla="val 27106"/>
                  <a:gd name="hf" fmla="val 105146"/>
                  <a:gd name="vf" fmla="val 11055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grpSp>
      </p:grpSp>
      <p:sp>
        <p:nvSpPr>
          <p:cNvPr id="41" name="Text Placeholder 40">
            <a:extLst>
              <a:ext uri="{FF2B5EF4-FFF2-40B4-BE49-F238E27FC236}">
                <a16:creationId xmlns:a16="http://schemas.microsoft.com/office/drawing/2014/main" id="{BED3DB9D-CD4C-FAC9-3ADD-68191B68396A}"/>
              </a:ext>
            </a:extLst>
          </p:cNvPr>
          <p:cNvSpPr>
            <a:spLocks noGrp="1"/>
          </p:cNvSpPr>
          <p:nvPr>
            <p:ph type="body" sz="quarter" idx="11" hasCustomPrompt="1"/>
          </p:nvPr>
        </p:nvSpPr>
        <p:spPr>
          <a:xfrm>
            <a:off x="3266587" y="2776657"/>
            <a:ext cx="2655794" cy="2213159"/>
          </a:xfrm>
        </p:spPr>
        <p:txBody>
          <a:bodyPr>
            <a:noAutofit/>
          </a:bodyPr>
          <a:lstStyle>
            <a:lvl1pPr marL="0" indent="0">
              <a:lnSpc>
                <a:spcPct val="100000"/>
              </a:lnSpc>
              <a:spcBef>
                <a:spcPts val="0"/>
              </a:spcBef>
              <a:buNone/>
              <a:defRPr sz="1800">
                <a:solidFill>
                  <a:schemeClr val="tx2"/>
                </a:solidFill>
                <a:latin typeface="Inter ExtraLight" panose="02000503000000020004" pitchFamily="2" charset="0"/>
              </a:defRPr>
            </a:lvl1pPr>
            <a:lvl4pPr marL="1371600" indent="0">
              <a:buNone/>
              <a:defRPr/>
            </a:lvl4pPr>
          </a:lstStyle>
          <a:p>
            <a:pPr lvl="0"/>
            <a:r>
              <a:rPr lang="en-GB" dirty="0"/>
              <a:t>Insert body text here.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Lorem ipsum </a:t>
            </a:r>
            <a:r>
              <a:rPr lang="en-GB" dirty="0" err="1"/>
              <a:t>dolor</a:t>
            </a:r>
            <a:r>
              <a:rPr lang="en-GB" dirty="0"/>
              <a:t> sit </a:t>
            </a:r>
            <a:r>
              <a:rPr lang="en-GB" dirty="0" err="1"/>
              <a:t>amet</a:t>
            </a:r>
            <a:r>
              <a:rPr lang="en-GB" dirty="0"/>
              <a:t>, </a:t>
            </a:r>
            <a:r>
              <a:rPr lang="en-GB" dirty="0" err="1"/>
              <a:t>consectetur</a:t>
            </a:r>
            <a:r>
              <a:rPr lang="en-GB" dirty="0"/>
              <a:t>.</a:t>
            </a:r>
          </a:p>
        </p:txBody>
      </p:sp>
      <p:sp>
        <p:nvSpPr>
          <p:cNvPr id="42" name="Text Placeholder 40">
            <a:extLst>
              <a:ext uri="{FF2B5EF4-FFF2-40B4-BE49-F238E27FC236}">
                <a16:creationId xmlns:a16="http://schemas.microsoft.com/office/drawing/2014/main" id="{0907C662-80CF-105C-DE3F-B45DA5E0B365}"/>
              </a:ext>
            </a:extLst>
          </p:cNvPr>
          <p:cNvSpPr>
            <a:spLocks noGrp="1"/>
          </p:cNvSpPr>
          <p:nvPr>
            <p:ph type="body" sz="quarter" idx="12" hasCustomPrompt="1"/>
          </p:nvPr>
        </p:nvSpPr>
        <p:spPr>
          <a:xfrm>
            <a:off x="6236813" y="2776657"/>
            <a:ext cx="2655794" cy="2213159"/>
          </a:xfrm>
        </p:spPr>
        <p:txBody>
          <a:bodyPr>
            <a:noAutofit/>
          </a:bodyPr>
          <a:lstStyle>
            <a:lvl1pPr marL="0" indent="0">
              <a:lnSpc>
                <a:spcPct val="100000"/>
              </a:lnSpc>
              <a:spcBef>
                <a:spcPts val="0"/>
              </a:spcBef>
              <a:buNone/>
              <a:defRPr sz="1800">
                <a:solidFill>
                  <a:schemeClr val="tx2"/>
                </a:solidFill>
                <a:latin typeface="Inter ExtraLight" panose="02000503000000020004" pitchFamily="2" charset="0"/>
              </a:defRPr>
            </a:lvl1pPr>
            <a:lvl4pPr marL="1371600" indent="0">
              <a:buNone/>
              <a:defRPr/>
            </a:lvl4pPr>
          </a:lstStyle>
          <a:p>
            <a:pPr lvl="0"/>
            <a:r>
              <a:rPr lang="en-GB" dirty="0"/>
              <a:t>Insert body text here.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Lorem ipsum </a:t>
            </a:r>
            <a:r>
              <a:rPr lang="en-GB" dirty="0" err="1"/>
              <a:t>dolor</a:t>
            </a:r>
            <a:r>
              <a:rPr lang="en-GB" dirty="0"/>
              <a:t> sit </a:t>
            </a:r>
            <a:r>
              <a:rPr lang="en-GB" dirty="0" err="1"/>
              <a:t>amet</a:t>
            </a:r>
            <a:r>
              <a:rPr lang="en-GB" dirty="0"/>
              <a:t>, </a:t>
            </a:r>
            <a:r>
              <a:rPr lang="en-GB" dirty="0" err="1"/>
              <a:t>consectetur</a:t>
            </a:r>
            <a:r>
              <a:rPr lang="en-GB" dirty="0"/>
              <a:t>.</a:t>
            </a:r>
          </a:p>
        </p:txBody>
      </p:sp>
      <p:sp>
        <p:nvSpPr>
          <p:cNvPr id="43" name="Text Placeholder 40">
            <a:extLst>
              <a:ext uri="{FF2B5EF4-FFF2-40B4-BE49-F238E27FC236}">
                <a16:creationId xmlns:a16="http://schemas.microsoft.com/office/drawing/2014/main" id="{4FA65C11-DEA0-4512-693A-FFED8FD22A2F}"/>
              </a:ext>
            </a:extLst>
          </p:cNvPr>
          <p:cNvSpPr>
            <a:spLocks noGrp="1"/>
          </p:cNvSpPr>
          <p:nvPr>
            <p:ph type="body" sz="quarter" idx="13" hasCustomPrompt="1"/>
          </p:nvPr>
        </p:nvSpPr>
        <p:spPr>
          <a:xfrm>
            <a:off x="9207038" y="2776657"/>
            <a:ext cx="2655794" cy="2213159"/>
          </a:xfrm>
        </p:spPr>
        <p:txBody>
          <a:bodyPr>
            <a:noAutofit/>
          </a:bodyPr>
          <a:lstStyle>
            <a:lvl1pPr marL="0" indent="0">
              <a:lnSpc>
                <a:spcPct val="100000"/>
              </a:lnSpc>
              <a:spcBef>
                <a:spcPts val="0"/>
              </a:spcBef>
              <a:buNone/>
              <a:defRPr sz="1800">
                <a:solidFill>
                  <a:schemeClr val="tx2"/>
                </a:solidFill>
                <a:latin typeface="Inter ExtraLight" panose="02000503000000020004" pitchFamily="2" charset="0"/>
              </a:defRPr>
            </a:lvl1pPr>
            <a:lvl4pPr marL="1371600" indent="0">
              <a:buNone/>
              <a:defRPr/>
            </a:lvl4pPr>
          </a:lstStyle>
          <a:p>
            <a:pPr lvl="0"/>
            <a:r>
              <a:rPr lang="en-GB" dirty="0"/>
              <a:t>Insert body text here.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Lorem ipsum </a:t>
            </a:r>
            <a:r>
              <a:rPr lang="en-GB" dirty="0" err="1"/>
              <a:t>dolor</a:t>
            </a:r>
            <a:r>
              <a:rPr lang="en-GB" dirty="0"/>
              <a:t> sit </a:t>
            </a:r>
            <a:r>
              <a:rPr lang="en-GB" dirty="0" err="1"/>
              <a:t>amet</a:t>
            </a:r>
            <a:r>
              <a:rPr lang="en-GB" dirty="0"/>
              <a:t>, </a:t>
            </a:r>
            <a:r>
              <a:rPr lang="en-GB" dirty="0" err="1"/>
              <a:t>consectetur</a:t>
            </a:r>
            <a:r>
              <a:rPr lang="en-GB" dirty="0"/>
              <a:t>.</a:t>
            </a:r>
          </a:p>
        </p:txBody>
      </p:sp>
      <p:sp>
        <p:nvSpPr>
          <p:cNvPr id="48" name="Text Placeholder 40">
            <a:extLst>
              <a:ext uri="{FF2B5EF4-FFF2-40B4-BE49-F238E27FC236}">
                <a16:creationId xmlns:a16="http://schemas.microsoft.com/office/drawing/2014/main" id="{0783C35A-44CE-A2E4-73A7-D85A6E290246}"/>
              </a:ext>
            </a:extLst>
          </p:cNvPr>
          <p:cNvSpPr>
            <a:spLocks noGrp="1"/>
          </p:cNvSpPr>
          <p:nvPr>
            <p:ph type="body" sz="quarter" idx="14" hasCustomPrompt="1"/>
          </p:nvPr>
        </p:nvSpPr>
        <p:spPr>
          <a:xfrm>
            <a:off x="302734" y="2760777"/>
            <a:ext cx="2403927" cy="2213159"/>
          </a:xfrm>
        </p:spPr>
        <p:txBody>
          <a:bodyPr>
            <a:noAutofit/>
          </a:bodyPr>
          <a:lstStyle>
            <a:lvl1pPr marL="0" indent="0">
              <a:lnSpc>
                <a:spcPct val="100000"/>
              </a:lnSpc>
              <a:spcBef>
                <a:spcPts val="0"/>
              </a:spcBef>
              <a:buNone/>
              <a:defRPr sz="1800" baseline="0">
                <a:solidFill>
                  <a:schemeClr val="tx2"/>
                </a:solidFill>
                <a:latin typeface="Inter ExtraLight" panose="02000503000000020004" pitchFamily="2" charset="0"/>
              </a:defRPr>
            </a:lvl1pPr>
            <a:lvl4pPr marL="1371600" indent="0">
              <a:buNone/>
              <a:defRPr/>
            </a:lvl4pPr>
          </a:lstStyle>
          <a:p>
            <a:pPr lvl="0"/>
            <a:r>
              <a:rPr lang="en-GB" dirty="0"/>
              <a:t>Insert body text here.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Lorem ipsum </a:t>
            </a:r>
            <a:r>
              <a:rPr lang="en-GB" dirty="0" err="1"/>
              <a:t>dolor</a:t>
            </a:r>
            <a:r>
              <a:rPr lang="en-GB" dirty="0"/>
              <a:t> sit </a:t>
            </a:r>
            <a:r>
              <a:rPr lang="en-GB" dirty="0" err="1"/>
              <a:t>amet</a:t>
            </a:r>
            <a:r>
              <a:rPr lang="en-GB" dirty="0"/>
              <a:t>.</a:t>
            </a:r>
          </a:p>
        </p:txBody>
      </p:sp>
      <p:sp>
        <p:nvSpPr>
          <p:cNvPr id="2" name="Title 1">
            <a:extLst>
              <a:ext uri="{FF2B5EF4-FFF2-40B4-BE49-F238E27FC236}">
                <a16:creationId xmlns:a16="http://schemas.microsoft.com/office/drawing/2014/main" id="{F3B99538-BDAA-0215-5A2F-4B967B4BD9D9}"/>
              </a:ext>
            </a:extLst>
          </p:cNvPr>
          <p:cNvSpPr>
            <a:spLocks noGrp="1"/>
          </p:cNvSpPr>
          <p:nvPr>
            <p:ph type="title"/>
          </p:nvPr>
        </p:nvSpPr>
        <p:spPr>
          <a:xfrm>
            <a:off x="303321" y="320736"/>
            <a:ext cx="10383094" cy="522642"/>
          </a:xfrm>
          <a:prstGeom prst="rect">
            <a:avLst/>
          </a:prstGeom>
        </p:spPr>
        <p:txBody>
          <a:bodyPr/>
          <a:lstStyle>
            <a:lvl1pPr>
              <a:defRPr sz="3200">
                <a:solidFill>
                  <a:schemeClr val="tx2"/>
                </a:solidFill>
                <a:latin typeface="+mn-lt"/>
              </a:defRPr>
            </a:lvl1pPr>
          </a:lstStyle>
          <a:p>
            <a:r>
              <a:rPr lang="en-US"/>
              <a:t>Click to edit Master title style</a:t>
            </a:r>
            <a:endParaRPr lang="en-GB"/>
          </a:p>
        </p:txBody>
      </p:sp>
      <p:sp>
        <p:nvSpPr>
          <p:cNvPr id="6" name="Text Placeholder 5">
            <a:extLst>
              <a:ext uri="{FF2B5EF4-FFF2-40B4-BE49-F238E27FC236}">
                <a16:creationId xmlns:a16="http://schemas.microsoft.com/office/drawing/2014/main" id="{6381E173-F68B-6DFE-42B2-E8291F217876}"/>
              </a:ext>
            </a:extLst>
          </p:cNvPr>
          <p:cNvSpPr>
            <a:spLocks noGrp="1"/>
          </p:cNvSpPr>
          <p:nvPr>
            <p:ph type="body" sz="quarter" idx="10" hasCustomPrompt="1"/>
          </p:nvPr>
        </p:nvSpPr>
        <p:spPr>
          <a:xfrm>
            <a:off x="303213" y="794393"/>
            <a:ext cx="10382654" cy="341632"/>
          </a:xfrm>
        </p:spPr>
        <p:txBody>
          <a:bodyPr wrap="square">
            <a:spAutoFit/>
          </a:bodyPr>
          <a:lstStyle>
            <a:lvl1pPr marL="0" indent="0" algn="l" defTabSz="914400" rtl="0" eaLnBrk="1" latinLnBrk="0" hangingPunct="1">
              <a:buNone/>
              <a:defRPr kumimoji="0" lang="en-GB" sz="1800" b="0" i="0" u="none" strike="noStrike" kern="1200" cap="none" spc="0" normalizeH="0" baseline="0" dirty="0">
                <a:ln>
                  <a:noFill/>
                </a:ln>
                <a:solidFill>
                  <a:srgbClr val="23282C">
                    <a:alpha val="50000"/>
                  </a:srgbClr>
                </a:solidFill>
                <a:effectLst/>
                <a:uLnTx/>
                <a:uFillTx/>
                <a:latin typeface="Inter Light" panose="02000503000000020004" pitchFamily="2" charset="0"/>
                <a:ea typeface="Tahoma" panose="020B0604030504040204" pitchFamily="34" charset="0"/>
                <a:cs typeface="Tahoma" panose="020B0604030504040204" pitchFamily="34" charset="0"/>
              </a:defRPr>
            </a:lvl1pPr>
          </a:lstStyle>
          <a:p>
            <a:pPr lvl="0"/>
            <a:r>
              <a:rPr lang="en-US" dirty="0"/>
              <a:t>Click to edit sub title</a:t>
            </a:r>
            <a:endParaRPr lang="en-GB" dirty="0"/>
          </a:p>
        </p:txBody>
      </p:sp>
    </p:spTree>
    <p:extLst>
      <p:ext uri="{BB962C8B-B14F-4D97-AF65-F5344CB8AC3E}">
        <p14:creationId xmlns:p14="http://schemas.microsoft.com/office/powerpoint/2010/main" val="3384336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 presetClass="entr" presetSubtype="2" decel="10000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ppt_y"/>
                                          </p:val>
                                        </p:tav>
                                        <p:tav tm="100000">
                                          <p:val>
                                            <p:strVal val="#ppt_y"/>
                                          </p:val>
                                        </p:tav>
                                      </p:tavLst>
                                    </p:anim>
                                  </p:childTnLst>
                                </p:cTn>
                              </p:par>
                              <p:par>
                                <p:cTn id="12" presetID="2" presetClass="entr" presetSubtype="2" decel="10000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500" fill="hold"/>
                                        <p:tgtEl>
                                          <p:spTgt spid="13"/>
                                        </p:tgtEl>
                                        <p:attrNameLst>
                                          <p:attrName>ppt_x</p:attrName>
                                        </p:attrNameLst>
                                      </p:cBhvr>
                                      <p:tavLst>
                                        <p:tav tm="0">
                                          <p:val>
                                            <p:strVal val="1+#ppt_w/2"/>
                                          </p:val>
                                        </p:tav>
                                        <p:tav tm="100000">
                                          <p:val>
                                            <p:strVal val="#ppt_x"/>
                                          </p:val>
                                        </p:tav>
                                      </p:tavLst>
                                    </p:anim>
                                    <p:anim calcmode="lin" valueType="num">
                                      <p:cBhvr additive="base">
                                        <p:cTn id="15" dur="500" fill="hold"/>
                                        <p:tgtEl>
                                          <p:spTgt spid="13"/>
                                        </p:tgtEl>
                                        <p:attrNameLst>
                                          <p:attrName>ppt_y</p:attrName>
                                        </p:attrNameLst>
                                      </p:cBhvr>
                                      <p:tavLst>
                                        <p:tav tm="0">
                                          <p:val>
                                            <p:strVal val="#ppt_y"/>
                                          </p:val>
                                        </p:tav>
                                        <p:tav tm="100000">
                                          <p:val>
                                            <p:strVal val="#ppt_y"/>
                                          </p:val>
                                        </p:tav>
                                      </p:tavLst>
                                    </p:anim>
                                  </p:childTnLst>
                                </p:cTn>
                              </p:par>
                              <p:par>
                                <p:cTn id="16" presetID="2" presetClass="entr" presetSubtype="2" decel="10000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additive="base">
                                        <p:cTn id="18" dur="500" fill="hold"/>
                                        <p:tgtEl>
                                          <p:spTgt spid="21"/>
                                        </p:tgtEl>
                                        <p:attrNameLst>
                                          <p:attrName>ppt_x</p:attrName>
                                        </p:attrNameLst>
                                      </p:cBhvr>
                                      <p:tavLst>
                                        <p:tav tm="0">
                                          <p:val>
                                            <p:strVal val="1+#ppt_w/2"/>
                                          </p:val>
                                        </p:tav>
                                        <p:tav tm="100000">
                                          <p:val>
                                            <p:strVal val="#ppt_x"/>
                                          </p:val>
                                        </p:tav>
                                      </p:tavLst>
                                    </p:anim>
                                    <p:anim calcmode="lin" valueType="num">
                                      <p:cBhvr additive="base">
                                        <p:cTn id="19" dur="500" fill="hold"/>
                                        <p:tgtEl>
                                          <p:spTgt spid="21"/>
                                        </p:tgtEl>
                                        <p:attrNameLst>
                                          <p:attrName>ppt_y</p:attrName>
                                        </p:attrNameLst>
                                      </p:cBhvr>
                                      <p:tavLst>
                                        <p:tav tm="0">
                                          <p:val>
                                            <p:strVal val="#ppt_y"/>
                                          </p:val>
                                        </p:tav>
                                        <p:tav tm="100000">
                                          <p:val>
                                            <p:strVal val="#ppt_y"/>
                                          </p:val>
                                        </p:tav>
                                      </p:tavLst>
                                    </p:anim>
                                  </p:childTnLst>
                                </p:cTn>
                              </p:par>
                              <p:par>
                                <p:cTn id="20" presetID="2" presetClass="entr" presetSubtype="8" decel="10000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 calcmode="lin" valueType="num">
                                      <p:cBhvr additive="base">
                                        <p:cTn id="22" dur="500" fill="hold"/>
                                        <p:tgtEl>
                                          <p:spTgt spid="29"/>
                                        </p:tgtEl>
                                        <p:attrNameLst>
                                          <p:attrName>ppt_x</p:attrName>
                                        </p:attrNameLst>
                                      </p:cBhvr>
                                      <p:tavLst>
                                        <p:tav tm="0">
                                          <p:val>
                                            <p:strVal val="0-#ppt_w/2"/>
                                          </p:val>
                                        </p:tav>
                                        <p:tav tm="100000">
                                          <p:val>
                                            <p:strVal val="#ppt_x"/>
                                          </p:val>
                                        </p:tav>
                                      </p:tavLst>
                                    </p:anim>
                                    <p:anim calcmode="lin" valueType="num">
                                      <p:cBhvr additive="base">
                                        <p:cTn id="23" dur="500" fill="hold"/>
                                        <p:tgtEl>
                                          <p:spTgt spid="29"/>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0"/>
                                  </p:stCondLst>
                                  <p:childTnLst>
                                    <p:set>
                                      <p:cBhvr>
                                        <p:cTn id="25" dur="1" fill="hold">
                                          <p:stCondLst>
                                            <p:cond delay="0"/>
                                          </p:stCondLst>
                                        </p:cTn>
                                        <p:tgtEl>
                                          <p:spTgt spid="41">
                                            <p:txEl>
                                              <p:pRg st="0" end="0"/>
                                            </p:txEl>
                                          </p:spTgt>
                                        </p:tgtEl>
                                        <p:attrNameLst>
                                          <p:attrName>style.visibility</p:attrName>
                                        </p:attrNameLst>
                                      </p:cBhvr>
                                      <p:to>
                                        <p:strVal val="visible"/>
                                      </p:to>
                                    </p:set>
                                    <p:anim calcmode="lin" valueType="num">
                                      <p:cBhvr additive="base">
                                        <p:cTn id="26"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41">
                                            <p:txEl>
                                              <p:pRg st="0" end="0"/>
                                            </p:txEl>
                                          </p:spTgt>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0"/>
                                  </p:stCondLst>
                                  <p:childTnLst>
                                    <p:set>
                                      <p:cBhvr>
                                        <p:cTn id="29" dur="1" fill="hold">
                                          <p:stCondLst>
                                            <p:cond delay="0"/>
                                          </p:stCondLst>
                                        </p:cTn>
                                        <p:tgtEl>
                                          <p:spTgt spid="42">
                                            <p:txEl>
                                              <p:pRg st="0" end="0"/>
                                            </p:txEl>
                                          </p:spTgt>
                                        </p:tgtEl>
                                        <p:attrNameLst>
                                          <p:attrName>style.visibility</p:attrName>
                                        </p:attrNameLst>
                                      </p:cBhvr>
                                      <p:to>
                                        <p:strVal val="visible"/>
                                      </p:to>
                                    </p:set>
                                    <p:anim calcmode="lin" valueType="num">
                                      <p:cBhvr additive="base">
                                        <p:cTn id="30" dur="5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42">
                                            <p:txEl>
                                              <p:pRg st="0" end="0"/>
                                            </p:txEl>
                                          </p:spTgt>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0"/>
                                  </p:stCondLst>
                                  <p:childTnLst>
                                    <p:set>
                                      <p:cBhvr>
                                        <p:cTn id="33" dur="1" fill="hold">
                                          <p:stCondLst>
                                            <p:cond delay="0"/>
                                          </p:stCondLst>
                                        </p:cTn>
                                        <p:tgtEl>
                                          <p:spTgt spid="43">
                                            <p:txEl>
                                              <p:pRg st="0" end="0"/>
                                            </p:txEl>
                                          </p:spTgt>
                                        </p:tgtEl>
                                        <p:attrNameLst>
                                          <p:attrName>style.visibility</p:attrName>
                                        </p:attrNameLst>
                                      </p:cBhvr>
                                      <p:to>
                                        <p:strVal val="visible"/>
                                      </p:to>
                                    </p:set>
                                    <p:anim calcmode="lin" valueType="num">
                                      <p:cBhvr additive="base">
                                        <p:cTn id="34"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43">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8" decel="100000" fill="hold" grpId="0" nodeType="withEffect">
                                  <p:stCondLst>
                                    <p:cond delay="0"/>
                                  </p:stCondLst>
                                  <p:childTnLst>
                                    <p:set>
                                      <p:cBhvr>
                                        <p:cTn id="37" dur="1" fill="hold">
                                          <p:stCondLst>
                                            <p:cond delay="0"/>
                                          </p:stCondLst>
                                        </p:cTn>
                                        <p:tgtEl>
                                          <p:spTgt spid="48">
                                            <p:txEl>
                                              <p:pRg st="0" end="0"/>
                                            </p:txEl>
                                          </p:spTgt>
                                        </p:tgtEl>
                                        <p:attrNameLst>
                                          <p:attrName>style.visibility</p:attrName>
                                        </p:attrNameLst>
                                      </p:cBhvr>
                                      <p:to>
                                        <p:strVal val="visible"/>
                                      </p:to>
                                    </p:set>
                                    <p:anim calcmode="lin" valueType="num">
                                      <p:cBhvr additive="base">
                                        <p:cTn id="38" dur="500" fill="hold"/>
                                        <p:tgtEl>
                                          <p:spTgt spid="48">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4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tmplLst>
          <p:tmpl lvl="1">
            <p:tnLst>
              <p:par>
                <p:cTn presetID="2" presetClass="entr" presetSubtype="2" decel="10000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build="p"/>
      <p:bldP spid="43" grpId="0" build="p"/>
      <p:bldP spid="48" grpId="0" build="p">
        <p:tmplLst>
          <p:tmpl lvl="1">
            <p:tnLst>
              <p:par>
                <p:cTn presetID="2" presetClass="entr" presetSubtype="8"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0-#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 checked point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4E76FB-B576-1CEB-C52E-8154338B04FA}"/>
              </a:ext>
            </a:extLst>
          </p:cNvPr>
          <p:cNvCxnSpPr>
            <a:cxnSpLocks/>
          </p:cNvCxnSpPr>
          <p:nvPr userDrawn="1"/>
        </p:nvCxnSpPr>
        <p:spPr>
          <a:xfrm>
            <a:off x="1453530" y="2362725"/>
            <a:ext cx="8516915" cy="9845"/>
          </a:xfrm>
          <a:prstGeom prst="line">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F8EF043F-BBEB-A52E-7167-CE17DCB45622}"/>
              </a:ext>
            </a:extLst>
          </p:cNvPr>
          <p:cNvGrpSpPr/>
          <p:nvPr userDrawn="1"/>
        </p:nvGrpSpPr>
        <p:grpSpPr>
          <a:xfrm>
            <a:off x="-385839" y="1807944"/>
            <a:ext cx="3359476" cy="3394876"/>
            <a:chOff x="-385839" y="1906329"/>
            <a:chExt cx="3359476" cy="3394876"/>
          </a:xfrm>
        </p:grpSpPr>
        <p:sp>
          <p:nvSpPr>
            <p:cNvPr id="61" name="Rectangle: Rounded Corners 60">
              <a:extLst>
                <a:ext uri="{FF2B5EF4-FFF2-40B4-BE49-F238E27FC236}">
                  <a16:creationId xmlns:a16="http://schemas.microsoft.com/office/drawing/2014/main" id="{4A795CCE-5359-A9C4-D6F8-8A4106BE89F5}"/>
                </a:ext>
              </a:extLst>
            </p:cNvPr>
            <p:cNvSpPr/>
            <p:nvPr/>
          </p:nvSpPr>
          <p:spPr>
            <a:xfrm>
              <a:off x="-385839" y="1906329"/>
              <a:ext cx="3359476" cy="3394876"/>
            </a:xfrm>
            <a:prstGeom prst="roundRect">
              <a:avLst>
                <a:gd name="adj" fmla="val 9063"/>
              </a:avLst>
            </a:prstGeom>
            <a:solidFill>
              <a:schemeClr val="bg1"/>
            </a:solidFill>
            <a:ln w="635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4000" tIns="900000" rIns="288000" bIns="180000" rtlCol="0" anchor="t" anchorCtr="0">
              <a:noAutofit/>
            </a:bodyPr>
            <a:lstStyle/>
            <a:p>
              <a:endParaRPr lang="en-GB" sz="2000" dirty="0">
                <a:solidFill>
                  <a:schemeClr val="tx1"/>
                </a:solidFill>
              </a:endParaRPr>
            </a:p>
          </p:txBody>
        </p:sp>
        <p:grpSp>
          <p:nvGrpSpPr>
            <p:cNvPr id="62" name="Group 61">
              <a:extLst>
                <a:ext uri="{FF2B5EF4-FFF2-40B4-BE49-F238E27FC236}">
                  <a16:creationId xmlns:a16="http://schemas.microsoft.com/office/drawing/2014/main" id="{E29918D5-61C4-A35B-5321-CE1445A800CB}"/>
                </a:ext>
              </a:extLst>
            </p:cNvPr>
            <p:cNvGrpSpPr/>
            <p:nvPr/>
          </p:nvGrpSpPr>
          <p:grpSpPr>
            <a:xfrm>
              <a:off x="314170" y="2215596"/>
              <a:ext cx="491028" cy="491028"/>
              <a:chOff x="314170" y="2215596"/>
              <a:chExt cx="491028" cy="491028"/>
            </a:xfrm>
          </p:grpSpPr>
          <p:sp>
            <p:nvSpPr>
              <p:cNvPr id="63" name="Oval 62">
                <a:extLst>
                  <a:ext uri="{FF2B5EF4-FFF2-40B4-BE49-F238E27FC236}">
                    <a16:creationId xmlns:a16="http://schemas.microsoft.com/office/drawing/2014/main" id="{FDDD0BF3-449D-6731-7529-1F5EF4085C95}"/>
                  </a:ext>
                </a:extLst>
              </p:cNvPr>
              <p:cNvSpPr/>
              <p:nvPr/>
            </p:nvSpPr>
            <p:spPr>
              <a:xfrm>
                <a:off x="314170" y="2215596"/>
                <a:ext cx="491028" cy="491028"/>
              </a:xfrm>
              <a:prstGeom prst="ellipse">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sp>
            <p:nvSpPr>
              <p:cNvPr id="64" name="Star: 5 Points 63">
                <a:extLst>
                  <a:ext uri="{FF2B5EF4-FFF2-40B4-BE49-F238E27FC236}">
                    <a16:creationId xmlns:a16="http://schemas.microsoft.com/office/drawing/2014/main" id="{1EDCCA76-E87E-696E-88A9-70FAE8A2B450}"/>
                  </a:ext>
                </a:extLst>
              </p:cNvPr>
              <p:cNvSpPr/>
              <p:nvPr/>
            </p:nvSpPr>
            <p:spPr>
              <a:xfrm>
                <a:off x="439181" y="2340607"/>
                <a:ext cx="241006" cy="241006"/>
              </a:xfrm>
              <a:prstGeom prst="star5">
                <a:avLst>
                  <a:gd name="adj" fmla="val 27106"/>
                  <a:gd name="hf" fmla="val 105146"/>
                  <a:gd name="vf" fmla="val 11055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grpSp>
      </p:grpSp>
      <p:sp>
        <p:nvSpPr>
          <p:cNvPr id="65" name="Text Placeholder 40">
            <a:extLst>
              <a:ext uri="{FF2B5EF4-FFF2-40B4-BE49-F238E27FC236}">
                <a16:creationId xmlns:a16="http://schemas.microsoft.com/office/drawing/2014/main" id="{508A0B7F-97BC-1AE3-0438-EA68D4886EF3}"/>
              </a:ext>
            </a:extLst>
          </p:cNvPr>
          <p:cNvSpPr>
            <a:spLocks noGrp="1"/>
          </p:cNvSpPr>
          <p:nvPr>
            <p:ph type="body" sz="quarter" idx="14" hasCustomPrompt="1"/>
          </p:nvPr>
        </p:nvSpPr>
        <p:spPr>
          <a:xfrm>
            <a:off x="302734" y="2760777"/>
            <a:ext cx="2403927" cy="2213159"/>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800" baseline="0">
                <a:solidFill>
                  <a:schemeClr val="tx2"/>
                </a:solidFill>
                <a:latin typeface="Inter ExtraLight" panose="02000503000000020004" pitchFamily="2" charset="0"/>
              </a:defRPr>
            </a:lvl1pPr>
            <a:lvl4pPr marL="1371600" indent="0">
              <a:buNone/>
              <a:defRPr/>
            </a:lvl4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Insert body text here.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Lorem ipsum </a:t>
            </a:r>
            <a:r>
              <a:rPr lang="en-GB" dirty="0" err="1"/>
              <a:t>dolor</a:t>
            </a:r>
            <a:r>
              <a:rPr lang="en-GB" dirty="0"/>
              <a:t> sit </a:t>
            </a:r>
            <a:r>
              <a:rPr lang="en-GB" dirty="0" err="1"/>
              <a:t>amet</a:t>
            </a:r>
            <a:r>
              <a:rPr lang="en-GB" dirty="0"/>
              <a:t>.</a:t>
            </a:r>
          </a:p>
        </p:txBody>
      </p:sp>
      <p:grpSp>
        <p:nvGrpSpPr>
          <p:cNvPr id="66" name="Group 65">
            <a:extLst>
              <a:ext uri="{FF2B5EF4-FFF2-40B4-BE49-F238E27FC236}">
                <a16:creationId xmlns:a16="http://schemas.microsoft.com/office/drawing/2014/main" id="{C438D2F0-60D5-82C2-694B-F719581B6D09}"/>
              </a:ext>
            </a:extLst>
          </p:cNvPr>
          <p:cNvGrpSpPr/>
          <p:nvPr userDrawn="1"/>
        </p:nvGrpSpPr>
        <p:grpSpPr>
          <a:xfrm>
            <a:off x="3234061" y="2032677"/>
            <a:ext cx="545685" cy="543527"/>
            <a:chOff x="2638425" y="2213720"/>
            <a:chExt cx="545685" cy="543527"/>
          </a:xfrm>
        </p:grpSpPr>
        <p:sp>
          <p:nvSpPr>
            <p:cNvPr id="67" name="AutoShape 3">
              <a:extLst>
                <a:ext uri="{FF2B5EF4-FFF2-40B4-BE49-F238E27FC236}">
                  <a16:creationId xmlns:a16="http://schemas.microsoft.com/office/drawing/2014/main" id="{E0148A99-3597-DBDA-FE5E-9E4D88176283}"/>
                </a:ext>
              </a:extLst>
            </p:cNvPr>
            <p:cNvSpPr>
              <a:spLocks noChangeAspect="1" noChangeArrowheads="1" noTextEdit="1"/>
            </p:cNvSpPr>
            <p:nvPr/>
          </p:nvSpPr>
          <p:spPr bwMode="auto">
            <a:xfrm>
              <a:off x="2638425" y="2213720"/>
              <a:ext cx="24606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3282C"/>
                </a:solidFill>
                <a:effectLst/>
                <a:uLnTx/>
                <a:uFillTx/>
                <a:latin typeface="Inter ExtraLight" panose="02000503000000020004" pitchFamily="2" charset="0"/>
                <a:ea typeface="+mn-ea"/>
                <a:cs typeface="+mn-cs"/>
              </a:endParaRPr>
            </a:p>
          </p:txBody>
        </p:sp>
        <p:sp>
          <p:nvSpPr>
            <p:cNvPr id="68" name="Oval 67">
              <a:extLst>
                <a:ext uri="{FF2B5EF4-FFF2-40B4-BE49-F238E27FC236}">
                  <a16:creationId xmlns:a16="http://schemas.microsoft.com/office/drawing/2014/main" id="{9C2880AB-66B1-AC7E-1766-9A7D0D3F2146}"/>
                </a:ext>
              </a:extLst>
            </p:cNvPr>
            <p:cNvSpPr/>
            <p:nvPr/>
          </p:nvSpPr>
          <p:spPr>
            <a:xfrm>
              <a:off x="2693082" y="2266219"/>
              <a:ext cx="491028" cy="491028"/>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grpSp>
          <p:nvGrpSpPr>
            <p:cNvPr id="69" name="Group 68">
              <a:extLst>
                <a:ext uri="{FF2B5EF4-FFF2-40B4-BE49-F238E27FC236}">
                  <a16:creationId xmlns:a16="http://schemas.microsoft.com/office/drawing/2014/main" id="{5973F5C3-73B9-B8D5-8107-0CF42C705D3E}"/>
                </a:ext>
              </a:extLst>
            </p:cNvPr>
            <p:cNvGrpSpPr/>
            <p:nvPr/>
          </p:nvGrpSpPr>
          <p:grpSpPr>
            <a:xfrm>
              <a:off x="2850586" y="2459783"/>
              <a:ext cx="229028" cy="134808"/>
              <a:chOff x="2178410" y="3500981"/>
              <a:chExt cx="172780" cy="101700"/>
            </a:xfrm>
          </p:grpSpPr>
          <p:sp>
            <p:nvSpPr>
              <p:cNvPr id="70" name="Rectangle: Rounded Corners 57">
                <a:extLst>
                  <a:ext uri="{FF2B5EF4-FFF2-40B4-BE49-F238E27FC236}">
                    <a16:creationId xmlns:a16="http://schemas.microsoft.com/office/drawing/2014/main" id="{54C14401-C495-24C7-FD96-FE8798225A62}"/>
                  </a:ext>
                </a:extLst>
              </p:cNvPr>
              <p:cNvSpPr/>
              <p:nvPr/>
            </p:nvSpPr>
            <p:spPr>
              <a:xfrm rot="18900000">
                <a:off x="2178410" y="3500981"/>
                <a:ext cx="56388" cy="1017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sp>
            <p:nvSpPr>
              <p:cNvPr id="71" name="Rectangle: Rounded Corners 58">
                <a:extLst>
                  <a:ext uri="{FF2B5EF4-FFF2-40B4-BE49-F238E27FC236}">
                    <a16:creationId xmlns:a16="http://schemas.microsoft.com/office/drawing/2014/main" id="{A42A01F8-B0E6-BC1E-9882-B90F646F3A57}"/>
                  </a:ext>
                </a:extLst>
              </p:cNvPr>
              <p:cNvSpPr/>
              <p:nvPr/>
            </p:nvSpPr>
            <p:spPr>
              <a:xfrm rot="2700000" flipH="1">
                <a:off x="2242284" y="3462596"/>
                <a:ext cx="56388" cy="16142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grpSp>
      </p:grpSp>
      <p:sp>
        <p:nvSpPr>
          <p:cNvPr id="72" name="Text Placeholder 40">
            <a:extLst>
              <a:ext uri="{FF2B5EF4-FFF2-40B4-BE49-F238E27FC236}">
                <a16:creationId xmlns:a16="http://schemas.microsoft.com/office/drawing/2014/main" id="{37FDA284-D60E-CA7D-F44E-B5AE32AF3126}"/>
              </a:ext>
            </a:extLst>
          </p:cNvPr>
          <p:cNvSpPr>
            <a:spLocks noGrp="1"/>
          </p:cNvSpPr>
          <p:nvPr>
            <p:ph type="body" sz="quarter" idx="11" hasCustomPrompt="1"/>
          </p:nvPr>
        </p:nvSpPr>
        <p:spPr>
          <a:xfrm>
            <a:off x="3266586" y="2776657"/>
            <a:ext cx="1968619" cy="2213159"/>
          </a:xfrm>
        </p:spPr>
        <p:txBody>
          <a:bodyPr>
            <a:noAutofit/>
          </a:bodyPr>
          <a:lstStyle>
            <a:lvl1pPr marL="0" indent="0">
              <a:lnSpc>
                <a:spcPct val="100000"/>
              </a:lnSpc>
              <a:spcBef>
                <a:spcPts val="0"/>
              </a:spcBef>
              <a:buNone/>
              <a:defRPr sz="1800">
                <a:solidFill>
                  <a:schemeClr val="tx2"/>
                </a:solidFill>
                <a:latin typeface="Inter ExtraLight" panose="02000503000000020004" pitchFamily="2" charset="0"/>
              </a:defRPr>
            </a:lvl1pPr>
            <a:lvl4pPr marL="1371600" indent="0">
              <a:buNone/>
              <a:defRPr/>
            </a:lvl4pPr>
          </a:lstStyle>
          <a:p>
            <a:pPr lvl="0"/>
            <a:r>
              <a:rPr lang="en-GB" dirty="0"/>
              <a:t>Insert body text here.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Lorem ipsum </a:t>
            </a:r>
            <a:r>
              <a:rPr lang="en-GB" dirty="0" err="1"/>
              <a:t>dolor</a:t>
            </a:r>
            <a:r>
              <a:rPr lang="en-GB" dirty="0"/>
              <a:t> sit.</a:t>
            </a:r>
          </a:p>
        </p:txBody>
      </p:sp>
      <p:sp>
        <p:nvSpPr>
          <p:cNvPr id="88" name="Text Placeholder 40">
            <a:extLst>
              <a:ext uri="{FF2B5EF4-FFF2-40B4-BE49-F238E27FC236}">
                <a16:creationId xmlns:a16="http://schemas.microsoft.com/office/drawing/2014/main" id="{0D9A0102-8024-CA9A-B0AB-6C08503775BD}"/>
              </a:ext>
            </a:extLst>
          </p:cNvPr>
          <p:cNvSpPr>
            <a:spLocks noGrp="1"/>
          </p:cNvSpPr>
          <p:nvPr>
            <p:ph type="body" sz="quarter" idx="16" hasCustomPrompt="1"/>
          </p:nvPr>
        </p:nvSpPr>
        <p:spPr>
          <a:xfrm>
            <a:off x="7701356" y="2776657"/>
            <a:ext cx="1968619" cy="2213159"/>
          </a:xfrm>
        </p:spPr>
        <p:txBody>
          <a:bodyPr>
            <a:noAutofit/>
          </a:bodyPr>
          <a:lstStyle>
            <a:lvl1pPr marL="0" indent="0">
              <a:lnSpc>
                <a:spcPct val="100000"/>
              </a:lnSpc>
              <a:spcBef>
                <a:spcPts val="0"/>
              </a:spcBef>
              <a:buNone/>
              <a:defRPr sz="1800">
                <a:solidFill>
                  <a:schemeClr val="tx2"/>
                </a:solidFill>
                <a:latin typeface="Inter ExtraLight" panose="02000503000000020004" pitchFamily="2" charset="0"/>
              </a:defRPr>
            </a:lvl1pPr>
            <a:lvl4pPr marL="1371600" indent="0">
              <a:buNone/>
              <a:defRPr/>
            </a:lvl4pPr>
          </a:lstStyle>
          <a:p>
            <a:pPr lvl="0"/>
            <a:r>
              <a:rPr lang="en-GB" dirty="0"/>
              <a:t>Insert body text here.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Lorem ipsum </a:t>
            </a:r>
            <a:r>
              <a:rPr lang="en-GB" dirty="0" err="1"/>
              <a:t>dolor</a:t>
            </a:r>
            <a:r>
              <a:rPr lang="en-GB" dirty="0"/>
              <a:t> sit.</a:t>
            </a:r>
          </a:p>
        </p:txBody>
      </p:sp>
      <p:sp>
        <p:nvSpPr>
          <p:cNvPr id="89" name="Text Placeholder 40">
            <a:extLst>
              <a:ext uri="{FF2B5EF4-FFF2-40B4-BE49-F238E27FC236}">
                <a16:creationId xmlns:a16="http://schemas.microsoft.com/office/drawing/2014/main" id="{EEED7D6D-6D7F-DD4C-02F7-497250012CBB}"/>
              </a:ext>
            </a:extLst>
          </p:cNvPr>
          <p:cNvSpPr>
            <a:spLocks noGrp="1"/>
          </p:cNvSpPr>
          <p:nvPr>
            <p:ph type="body" sz="quarter" idx="17" hasCustomPrompt="1"/>
          </p:nvPr>
        </p:nvSpPr>
        <p:spPr>
          <a:xfrm>
            <a:off x="5483971" y="2776657"/>
            <a:ext cx="1968619" cy="2213159"/>
          </a:xfrm>
        </p:spPr>
        <p:txBody>
          <a:bodyPr>
            <a:noAutofit/>
          </a:bodyPr>
          <a:lstStyle>
            <a:lvl1pPr marL="0" indent="0">
              <a:lnSpc>
                <a:spcPct val="100000"/>
              </a:lnSpc>
              <a:spcBef>
                <a:spcPts val="0"/>
              </a:spcBef>
              <a:buNone/>
              <a:defRPr sz="1800">
                <a:solidFill>
                  <a:schemeClr val="tx2"/>
                </a:solidFill>
                <a:latin typeface="Inter ExtraLight" panose="02000503000000020004" pitchFamily="2" charset="0"/>
              </a:defRPr>
            </a:lvl1pPr>
            <a:lvl4pPr marL="1371600" indent="0">
              <a:buNone/>
              <a:defRPr/>
            </a:lvl4pPr>
          </a:lstStyle>
          <a:p>
            <a:pPr lvl="0"/>
            <a:r>
              <a:rPr lang="en-GB" dirty="0"/>
              <a:t>Insert body text here.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Lorem ipsum </a:t>
            </a:r>
            <a:r>
              <a:rPr lang="en-GB" dirty="0" err="1"/>
              <a:t>dolor</a:t>
            </a:r>
            <a:r>
              <a:rPr lang="en-GB" dirty="0"/>
              <a:t> sit.</a:t>
            </a:r>
          </a:p>
        </p:txBody>
      </p:sp>
      <p:grpSp>
        <p:nvGrpSpPr>
          <p:cNvPr id="103" name="Group 102">
            <a:extLst>
              <a:ext uri="{FF2B5EF4-FFF2-40B4-BE49-F238E27FC236}">
                <a16:creationId xmlns:a16="http://schemas.microsoft.com/office/drawing/2014/main" id="{3C6D0229-6A70-3840-59DA-3653622B050A}"/>
              </a:ext>
            </a:extLst>
          </p:cNvPr>
          <p:cNvGrpSpPr/>
          <p:nvPr userDrawn="1"/>
        </p:nvGrpSpPr>
        <p:grpSpPr>
          <a:xfrm>
            <a:off x="9886217" y="2032677"/>
            <a:ext cx="545685" cy="543527"/>
            <a:chOff x="2638425" y="2213720"/>
            <a:chExt cx="545685" cy="543527"/>
          </a:xfrm>
        </p:grpSpPr>
        <p:sp>
          <p:nvSpPr>
            <p:cNvPr id="104" name="AutoShape 3">
              <a:extLst>
                <a:ext uri="{FF2B5EF4-FFF2-40B4-BE49-F238E27FC236}">
                  <a16:creationId xmlns:a16="http://schemas.microsoft.com/office/drawing/2014/main" id="{48DCC67A-6217-2EA9-0E44-FAE502EB83E1}"/>
                </a:ext>
              </a:extLst>
            </p:cNvPr>
            <p:cNvSpPr>
              <a:spLocks noChangeAspect="1" noChangeArrowheads="1" noTextEdit="1"/>
            </p:cNvSpPr>
            <p:nvPr/>
          </p:nvSpPr>
          <p:spPr bwMode="auto">
            <a:xfrm>
              <a:off x="2638425" y="2213720"/>
              <a:ext cx="24606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3282C"/>
                </a:solidFill>
                <a:effectLst/>
                <a:uLnTx/>
                <a:uFillTx/>
                <a:latin typeface="Inter ExtraLight" panose="02000503000000020004" pitchFamily="2" charset="0"/>
                <a:ea typeface="+mn-ea"/>
                <a:cs typeface="+mn-cs"/>
              </a:endParaRPr>
            </a:p>
          </p:txBody>
        </p:sp>
        <p:sp>
          <p:nvSpPr>
            <p:cNvPr id="105" name="Oval 104">
              <a:extLst>
                <a:ext uri="{FF2B5EF4-FFF2-40B4-BE49-F238E27FC236}">
                  <a16:creationId xmlns:a16="http://schemas.microsoft.com/office/drawing/2014/main" id="{D467455E-A3C8-AC02-B210-37BE57F1B0C8}"/>
                </a:ext>
              </a:extLst>
            </p:cNvPr>
            <p:cNvSpPr/>
            <p:nvPr/>
          </p:nvSpPr>
          <p:spPr>
            <a:xfrm>
              <a:off x="2693082" y="2266219"/>
              <a:ext cx="491028" cy="491028"/>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grpSp>
          <p:nvGrpSpPr>
            <p:cNvPr id="106" name="Group 105">
              <a:extLst>
                <a:ext uri="{FF2B5EF4-FFF2-40B4-BE49-F238E27FC236}">
                  <a16:creationId xmlns:a16="http://schemas.microsoft.com/office/drawing/2014/main" id="{C8138CC8-FE01-460D-E8A3-3253A2B6C9C4}"/>
                </a:ext>
              </a:extLst>
            </p:cNvPr>
            <p:cNvGrpSpPr/>
            <p:nvPr/>
          </p:nvGrpSpPr>
          <p:grpSpPr>
            <a:xfrm>
              <a:off x="2850586" y="2459783"/>
              <a:ext cx="229028" cy="134808"/>
              <a:chOff x="2178410" y="3500981"/>
              <a:chExt cx="172780" cy="101700"/>
            </a:xfrm>
          </p:grpSpPr>
          <p:sp>
            <p:nvSpPr>
              <p:cNvPr id="107" name="Rectangle: Rounded Corners 57">
                <a:extLst>
                  <a:ext uri="{FF2B5EF4-FFF2-40B4-BE49-F238E27FC236}">
                    <a16:creationId xmlns:a16="http://schemas.microsoft.com/office/drawing/2014/main" id="{15AC4794-2D5B-D35B-7088-EAA3F889A86B}"/>
                  </a:ext>
                </a:extLst>
              </p:cNvPr>
              <p:cNvSpPr/>
              <p:nvPr/>
            </p:nvSpPr>
            <p:spPr>
              <a:xfrm rot="18900000">
                <a:off x="2178410" y="3500981"/>
                <a:ext cx="56388" cy="1017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sp>
            <p:nvSpPr>
              <p:cNvPr id="108" name="Rectangle: Rounded Corners 58">
                <a:extLst>
                  <a:ext uri="{FF2B5EF4-FFF2-40B4-BE49-F238E27FC236}">
                    <a16:creationId xmlns:a16="http://schemas.microsoft.com/office/drawing/2014/main" id="{B3C39687-6FFE-AB75-3781-5A994D3B367A}"/>
                  </a:ext>
                </a:extLst>
              </p:cNvPr>
              <p:cNvSpPr/>
              <p:nvPr/>
            </p:nvSpPr>
            <p:spPr>
              <a:xfrm rot="2700000" flipH="1">
                <a:off x="2242284" y="3462596"/>
                <a:ext cx="56388" cy="16142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grpSp>
      </p:grpSp>
      <p:sp>
        <p:nvSpPr>
          <p:cNvPr id="109" name="Text Placeholder 40">
            <a:extLst>
              <a:ext uri="{FF2B5EF4-FFF2-40B4-BE49-F238E27FC236}">
                <a16:creationId xmlns:a16="http://schemas.microsoft.com/office/drawing/2014/main" id="{D2424312-FF18-16D7-50F0-90B81E8EA1F6}"/>
              </a:ext>
            </a:extLst>
          </p:cNvPr>
          <p:cNvSpPr>
            <a:spLocks noGrp="1"/>
          </p:cNvSpPr>
          <p:nvPr>
            <p:ph type="body" sz="quarter" idx="18" hasCustomPrompt="1"/>
          </p:nvPr>
        </p:nvSpPr>
        <p:spPr>
          <a:xfrm>
            <a:off x="9918742" y="2776657"/>
            <a:ext cx="1968619" cy="2213159"/>
          </a:xfrm>
        </p:spPr>
        <p:txBody>
          <a:bodyPr>
            <a:noAutofit/>
          </a:bodyPr>
          <a:lstStyle>
            <a:lvl1pPr marL="0" indent="0">
              <a:lnSpc>
                <a:spcPct val="100000"/>
              </a:lnSpc>
              <a:spcBef>
                <a:spcPts val="0"/>
              </a:spcBef>
              <a:buNone/>
              <a:defRPr sz="1800">
                <a:solidFill>
                  <a:schemeClr val="tx2"/>
                </a:solidFill>
                <a:latin typeface="Inter ExtraLight" panose="02000503000000020004" pitchFamily="2" charset="0"/>
              </a:defRPr>
            </a:lvl1pPr>
            <a:lvl4pPr marL="1371600" indent="0">
              <a:buNone/>
              <a:defRPr/>
            </a:lvl4pPr>
          </a:lstStyle>
          <a:p>
            <a:pPr lvl="0"/>
            <a:r>
              <a:rPr lang="en-GB" dirty="0"/>
              <a:t>Insert body text here.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Lorem ipsum </a:t>
            </a:r>
            <a:r>
              <a:rPr lang="en-GB" dirty="0" err="1"/>
              <a:t>dolor</a:t>
            </a:r>
            <a:r>
              <a:rPr lang="en-GB" dirty="0"/>
              <a:t> sit.</a:t>
            </a:r>
          </a:p>
        </p:txBody>
      </p:sp>
      <p:grpSp>
        <p:nvGrpSpPr>
          <p:cNvPr id="110" name="Group 109">
            <a:extLst>
              <a:ext uri="{FF2B5EF4-FFF2-40B4-BE49-F238E27FC236}">
                <a16:creationId xmlns:a16="http://schemas.microsoft.com/office/drawing/2014/main" id="{DF4561BA-B989-8D44-404B-899BC2C40483}"/>
              </a:ext>
            </a:extLst>
          </p:cNvPr>
          <p:cNvGrpSpPr/>
          <p:nvPr userDrawn="1"/>
        </p:nvGrpSpPr>
        <p:grpSpPr>
          <a:xfrm>
            <a:off x="7668831" y="2032677"/>
            <a:ext cx="545685" cy="543527"/>
            <a:chOff x="2638425" y="2213720"/>
            <a:chExt cx="545685" cy="543527"/>
          </a:xfrm>
        </p:grpSpPr>
        <p:sp>
          <p:nvSpPr>
            <p:cNvPr id="111" name="AutoShape 3">
              <a:extLst>
                <a:ext uri="{FF2B5EF4-FFF2-40B4-BE49-F238E27FC236}">
                  <a16:creationId xmlns:a16="http://schemas.microsoft.com/office/drawing/2014/main" id="{C0363674-497F-F15F-1B03-9C1925465AA1}"/>
                </a:ext>
              </a:extLst>
            </p:cNvPr>
            <p:cNvSpPr>
              <a:spLocks noChangeAspect="1" noChangeArrowheads="1" noTextEdit="1"/>
            </p:cNvSpPr>
            <p:nvPr/>
          </p:nvSpPr>
          <p:spPr bwMode="auto">
            <a:xfrm>
              <a:off x="2638425" y="2213720"/>
              <a:ext cx="24606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3282C"/>
                </a:solidFill>
                <a:effectLst/>
                <a:uLnTx/>
                <a:uFillTx/>
                <a:latin typeface="Inter ExtraLight" panose="02000503000000020004" pitchFamily="2" charset="0"/>
                <a:ea typeface="+mn-ea"/>
                <a:cs typeface="+mn-cs"/>
              </a:endParaRPr>
            </a:p>
          </p:txBody>
        </p:sp>
        <p:sp>
          <p:nvSpPr>
            <p:cNvPr id="112" name="Oval 111">
              <a:extLst>
                <a:ext uri="{FF2B5EF4-FFF2-40B4-BE49-F238E27FC236}">
                  <a16:creationId xmlns:a16="http://schemas.microsoft.com/office/drawing/2014/main" id="{2A8B0C1D-A1FC-765B-6397-9DC223B93CC5}"/>
                </a:ext>
              </a:extLst>
            </p:cNvPr>
            <p:cNvSpPr/>
            <p:nvPr/>
          </p:nvSpPr>
          <p:spPr>
            <a:xfrm>
              <a:off x="2693082" y="2266219"/>
              <a:ext cx="491028" cy="491028"/>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grpSp>
          <p:nvGrpSpPr>
            <p:cNvPr id="113" name="Group 112">
              <a:extLst>
                <a:ext uri="{FF2B5EF4-FFF2-40B4-BE49-F238E27FC236}">
                  <a16:creationId xmlns:a16="http://schemas.microsoft.com/office/drawing/2014/main" id="{D2184001-B1FD-3F63-368E-A44A1993CC5E}"/>
                </a:ext>
              </a:extLst>
            </p:cNvPr>
            <p:cNvGrpSpPr/>
            <p:nvPr/>
          </p:nvGrpSpPr>
          <p:grpSpPr>
            <a:xfrm>
              <a:off x="2850586" y="2459783"/>
              <a:ext cx="229028" cy="134808"/>
              <a:chOff x="2178410" y="3500981"/>
              <a:chExt cx="172780" cy="101700"/>
            </a:xfrm>
          </p:grpSpPr>
          <p:sp>
            <p:nvSpPr>
              <p:cNvPr id="114" name="Rectangle: Rounded Corners 57">
                <a:extLst>
                  <a:ext uri="{FF2B5EF4-FFF2-40B4-BE49-F238E27FC236}">
                    <a16:creationId xmlns:a16="http://schemas.microsoft.com/office/drawing/2014/main" id="{6CA6F70E-35CD-FFCC-437B-F3DB0E88A8AE}"/>
                  </a:ext>
                </a:extLst>
              </p:cNvPr>
              <p:cNvSpPr/>
              <p:nvPr/>
            </p:nvSpPr>
            <p:spPr>
              <a:xfrm rot="18900000">
                <a:off x="2178410" y="3500981"/>
                <a:ext cx="56388" cy="1017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sp>
            <p:nvSpPr>
              <p:cNvPr id="115" name="Rectangle: Rounded Corners 58">
                <a:extLst>
                  <a:ext uri="{FF2B5EF4-FFF2-40B4-BE49-F238E27FC236}">
                    <a16:creationId xmlns:a16="http://schemas.microsoft.com/office/drawing/2014/main" id="{C59DB727-D75C-FFB6-DA62-222862CBD28A}"/>
                  </a:ext>
                </a:extLst>
              </p:cNvPr>
              <p:cNvSpPr/>
              <p:nvPr/>
            </p:nvSpPr>
            <p:spPr>
              <a:xfrm rot="2700000" flipH="1">
                <a:off x="2242284" y="3462596"/>
                <a:ext cx="56388" cy="16142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grpSp>
      </p:grpSp>
      <p:grpSp>
        <p:nvGrpSpPr>
          <p:cNvPr id="116" name="Group 115">
            <a:extLst>
              <a:ext uri="{FF2B5EF4-FFF2-40B4-BE49-F238E27FC236}">
                <a16:creationId xmlns:a16="http://schemas.microsoft.com/office/drawing/2014/main" id="{DEB2D242-0B82-EA22-3072-580069B65348}"/>
              </a:ext>
            </a:extLst>
          </p:cNvPr>
          <p:cNvGrpSpPr/>
          <p:nvPr userDrawn="1"/>
        </p:nvGrpSpPr>
        <p:grpSpPr>
          <a:xfrm>
            <a:off x="5451446" y="2032677"/>
            <a:ext cx="545685" cy="543527"/>
            <a:chOff x="2638425" y="2213720"/>
            <a:chExt cx="545685" cy="543527"/>
          </a:xfrm>
        </p:grpSpPr>
        <p:sp>
          <p:nvSpPr>
            <p:cNvPr id="117" name="AutoShape 3">
              <a:extLst>
                <a:ext uri="{FF2B5EF4-FFF2-40B4-BE49-F238E27FC236}">
                  <a16:creationId xmlns:a16="http://schemas.microsoft.com/office/drawing/2014/main" id="{9A09A6F3-4522-1077-3DE7-3F102F9881D5}"/>
                </a:ext>
              </a:extLst>
            </p:cNvPr>
            <p:cNvSpPr>
              <a:spLocks noChangeAspect="1" noChangeArrowheads="1" noTextEdit="1"/>
            </p:cNvSpPr>
            <p:nvPr/>
          </p:nvSpPr>
          <p:spPr bwMode="auto">
            <a:xfrm>
              <a:off x="2638425" y="2213720"/>
              <a:ext cx="24606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3282C"/>
                </a:solidFill>
                <a:effectLst/>
                <a:uLnTx/>
                <a:uFillTx/>
                <a:latin typeface="Inter ExtraLight" panose="02000503000000020004" pitchFamily="2" charset="0"/>
                <a:ea typeface="+mn-ea"/>
                <a:cs typeface="+mn-cs"/>
              </a:endParaRPr>
            </a:p>
          </p:txBody>
        </p:sp>
        <p:sp>
          <p:nvSpPr>
            <p:cNvPr id="118" name="Oval 117">
              <a:extLst>
                <a:ext uri="{FF2B5EF4-FFF2-40B4-BE49-F238E27FC236}">
                  <a16:creationId xmlns:a16="http://schemas.microsoft.com/office/drawing/2014/main" id="{D5E577EA-BF5B-5ED7-44AF-E49BEFE54329}"/>
                </a:ext>
              </a:extLst>
            </p:cNvPr>
            <p:cNvSpPr/>
            <p:nvPr/>
          </p:nvSpPr>
          <p:spPr>
            <a:xfrm>
              <a:off x="2693082" y="2266219"/>
              <a:ext cx="491028" cy="491028"/>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grpSp>
          <p:nvGrpSpPr>
            <p:cNvPr id="119" name="Group 118">
              <a:extLst>
                <a:ext uri="{FF2B5EF4-FFF2-40B4-BE49-F238E27FC236}">
                  <a16:creationId xmlns:a16="http://schemas.microsoft.com/office/drawing/2014/main" id="{D8D81B8E-4076-9539-08BF-F2023C08B50A}"/>
                </a:ext>
              </a:extLst>
            </p:cNvPr>
            <p:cNvGrpSpPr/>
            <p:nvPr/>
          </p:nvGrpSpPr>
          <p:grpSpPr>
            <a:xfrm>
              <a:off x="2850586" y="2459783"/>
              <a:ext cx="229028" cy="134808"/>
              <a:chOff x="2178410" y="3500981"/>
              <a:chExt cx="172780" cy="101700"/>
            </a:xfrm>
          </p:grpSpPr>
          <p:sp>
            <p:nvSpPr>
              <p:cNvPr id="120" name="Rectangle: Rounded Corners 57">
                <a:extLst>
                  <a:ext uri="{FF2B5EF4-FFF2-40B4-BE49-F238E27FC236}">
                    <a16:creationId xmlns:a16="http://schemas.microsoft.com/office/drawing/2014/main" id="{CC899001-525C-462F-4241-93EDD02409FD}"/>
                  </a:ext>
                </a:extLst>
              </p:cNvPr>
              <p:cNvSpPr/>
              <p:nvPr/>
            </p:nvSpPr>
            <p:spPr>
              <a:xfrm rot="18900000">
                <a:off x="2178410" y="3500981"/>
                <a:ext cx="56388" cy="1017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sp>
            <p:nvSpPr>
              <p:cNvPr id="121" name="Rectangle: Rounded Corners 58">
                <a:extLst>
                  <a:ext uri="{FF2B5EF4-FFF2-40B4-BE49-F238E27FC236}">
                    <a16:creationId xmlns:a16="http://schemas.microsoft.com/office/drawing/2014/main" id="{6BB89708-9F46-A05E-ED60-D1C74394D550}"/>
                  </a:ext>
                </a:extLst>
              </p:cNvPr>
              <p:cNvSpPr/>
              <p:nvPr/>
            </p:nvSpPr>
            <p:spPr>
              <a:xfrm rot="2700000" flipH="1">
                <a:off x="2242284" y="3462596"/>
                <a:ext cx="56388" cy="16142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grpSp>
      </p:grpSp>
      <p:sp>
        <p:nvSpPr>
          <p:cNvPr id="4" name="Title 1">
            <a:extLst>
              <a:ext uri="{FF2B5EF4-FFF2-40B4-BE49-F238E27FC236}">
                <a16:creationId xmlns:a16="http://schemas.microsoft.com/office/drawing/2014/main" id="{DDD9870D-D0C2-82A1-9215-09F62917D2A8}"/>
              </a:ext>
            </a:extLst>
          </p:cNvPr>
          <p:cNvSpPr>
            <a:spLocks noGrp="1"/>
          </p:cNvSpPr>
          <p:nvPr>
            <p:ph type="title"/>
          </p:nvPr>
        </p:nvSpPr>
        <p:spPr>
          <a:xfrm>
            <a:off x="303321" y="320736"/>
            <a:ext cx="10383094" cy="522642"/>
          </a:xfrm>
          <a:prstGeom prst="rect">
            <a:avLst/>
          </a:prstGeom>
        </p:spPr>
        <p:txBody>
          <a:bodyPr/>
          <a:lstStyle>
            <a:lvl1pPr>
              <a:defRPr sz="3200">
                <a:solidFill>
                  <a:schemeClr val="tx2"/>
                </a:solidFill>
                <a:latin typeface="+mn-lt"/>
              </a:defRPr>
            </a:lvl1pPr>
          </a:lstStyle>
          <a:p>
            <a:r>
              <a:rPr lang="en-US"/>
              <a:t>Click to edit Master title style</a:t>
            </a:r>
            <a:endParaRPr lang="en-GB"/>
          </a:p>
        </p:txBody>
      </p:sp>
      <p:sp>
        <p:nvSpPr>
          <p:cNvPr id="5" name="Text Placeholder 5">
            <a:extLst>
              <a:ext uri="{FF2B5EF4-FFF2-40B4-BE49-F238E27FC236}">
                <a16:creationId xmlns:a16="http://schemas.microsoft.com/office/drawing/2014/main" id="{CEF1B2C7-AB72-15DB-B4FD-1BEFA9000BDE}"/>
              </a:ext>
            </a:extLst>
          </p:cNvPr>
          <p:cNvSpPr>
            <a:spLocks noGrp="1"/>
          </p:cNvSpPr>
          <p:nvPr>
            <p:ph type="body" sz="quarter" idx="10" hasCustomPrompt="1"/>
          </p:nvPr>
        </p:nvSpPr>
        <p:spPr>
          <a:xfrm>
            <a:off x="303213" y="794393"/>
            <a:ext cx="10382654" cy="341632"/>
          </a:xfrm>
        </p:spPr>
        <p:txBody>
          <a:bodyPr wrap="square">
            <a:spAutoFit/>
          </a:bodyPr>
          <a:lstStyle>
            <a:lvl1pPr marL="0" indent="0" algn="l" defTabSz="914400" rtl="0" eaLnBrk="1" latinLnBrk="0" hangingPunct="1">
              <a:buNone/>
              <a:defRPr kumimoji="0" lang="en-GB" sz="1800" b="0" i="0" u="none" strike="noStrike" kern="1200" cap="none" spc="0" normalizeH="0" baseline="0" dirty="0">
                <a:ln>
                  <a:noFill/>
                </a:ln>
                <a:solidFill>
                  <a:srgbClr val="23282C">
                    <a:alpha val="50000"/>
                  </a:srgbClr>
                </a:solidFill>
                <a:effectLst/>
                <a:uLnTx/>
                <a:uFillTx/>
                <a:latin typeface="Inter Light" panose="02000503000000020004" pitchFamily="2" charset="0"/>
                <a:ea typeface="Tahoma" panose="020B0604030504040204" pitchFamily="34" charset="0"/>
                <a:cs typeface="Tahoma" panose="020B0604030504040204" pitchFamily="34" charset="0"/>
              </a:defRPr>
            </a:lvl1pPr>
          </a:lstStyle>
          <a:p>
            <a:pPr lvl="0"/>
            <a:r>
              <a:rPr lang="en-US" dirty="0"/>
              <a:t>Click to edit sub title</a:t>
            </a:r>
            <a:endParaRPr lang="en-GB" dirty="0"/>
          </a:p>
        </p:txBody>
      </p:sp>
    </p:spTree>
    <p:extLst>
      <p:ext uri="{BB962C8B-B14F-4D97-AF65-F5344CB8AC3E}">
        <p14:creationId xmlns:p14="http://schemas.microsoft.com/office/powerpoint/2010/main" val="11592837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 presetClass="entr" presetSubtype="8" decel="100000"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 calcmode="lin" valueType="num">
                                      <p:cBhvr additive="base">
                                        <p:cTn id="10" dur="500" fill="hold"/>
                                        <p:tgtEl>
                                          <p:spTgt spid="43"/>
                                        </p:tgtEl>
                                        <p:attrNameLst>
                                          <p:attrName>ppt_x</p:attrName>
                                        </p:attrNameLst>
                                      </p:cBhvr>
                                      <p:tavLst>
                                        <p:tav tm="0">
                                          <p:val>
                                            <p:strVal val="0-#ppt_w/2"/>
                                          </p:val>
                                        </p:tav>
                                        <p:tav tm="100000">
                                          <p:val>
                                            <p:strVal val="#ppt_x"/>
                                          </p:val>
                                        </p:tav>
                                      </p:tavLst>
                                    </p:anim>
                                    <p:anim calcmode="lin" valueType="num">
                                      <p:cBhvr additive="base">
                                        <p:cTn id="11" dur="500" fill="hold"/>
                                        <p:tgtEl>
                                          <p:spTgt spid="43"/>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0"/>
                                  </p:stCondLst>
                                  <p:childTnLst>
                                    <p:set>
                                      <p:cBhvr>
                                        <p:cTn id="13" dur="1" fill="hold">
                                          <p:stCondLst>
                                            <p:cond delay="0"/>
                                          </p:stCondLst>
                                        </p:cTn>
                                        <p:tgtEl>
                                          <p:spTgt spid="65">
                                            <p:txEl>
                                              <p:pRg st="0" end="0"/>
                                            </p:txEl>
                                          </p:spTgt>
                                        </p:tgtEl>
                                        <p:attrNameLst>
                                          <p:attrName>style.visibility</p:attrName>
                                        </p:attrNameLst>
                                      </p:cBhvr>
                                      <p:to>
                                        <p:strVal val="visible"/>
                                      </p:to>
                                    </p:set>
                                    <p:anim calcmode="lin" valueType="num">
                                      <p:cBhvr additive="base">
                                        <p:cTn id="14" dur="500" fill="hold"/>
                                        <p:tgtEl>
                                          <p:spTgt spid="65">
                                            <p:txEl>
                                              <p:pRg st="0" end="0"/>
                                            </p:txEl>
                                          </p:spTgt>
                                        </p:tgtEl>
                                        <p:attrNameLst>
                                          <p:attrName>ppt_x</p:attrName>
                                        </p:attrNameLst>
                                      </p:cBhvr>
                                      <p:tavLst>
                                        <p:tav tm="0">
                                          <p:val>
                                            <p:strVal val="0-#ppt_w/2"/>
                                          </p:val>
                                        </p:tav>
                                        <p:tav tm="100000">
                                          <p:val>
                                            <p:strVal val="#ppt_x"/>
                                          </p:val>
                                        </p:tav>
                                      </p:tavLst>
                                    </p:anim>
                                    <p:anim calcmode="lin" valueType="num">
                                      <p:cBhvr additive="base">
                                        <p:cTn id="15" dur="500" fill="hold"/>
                                        <p:tgtEl>
                                          <p:spTgt spid="65">
                                            <p:txEl>
                                              <p:pRg st="0" end="0"/>
                                            </p:txEl>
                                          </p:spTgt>
                                        </p:tgtEl>
                                        <p:attrNameLst>
                                          <p:attrName>ppt_y</p:attrName>
                                        </p:attrNameLst>
                                      </p:cBhvr>
                                      <p:tavLst>
                                        <p:tav tm="0">
                                          <p:val>
                                            <p:strVal val="#ppt_y"/>
                                          </p:val>
                                        </p:tav>
                                        <p:tav tm="100000">
                                          <p:val>
                                            <p:strVal val="#ppt_y"/>
                                          </p:val>
                                        </p:tav>
                                      </p:tavLst>
                                    </p:anim>
                                  </p:childTnLst>
                                </p:cTn>
                              </p:par>
                              <p:par>
                                <p:cTn id="16" presetID="2" presetClass="entr" presetSubtype="2" decel="100000" fill="hold" nodeType="withEffect">
                                  <p:stCondLst>
                                    <p:cond delay="0"/>
                                  </p:stCondLst>
                                  <p:childTnLst>
                                    <p:set>
                                      <p:cBhvr>
                                        <p:cTn id="17" dur="1" fill="hold">
                                          <p:stCondLst>
                                            <p:cond delay="0"/>
                                          </p:stCondLst>
                                        </p:cTn>
                                        <p:tgtEl>
                                          <p:spTgt spid="66"/>
                                        </p:tgtEl>
                                        <p:attrNameLst>
                                          <p:attrName>style.visibility</p:attrName>
                                        </p:attrNameLst>
                                      </p:cBhvr>
                                      <p:to>
                                        <p:strVal val="visible"/>
                                      </p:to>
                                    </p:set>
                                    <p:anim calcmode="lin" valueType="num">
                                      <p:cBhvr additive="base">
                                        <p:cTn id="18" dur="500" fill="hold"/>
                                        <p:tgtEl>
                                          <p:spTgt spid="66"/>
                                        </p:tgtEl>
                                        <p:attrNameLst>
                                          <p:attrName>ppt_x</p:attrName>
                                        </p:attrNameLst>
                                      </p:cBhvr>
                                      <p:tavLst>
                                        <p:tav tm="0">
                                          <p:val>
                                            <p:strVal val="1+#ppt_w/2"/>
                                          </p:val>
                                        </p:tav>
                                        <p:tav tm="100000">
                                          <p:val>
                                            <p:strVal val="#ppt_x"/>
                                          </p:val>
                                        </p:tav>
                                      </p:tavLst>
                                    </p:anim>
                                    <p:anim calcmode="lin" valueType="num">
                                      <p:cBhvr additive="base">
                                        <p:cTn id="19" dur="500" fill="hold"/>
                                        <p:tgtEl>
                                          <p:spTgt spid="66"/>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childTnLst>
                                    <p:set>
                                      <p:cBhvr>
                                        <p:cTn id="21" dur="1" fill="hold">
                                          <p:stCondLst>
                                            <p:cond delay="0"/>
                                          </p:stCondLst>
                                        </p:cTn>
                                        <p:tgtEl>
                                          <p:spTgt spid="72">
                                            <p:txEl>
                                              <p:pRg st="0" end="0"/>
                                            </p:txEl>
                                          </p:spTgt>
                                        </p:tgtEl>
                                        <p:attrNameLst>
                                          <p:attrName>style.visibility</p:attrName>
                                        </p:attrNameLst>
                                      </p:cBhvr>
                                      <p:to>
                                        <p:strVal val="visible"/>
                                      </p:to>
                                    </p:set>
                                    <p:anim calcmode="lin" valueType="num">
                                      <p:cBhvr additive="base">
                                        <p:cTn id="22" dur="500" fill="hold"/>
                                        <p:tgtEl>
                                          <p:spTgt spid="72">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72">
                                            <p:txEl>
                                              <p:pRg st="0" end="0"/>
                                            </p:txEl>
                                          </p:spTgt>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0"/>
                                  </p:stCondLst>
                                  <p:childTnLst>
                                    <p:set>
                                      <p:cBhvr>
                                        <p:cTn id="25" dur="1" fill="hold">
                                          <p:stCondLst>
                                            <p:cond delay="0"/>
                                          </p:stCondLst>
                                        </p:cTn>
                                        <p:tgtEl>
                                          <p:spTgt spid="88">
                                            <p:txEl>
                                              <p:pRg st="0" end="0"/>
                                            </p:txEl>
                                          </p:spTgt>
                                        </p:tgtEl>
                                        <p:attrNameLst>
                                          <p:attrName>style.visibility</p:attrName>
                                        </p:attrNameLst>
                                      </p:cBhvr>
                                      <p:to>
                                        <p:strVal val="visible"/>
                                      </p:to>
                                    </p:set>
                                    <p:anim calcmode="lin" valueType="num">
                                      <p:cBhvr additive="base">
                                        <p:cTn id="26" dur="500" fill="hold"/>
                                        <p:tgtEl>
                                          <p:spTgt spid="88">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88">
                                            <p:txEl>
                                              <p:pRg st="0" end="0"/>
                                            </p:txEl>
                                          </p:spTgt>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0"/>
                                  </p:stCondLst>
                                  <p:childTnLst>
                                    <p:set>
                                      <p:cBhvr>
                                        <p:cTn id="29" dur="1" fill="hold">
                                          <p:stCondLst>
                                            <p:cond delay="0"/>
                                          </p:stCondLst>
                                        </p:cTn>
                                        <p:tgtEl>
                                          <p:spTgt spid="89">
                                            <p:txEl>
                                              <p:pRg st="0" end="0"/>
                                            </p:txEl>
                                          </p:spTgt>
                                        </p:tgtEl>
                                        <p:attrNameLst>
                                          <p:attrName>style.visibility</p:attrName>
                                        </p:attrNameLst>
                                      </p:cBhvr>
                                      <p:to>
                                        <p:strVal val="visible"/>
                                      </p:to>
                                    </p:set>
                                    <p:anim calcmode="lin" valueType="num">
                                      <p:cBhvr additive="base">
                                        <p:cTn id="30" dur="500" fill="hold"/>
                                        <p:tgtEl>
                                          <p:spTgt spid="89">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89">
                                            <p:txEl>
                                              <p:pRg st="0" end="0"/>
                                            </p:txEl>
                                          </p:spTgt>
                                        </p:tgtEl>
                                        <p:attrNameLst>
                                          <p:attrName>ppt_y</p:attrName>
                                        </p:attrNameLst>
                                      </p:cBhvr>
                                      <p:tavLst>
                                        <p:tav tm="0">
                                          <p:val>
                                            <p:strVal val="#ppt_y"/>
                                          </p:val>
                                        </p:tav>
                                        <p:tav tm="100000">
                                          <p:val>
                                            <p:strVal val="#ppt_y"/>
                                          </p:val>
                                        </p:tav>
                                      </p:tavLst>
                                    </p:anim>
                                  </p:childTnLst>
                                </p:cTn>
                              </p:par>
                              <p:par>
                                <p:cTn id="32" presetID="2" presetClass="entr" presetSubtype="2" decel="100000" fill="hold" nodeType="withEffect">
                                  <p:stCondLst>
                                    <p:cond delay="0"/>
                                  </p:stCondLst>
                                  <p:childTnLst>
                                    <p:set>
                                      <p:cBhvr>
                                        <p:cTn id="33" dur="1" fill="hold">
                                          <p:stCondLst>
                                            <p:cond delay="0"/>
                                          </p:stCondLst>
                                        </p:cTn>
                                        <p:tgtEl>
                                          <p:spTgt spid="103"/>
                                        </p:tgtEl>
                                        <p:attrNameLst>
                                          <p:attrName>style.visibility</p:attrName>
                                        </p:attrNameLst>
                                      </p:cBhvr>
                                      <p:to>
                                        <p:strVal val="visible"/>
                                      </p:to>
                                    </p:set>
                                    <p:anim calcmode="lin" valueType="num">
                                      <p:cBhvr additive="base">
                                        <p:cTn id="34" dur="500" fill="hold"/>
                                        <p:tgtEl>
                                          <p:spTgt spid="103"/>
                                        </p:tgtEl>
                                        <p:attrNameLst>
                                          <p:attrName>ppt_x</p:attrName>
                                        </p:attrNameLst>
                                      </p:cBhvr>
                                      <p:tavLst>
                                        <p:tav tm="0">
                                          <p:val>
                                            <p:strVal val="1+#ppt_w/2"/>
                                          </p:val>
                                        </p:tav>
                                        <p:tav tm="100000">
                                          <p:val>
                                            <p:strVal val="#ppt_x"/>
                                          </p:val>
                                        </p:tav>
                                      </p:tavLst>
                                    </p:anim>
                                    <p:anim calcmode="lin" valueType="num">
                                      <p:cBhvr additive="base">
                                        <p:cTn id="35" dur="500" fill="hold"/>
                                        <p:tgtEl>
                                          <p:spTgt spid="103"/>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0"/>
                                  </p:stCondLst>
                                  <p:childTnLst>
                                    <p:set>
                                      <p:cBhvr>
                                        <p:cTn id="37" dur="1" fill="hold">
                                          <p:stCondLst>
                                            <p:cond delay="0"/>
                                          </p:stCondLst>
                                        </p:cTn>
                                        <p:tgtEl>
                                          <p:spTgt spid="109">
                                            <p:txEl>
                                              <p:pRg st="0" end="0"/>
                                            </p:txEl>
                                          </p:spTgt>
                                        </p:tgtEl>
                                        <p:attrNameLst>
                                          <p:attrName>style.visibility</p:attrName>
                                        </p:attrNameLst>
                                      </p:cBhvr>
                                      <p:to>
                                        <p:strVal val="visible"/>
                                      </p:to>
                                    </p:set>
                                    <p:anim calcmode="lin" valueType="num">
                                      <p:cBhvr additive="base">
                                        <p:cTn id="38" dur="500" fill="hold"/>
                                        <p:tgtEl>
                                          <p:spTgt spid="109">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109">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2" decel="100000" fill="hold" nodeType="withEffect">
                                  <p:stCondLst>
                                    <p:cond delay="0"/>
                                  </p:stCondLst>
                                  <p:childTnLst>
                                    <p:set>
                                      <p:cBhvr>
                                        <p:cTn id="41" dur="1" fill="hold">
                                          <p:stCondLst>
                                            <p:cond delay="0"/>
                                          </p:stCondLst>
                                        </p:cTn>
                                        <p:tgtEl>
                                          <p:spTgt spid="110"/>
                                        </p:tgtEl>
                                        <p:attrNameLst>
                                          <p:attrName>style.visibility</p:attrName>
                                        </p:attrNameLst>
                                      </p:cBhvr>
                                      <p:to>
                                        <p:strVal val="visible"/>
                                      </p:to>
                                    </p:set>
                                    <p:anim calcmode="lin" valueType="num">
                                      <p:cBhvr additive="base">
                                        <p:cTn id="42" dur="500" fill="hold"/>
                                        <p:tgtEl>
                                          <p:spTgt spid="110"/>
                                        </p:tgtEl>
                                        <p:attrNameLst>
                                          <p:attrName>ppt_x</p:attrName>
                                        </p:attrNameLst>
                                      </p:cBhvr>
                                      <p:tavLst>
                                        <p:tav tm="0">
                                          <p:val>
                                            <p:strVal val="1+#ppt_w/2"/>
                                          </p:val>
                                        </p:tav>
                                        <p:tav tm="100000">
                                          <p:val>
                                            <p:strVal val="#ppt_x"/>
                                          </p:val>
                                        </p:tav>
                                      </p:tavLst>
                                    </p:anim>
                                    <p:anim calcmode="lin" valueType="num">
                                      <p:cBhvr additive="base">
                                        <p:cTn id="43" dur="500" fill="hold"/>
                                        <p:tgtEl>
                                          <p:spTgt spid="110"/>
                                        </p:tgtEl>
                                        <p:attrNameLst>
                                          <p:attrName>ppt_y</p:attrName>
                                        </p:attrNameLst>
                                      </p:cBhvr>
                                      <p:tavLst>
                                        <p:tav tm="0">
                                          <p:val>
                                            <p:strVal val="#ppt_y"/>
                                          </p:val>
                                        </p:tav>
                                        <p:tav tm="100000">
                                          <p:val>
                                            <p:strVal val="#ppt_y"/>
                                          </p:val>
                                        </p:tav>
                                      </p:tavLst>
                                    </p:anim>
                                  </p:childTnLst>
                                </p:cTn>
                              </p:par>
                              <p:par>
                                <p:cTn id="44" presetID="2" presetClass="entr" presetSubtype="2" decel="100000" fill="hold" nodeType="withEffect">
                                  <p:stCondLst>
                                    <p:cond delay="0"/>
                                  </p:stCondLst>
                                  <p:childTnLst>
                                    <p:set>
                                      <p:cBhvr>
                                        <p:cTn id="45" dur="1" fill="hold">
                                          <p:stCondLst>
                                            <p:cond delay="0"/>
                                          </p:stCondLst>
                                        </p:cTn>
                                        <p:tgtEl>
                                          <p:spTgt spid="116"/>
                                        </p:tgtEl>
                                        <p:attrNameLst>
                                          <p:attrName>style.visibility</p:attrName>
                                        </p:attrNameLst>
                                      </p:cBhvr>
                                      <p:to>
                                        <p:strVal val="visible"/>
                                      </p:to>
                                    </p:set>
                                    <p:anim calcmode="lin" valueType="num">
                                      <p:cBhvr additive="base">
                                        <p:cTn id="46" dur="500" fill="hold"/>
                                        <p:tgtEl>
                                          <p:spTgt spid="116"/>
                                        </p:tgtEl>
                                        <p:attrNameLst>
                                          <p:attrName>ppt_x</p:attrName>
                                        </p:attrNameLst>
                                      </p:cBhvr>
                                      <p:tavLst>
                                        <p:tav tm="0">
                                          <p:val>
                                            <p:strVal val="1+#ppt_w/2"/>
                                          </p:val>
                                        </p:tav>
                                        <p:tav tm="100000">
                                          <p:val>
                                            <p:strVal val="#ppt_x"/>
                                          </p:val>
                                        </p:tav>
                                      </p:tavLst>
                                    </p:anim>
                                    <p:anim calcmode="lin" valueType="num">
                                      <p:cBhvr additive="base">
                                        <p:cTn id="47" dur="500" fill="hold"/>
                                        <p:tgtEl>
                                          <p:spTgt spid="1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build="p">
        <p:tmplLst>
          <p:tmpl lvl="1">
            <p:tnLst>
              <p:par>
                <p:cTn presetID="2" presetClass="entr" presetSubtype="8" decel="10000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 calcmode="lin" valueType="num">
                      <p:cBhvr additive="base">
                        <p:cTn dur="500" fill="hold"/>
                        <p:tgtEl>
                          <p:spTgt spid="65"/>
                        </p:tgtEl>
                        <p:attrNameLst>
                          <p:attrName>ppt_x</p:attrName>
                        </p:attrNameLst>
                      </p:cBhvr>
                      <p:tavLst>
                        <p:tav tm="0">
                          <p:val>
                            <p:strVal val="0-#ppt_w/2"/>
                          </p:val>
                        </p:tav>
                        <p:tav tm="100000">
                          <p:val>
                            <p:strVal val="#ppt_x"/>
                          </p:val>
                        </p:tav>
                      </p:tavLst>
                    </p:anim>
                    <p:anim calcmode="lin" valueType="num">
                      <p:cBhvr additive="base">
                        <p:cTn dur="500" fill="hold"/>
                        <p:tgtEl>
                          <p:spTgt spid="65"/>
                        </p:tgtEl>
                        <p:attrNameLst>
                          <p:attrName>ppt_y</p:attrName>
                        </p:attrNameLst>
                      </p:cBhvr>
                      <p:tavLst>
                        <p:tav tm="0">
                          <p:val>
                            <p:strVal val="#ppt_y"/>
                          </p:val>
                        </p:tav>
                        <p:tav tm="100000">
                          <p:val>
                            <p:strVal val="#ppt_y"/>
                          </p:val>
                        </p:tav>
                      </p:tavLst>
                    </p:anim>
                  </p:childTnLst>
                </p:cTn>
              </p:par>
            </p:tnLst>
          </p:tmpl>
        </p:tmplLst>
      </p:bldP>
      <p:bldP spid="72" grpId="0" build="p">
        <p:tmplLst>
          <p:tmpl lvl="1">
            <p:tnLst>
              <p:par>
                <p:cTn presetID="2" presetClass="entr" presetSubtype="2" decel="10000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 calcmode="lin" valueType="num">
                      <p:cBhvr additive="base">
                        <p:cTn dur="500" fill="hold"/>
                        <p:tgtEl>
                          <p:spTgt spid="72"/>
                        </p:tgtEl>
                        <p:attrNameLst>
                          <p:attrName>ppt_x</p:attrName>
                        </p:attrNameLst>
                      </p:cBhvr>
                      <p:tavLst>
                        <p:tav tm="0">
                          <p:val>
                            <p:strVal val="1+#ppt_w/2"/>
                          </p:val>
                        </p:tav>
                        <p:tav tm="100000">
                          <p:val>
                            <p:strVal val="#ppt_x"/>
                          </p:val>
                        </p:tav>
                      </p:tavLst>
                    </p:anim>
                    <p:anim calcmode="lin" valueType="num">
                      <p:cBhvr additive="base">
                        <p:cTn dur="500" fill="hold"/>
                        <p:tgtEl>
                          <p:spTgt spid="72"/>
                        </p:tgtEl>
                        <p:attrNameLst>
                          <p:attrName>ppt_y</p:attrName>
                        </p:attrNameLst>
                      </p:cBhvr>
                      <p:tavLst>
                        <p:tav tm="0">
                          <p:val>
                            <p:strVal val="#ppt_y"/>
                          </p:val>
                        </p:tav>
                        <p:tav tm="100000">
                          <p:val>
                            <p:strVal val="#ppt_y"/>
                          </p:val>
                        </p:tav>
                      </p:tavLst>
                    </p:anim>
                  </p:childTnLst>
                </p:cTn>
              </p:par>
            </p:tnLst>
          </p:tmpl>
        </p:tmplLst>
      </p:bldP>
      <p:bldP spid="88" grpId="0" build="p">
        <p:tmplLst>
          <p:tmpl lvl="1">
            <p:tnLst>
              <p:par>
                <p:cTn presetID="2" presetClass="entr" presetSubtype="2" decel="100000" fill="hold" nodeType="withEffect">
                  <p:stCondLst>
                    <p:cond delay="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500" fill="hold"/>
                        <p:tgtEl>
                          <p:spTgt spid="88"/>
                        </p:tgtEl>
                        <p:attrNameLst>
                          <p:attrName>ppt_x</p:attrName>
                        </p:attrNameLst>
                      </p:cBhvr>
                      <p:tavLst>
                        <p:tav tm="0">
                          <p:val>
                            <p:strVal val="1+#ppt_w/2"/>
                          </p:val>
                        </p:tav>
                        <p:tav tm="100000">
                          <p:val>
                            <p:strVal val="#ppt_x"/>
                          </p:val>
                        </p:tav>
                      </p:tavLst>
                    </p:anim>
                    <p:anim calcmode="lin" valueType="num">
                      <p:cBhvr additive="base">
                        <p:cTn dur="500" fill="hold"/>
                        <p:tgtEl>
                          <p:spTgt spid="88"/>
                        </p:tgtEl>
                        <p:attrNameLst>
                          <p:attrName>ppt_y</p:attrName>
                        </p:attrNameLst>
                      </p:cBhvr>
                      <p:tavLst>
                        <p:tav tm="0">
                          <p:val>
                            <p:strVal val="#ppt_y"/>
                          </p:val>
                        </p:tav>
                        <p:tav tm="100000">
                          <p:val>
                            <p:strVal val="#ppt_y"/>
                          </p:val>
                        </p:tav>
                      </p:tavLst>
                    </p:anim>
                  </p:childTnLst>
                </p:cTn>
              </p:par>
            </p:tnLst>
          </p:tmpl>
        </p:tmplLst>
      </p:bldP>
      <p:bldP spid="89" grpId="0" build="p">
        <p:tmplLst>
          <p:tmpl lvl="1">
            <p:tnLst>
              <p:par>
                <p:cTn presetID="2" presetClass="entr" presetSubtype="2" decel="100000" fill="hold" nodeType="withEffect">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additive="base">
                        <p:cTn dur="500" fill="hold"/>
                        <p:tgtEl>
                          <p:spTgt spid="89"/>
                        </p:tgtEl>
                        <p:attrNameLst>
                          <p:attrName>ppt_x</p:attrName>
                        </p:attrNameLst>
                      </p:cBhvr>
                      <p:tavLst>
                        <p:tav tm="0">
                          <p:val>
                            <p:strVal val="1+#ppt_w/2"/>
                          </p:val>
                        </p:tav>
                        <p:tav tm="100000">
                          <p:val>
                            <p:strVal val="#ppt_x"/>
                          </p:val>
                        </p:tav>
                      </p:tavLst>
                    </p:anim>
                    <p:anim calcmode="lin" valueType="num">
                      <p:cBhvr additive="base">
                        <p:cTn dur="500" fill="hold"/>
                        <p:tgtEl>
                          <p:spTgt spid="89"/>
                        </p:tgtEl>
                        <p:attrNameLst>
                          <p:attrName>ppt_y</p:attrName>
                        </p:attrNameLst>
                      </p:cBhvr>
                      <p:tavLst>
                        <p:tav tm="0">
                          <p:val>
                            <p:strVal val="#ppt_y"/>
                          </p:val>
                        </p:tav>
                        <p:tav tm="100000">
                          <p:val>
                            <p:strVal val="#ppt_y"/>
                          </p:val>
                        </p:tav>
                      </p:tavLst>
                    </p:anim>
                  </p:childTnLst>
                </p:cTn>
              </p:par>
            </p:tnLst>
          </p:tmpl>
        </p:tmplLst>
      </p:bldP>
      <p:bldP spid="109" grpId="0" build="p">
        <p:tmplLst>
          <p:tmpl lvl="1">
            <p:tnLst>
              <p:par>
                <p:cTn presetID="2" presetClass="entr" presetSubtype="2" decel="100000" fill="hold" nodeType="withEffect">
                  <p:stCondLst>
                    <p:cond delay="0"/>
                  </p:stCondLst>
                  <p:childTnLst>
                    <p:set>
                      <p:cBhvr>
                        <p:cTn dur="1" fill="hold">
                          <p:stCondLst>
                            <p:cond delay="0"/>
                          </p:stCondLst>
                        </p:cTn>
                        <p:tgtEl>
                          <p:spTgt spid="109"/>
                        </p:tgtEl>
                        <p:attrNameLst>
                          <p:attrName>style.visibility</p:attrName>
                        </p:attrNameLst>
                      </p:cBhvr>
                      <p:to>
                        <p:strVal val="visible"/>
                      </p:to>
                    </p:set>
                    <p:anim calcmode="lin" valueType="num">
                      <p:cBhvr additive="base">
                        <p:cTn dur="500" fill="hold"/>
                        <p:tgtEl>
                          <p:spTgt spid="109"/>
                        </p:tgtEl>
                        <p:attrNameLst>
                          <p:attrName>ppt_x</p:attrName>
                        </p:attrNameLst>
                      </p:cBhvr>
                      <p:tavLst>
                        <p:tav tm="0">
                          <p:val>
                            <p:strVal val="1+#ppt_w/2"/>
                          </p:val>
                        </p:tav>
                        <p:tav tm="100000">
                          <p:val>
                            <p:strVal val="#ppt_x"/>
                          </p:val>
                        </p:tav>
                      </p:tavLst>
                    </p:anim>
                    <p:anim calcmode="lin" valueType="num">
                      <p:cBhvr additive="base">
                        <p:cTn dur="500" fill="hold"/>
                        <p:tgtEl>
                          <p:spTgt spid="10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 checked points">
    <p:spTree>
      <p:nvGrpSpPr>
        <p:cNvPr id="1" name=""/>
        <p:cNvGrpSpPr/>
        <p:nvPr/>
      </p:nvGrpSpPr>
      <p:grpSpPr>
        <a:xfrm>
          <a:off x="0" y="0"/>
          <a:ext cx="0" cy="0"/>
          <a:chOff x="0" y="0"/>
          <a:chExt cx="0" cy="0"/>
        </a:xfrm>
      </p:grpSpPr>
      <p:cxnSp>
        <p:nvCxnSpPr>
          <p:cNvPr id="7" name="Connector: Elbow 6">
            <a:extLst>
              <a:ext uri="{FF2B5EF4-FFF2-40B4-BE49-F238E27FC236}">
                <a16:creationId xmlns:a16="http://schemas.microsoft.com/office/drawing/2014/main" id="{213CE42C-AC0D-F12B-DF5A-F679DF4F4C61}"/>
              </a:ext>
            </a:extLst>
          </p:cNvPr>
          <p:cNvCxnSpPr>
            <a:cxnSpLocks/>
          </p:cNvCxnSpPr>
          <p:nvPr userDrawn="1"/>
        </p:nvCxnSpPr>
        <p:spPr>
          <a:xfrm rot="10800000">
            <a:off x="551888" y="2657134"/>
            <a:ext cx="9190607" cy="444278"/>
          </a:xfrm>
          <a:prstGeom prst="bentConnector3">
            <a:avLst>
              <a:gd name="adj1" fmla="val 99944"/>
            </a:avLst>
          </a:prstGeom>
          <a:ln w="1016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51FB219D-29EC-30E5-5C84-C8B6D30D2B2C}"/>
              </a:ext>
            </a:extLst>
          </p:cNvPr>
          <p:cNvGrpSpPr/>
          <p:nvPr/>
        </p:nvGrpSpPr>
        <p:grpSpPr>
          <a:xfrm>
            <a:off x="346783" y="2883944"/>
            <a:ext cx="410209" cy="408587"/>
            <a:chOff x="350134" y="2767215"/>
            <a:chExt cx="545685" cy="543527"/>
          </a:xfrm>
        </p:grpSpPr>
        <p:sp>
          <p:nvSpPr>
            <p:cNvPr id="15" name="AutoShape 3">
              <a:extLst>
                <a:ext uri="{FF2B5EF4-FFF2-40B4-BE49-F238E27FC236}">
                  <a16:creationId xmlns:a16="http://schemas.microsoft.com/office/drawing/2014/main" id="{7DB20C95-B7EB-EB8C-88DB-12591FBFB217}"/>
                </a:ext>
              </a:extLst>
            </p:cNvPr>
            <p:cNvSpPr>
              <a:spLocks noChangeAspect="1" noChangeArrowheads="1" noTextEdit="1"/>
            </p:cNvSpPr>
            <p:nvPr/>
          </p:nvSpPr>
          <p:spPr bwMode="auto">
            <a:xfrm>
              <a:off x="350134" y="2767215"/>
              <a:ext cx="24606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3282C"/>
                </a:solidFill>
                <a:effectLst/>
                <a:uLnTx/>
                <a:uFillTx/>
                <a:latin typeface="Inter ExtraLight" panose="02000503000000020004" pitchFamily="2" charset="0"/>
                <a:ea typeface="+mn-ea"/>
                <a:cs typeface="+mn-cs"/>
              </a:endParaRPr>
            </a:p>
          </p:txBody>
        </p:sp>
        <p:sp>
          <p:nvSpPr>
            <p:cNvPr id="16" name="Oval 15">
              <a:extLst>
                <a:ext uri="{FF2B5EF4-FFF2-40B4-BE49-F238E27FC236}">
                  <a16:creationId xmlns:a16="http://schemas.microsoft.com/office/drawing/2014/main" id="{ABBAC82A-AAC5-E1B2-FD5E-936BC54716DE}"/>
                </a:ext>
              </a:extLst>
            </p:cNvPr>
            <p:cNvSpPr/>
            <p:nvPr/>
          </p:nvSpPr>
          <p:spPr>
            <a:xfrm>
              <a:off x="404791" y="2819714"/>
              <a:ext cx="491028" cy="491028"/>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sp>
          <p:nvSpPr>
            <p:cNvPr id="17" name="Rectangle: Rounded Corners 57">
              <a:extLst>
                <a:ext uri="{FF2B5EF4-FFF2-40B4-BE49-F238E27FC236}">
                  <a16:creationId xmlns:a16="http://schemas.microsoft.com/office/drawing/2014/main" id="{A84F6616-8691-23FC-5278-C0DEF7392B6F}"/>
                </a:ext>
              </a:extLst>
            </p:cNvPr>
            <p:cNvSpPr/>
            <p:nvPr/>
          </p:nvSpPr>
          <p:spPr>
            <a:xfrm rot="18900000">
              <a:off x="562295" y="3013278"/>
              <a:ext cx="74745" cy="13480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sp>
          <p:nvSpPr>
            <p:cNvPr id="18" name="Rectangle: Rounded Corners 58">
              <a:extLst>
                <a:ext uri="{FF2B5EF4-FFF2-40B4-BE49-F238E27FC236}">
                  <a16:creationId xmlns:a16="http://schemas.microsoft.com/office/drawing/2014/main" id="{4E33528E-8FDF-6AC1-4530-840A88B3BFAE}"/>
                </a:ext>
              </a:extLst>
            </p:cNvPr>
            <p:cNvSpPr/>
            <p:nvPr/>
          </p:nvSpPr>
          <p:spPr>
            <a:xfrm rot="2700000" flipH="1">
              <a:off x="646963" y="2962397"/>
              <a:ext cx="74745" cy="21397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grpSp>
      <p:grpSp>
        <p:nvGrpSpPr>
          <p:cNvPr id="75" name="Group 74">
            <a:extLst>
              <a:ext uri="{FF2B5EF4-FFF2-40B4-BE49-F238E27FC236}">
                <a16:creationId xmlns:a16="http://schemas.microsoft.com/office/drawing/2014/main" id="{CBBA3668-545B-85FE-3268-87C563256240}"/>
              </a:ext>
            </a:extLst>
          </p:cNvPr>
          <p:cNvGrpSpPr/>
          <p:nvPr userDrawn="1"/>
        </p:nvGrpSpPr>
        <p:grpSpPr>
          <a:xfrm>
            <a:off x="-1179433" y="1530535"/>
            <a:ext cx="7626532" cy="1189240"/>
            <a:chOff x="-1179433" y="1545564"/>
            <a:chExt cx="7626532" cy="1189240"/>
          </a:xfrm>
        </p:grpSpPr>
        <p:sp>
          <p:nvSpPr>
            <p:cNvPr id="76" name="Rectangle: Rounded Corners 75">
              <a:extLst>
                <a:ext uri="{FF2B5EF4-FFF2-40B4-BE49-F238E27FC236}">
                  <a16:creationId xmlns:a16="http://schemas.microsoft.com/office/drawing/2014/main" id="{925EFBDA-C3D0-B78E-5FCA-203A2FD57706}"/>
                </a:ext>
              </a:extLst>
            </p:cNvPr>
            <p:cNvSpPr/>
            <p:nvPr/>
          </p:nvSpPr>
          <p:spPr>
            <a:xfrm>
              <a:off x="-1179433" y="1545564"/>
              <a:ext cx="7626532" cy="1189240"/>
            </a:xfrm>
            <a:prstGeom prst="roundRect">
              <a:avLst/>
            </a:prstGeom>
            <a:solidFill>
              <a:schemeClr val="bg1"/>
            </a:solidFill>
            <a:ln w="571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60000" tIns="144000" rIns="144000" bIns="144000" rtlCol="0" anchor="ctr" anchorCtr="0">
              <a:noAutofit/>
            </a:bodyPr>
            <a:lstStyle/>
            <a:p>
              <a:endParaRPr lang="en-GB" sz="1800" dirty="0">
                <a:solidFill>
                  <a:schemeClr val="tx1"/>
                </a:solidFill>
              </a:endParaRPr>
            </a:p>
          </p:txBody>
        </p:sp>
        <p:grpSp>
          <p:nvGrpSpPr>
            <p:cNvPr id="77" name="Group 76">
              <a:extLst>
                <a:ext uri="{FF2B5EF4-FFF2-40B4-BE49-F238E27FC236}">
                  <a16:creationId xmlns:a16="http://schemas.microsoft.com/office/drawing/2014/main" id="{BCC66B8F-E4C9-E7E5-E724-C1E94B106642}"/>
                </a:ext>
              </a:extLst>
            </p:cNvPr>
            <p:cNvGrpSpPr/>
            <p:nvPr/>
          </p:nvGrpSpPr>
          <p:grpSpPr>
            <a:xfrm>
              <a:off x="314170" y="1887196"/>
              <a:ext cx="491028" cy="491028"/>
              <a:chOff x="314170" y="2215596"/>
              <a:chExt cx="491028" cy="491028"/>
            </a:xfrm>
          </p:grpSpPr>
          <p:sp>
            <p:nvSpPr>
              <p:cNvPr id="78" name="Oval 77">
                <a:extLst>
                  <a:ext uri="{FF2B5EF4-FFF2-40B4-BE49-F238E27FC236}">
                    <a16:creationId xmlns:a16="http://schemas.microsoft.com/office/drawing/2014/main" id="{C69C6D79-32E5-9228-BFA5-EA97F6B441BA}"/>
                  </a:ext>
                </a:extLst>
              </p:cNvPr>
              <p:cNvSpPr/>
              <p:nvPr/>
            </p:nvSpPr>
            <p:spPr>
              <a:xfrm>
                <a:off x="314170" y="2215596"/>
                <a:ext cx="491028" cy="491028"/>
              </a:xfrm>
              <a:prstGeom prst="ellipse">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sp>
            <p:nvSpPr>
              <p:cNvPr id="79" name="Star: 5 Points 78">
                <a:extLst>
                  <a:ext uri="{FF2B5EF4-FFF2-40B4-BE49-F238E27FC236}">
                    <a16:creationId xmlns:a16="http://schemas.microsoft.com/office/drawing/2014/main" id="{5DDE0F11-79F3-C334-658F-46A3D3D0E427}"/>
                  </a:ext>
                </a:extLst>
              </p:cNvPr>
              <p:cNvSpPr/>
              <p:nvPr/>
            </p:nvSpPr>
            <p:spPr>
              <a:xfrm>
                <a:off x="439181" y="2340607"/>
                <a:ext cx="241006" cy="241006"/>
              </a:xfrm>
              <a:prstGeom prst="star5">
                <a:avLst>
                  <a:gd name="adj" fmla="val 27106"/>
                  <a:gd name="hf" fmla="val 105146"/>
                  <a:gd name="vf" fmla="val 11055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grpSp>
      </p:grpSp>
      <p:sp>
        <p:nvSpPr>
          <p:cNvPr id="80" name="Text Placeholder 40">
            <a:extLst>
              <a:ext uri="{FF2B5EF4-FFF2-40B4-BE49-F238E27FC236}">
                <a16:creationId xmlns:a16="http://schemas.microsoft.com/office/drawing/2014/main" id="{4648D44A-6B80-8259-30E2-FCF5DC4A35A9}"/>
              </a:ext>
            </a:extLst>
          </p:cNvPr>
          <p:cNvSpPr>
            <a:spLocks noGrp="1"/>
          </p:cNvSpPr>
          <p:nvPr>
            <p:ph type="body" sz="quarter" idx="18" hasCustomPrompt="1"/>
          </p:nvPr>
        </p:nvSpPr>
        <p:spPr>
          <a:xfrm>
            <a:off x="346783" y="3380209"/>
            <a:ext cx="2043257" cy="2213159"/>
          </a:xfrm>
        </p:spPr>
        <p:txBody>
          <a:bodyPr>
            <a:noAutofit/>
          </a:bodyPr>
          <a:lstStyle>
            <a:lvl1pPr marL="0" indent="0">
              <a:lnSpc>
                <a:spcPct val="100000"/>
              </a:lnSpc>
              <a:spcBef>
                <a:spcPts val="0"/>
              </a:spcBef>
              <a:buNone/>
              <a:defRPr sz="1800">
                <a:solidFill>
                  <a:schemeClr val="tx2"/>
                </a:solidFill>
                <a:latin typeface="Inter ExtraLight" panose="02000503000000020004" pitchFamily="2" charset="0"/>
              </a:defRPr>
            </a:lvl1pPr>
            <a:lvl4pPr marL="1371600" indent="0">
              <a:buNone/>
              <a:defRPr/>
            </a:lvl4pPr>
          </a:lstStyle>
          <a:p>
            <a:pPr lvl="0"/>
            <a:r>
              <a:rPr lang="en-GB" dirty="0"/>
              <a:t>Insert body text here.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Lorem ipsum </a:t>
            </a:r>
            <a:r>
              <a:rPr lang="en-GB" dirty="0" err="1"/>
              <a:t>dolor</a:t>
            </a:r>
            <a:r>
              <a:rPr lang="en-GB" dirty="0"/>
              <a:t> sit.</a:t>
            </a:r>
          </a:p>
        </p:txBody>
      </p:sp>
      <p:sp>
        <p:nvSpPr>
          <p:cNvPr id="81" name="Text Placeholder 40">
            <a:extLst>
              <a:ext uri="{FF2B5EF4-FFF2-40B4-BE49-F238E27FC236}">
                <a16:creationId xmlns:a16="http://schemas.microsoft.com/office/drawing/2014/main" id="{5A134655-AE58-69EF-7FFB-926A9A422CBE}"/>
              </a:ext>
            </a:extLst>
          </p:cNvPr>
          <p:cNvSpPr>
            <a:spLocks noGrp="1"/>
          </p:cNvSpPr>
          <p:nvPr>
            <p:ph type="body" sz="quarter" idx="19" hasCustomPrompt="1"/>
          </p:nvPr>
        </p:nvSpPr>
        <p:spPr>
          <a:xfrm>
            <a:off x="937600" y="1656566"/>
            <a:ext cx="5349240" cy="90048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800" baseline="0">
                <a:solidFill>
                  <a:schemeClr val="tx2"/>
                </a:solidFill>
                <a:latin typeface="Inter ExtraLight" panose="02000503000000020004" pitchFamily="2" charset="0"/>
              </a:defRPr>
            </a:lvl1pPr>
            <a:lvl4pPr marL="1371600" indent="0">
              <a:buNone/>
              <a:defRPr/>
            </a:lvl4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Insert body text here.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p>
        </p:txBody>
      </p:sp>
      <p:grpSp>
        <p:nvGrpSpPr>
          <p:cNvPr id="82" name="Group 81">
            <a:extLst>
              <a:ext uri="{FF2B5EF4-FFF2-40B4-BE49-F238E27FC236}">
                <a16:creationId xmlns:a16="http://schemas.microsoft.com/office/drawing/2014/main" id="{7DA97438-D2AC-368D-DC65-8BB7F394EFFB}"/>
              </a:ext>
            </a:extLst>
          </p:cNvPr>
          <p:cNvGrpSpPr/>
          <p:nvPr userDrawn="1"/>
        </p:nvGrpSpPr>
        <p:grpSpPr>
          <a:xfrm>
            <a:off x="2677787" y="2883944"/>
            <a:ext cx="410209" cy="408587"/>
            <a:chOff x="350134" y="2767215"/>
            <a:chExt cx="545685" cy="543527"/>
          </a:xfrm>
        </p:grpSpPr>
        <p:sp>
          <p:nvSpPr>
            <p:cNvPr id="83" name="AutoShape 3">
              <a:extLst>
                <a:ext uri="{FF2B5EF4-FFF2-40B4-BE49-F238E27FC236}">
                  <a16:creationId xmlns:a16="http://schemas.microsoft.com/office/drawing/2014/main" id="{598D1B3E-E75D-8292-4B9C-820F9D727B92}"/>
                </a:ext>
              </a:extLst>
            </p:cNvPr>
            <p:cNvSpPr>
              <a:spLocks noChangeAspect="1" noChangeArrowheads="1" noTextEdit="1"/>
            </p:cNvSpPr>
            <p:nvPr/>
          </p:nvSpPr>
          <p:spPr bwMode="auto">
            <a:xfrm>
              <a:off x="350134" y="2767215"/>
              <a:ext cx="24606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3282C"/>
                </a:solidFill>
                <a:effectLst/>
                <a:uLnTx/>
                <a:uFillTx/>
                <a:latin typeface="Inter ExtraLight" panose="02000503000000020004" pitchFamily="2" charset="0"/>
                <a:ea typeface="+mn-ea"/>
                <a:cs typeface="+mn-cs"/>
              </a:endParaRPr>
            </a:p>
          </p:txBody>
        </p:sp>
        <p:sp>
          <p:nvSpPr>
            <p:cNvPr id="84" name="Oval 83">
              <a:extLst>
                <a:ext uri="{FF2B5EF4-FFF2-40B4-BE49-F238E27FC236}">
                  <a16:creationId xmlns:a16="http://schemas.microsoft.com/office/drawing/2014/main" id="{048A1786-FE48-A7EF-01F4-A1178D798D41}"/>
                </a:ext>
              </a:extLst>
            </p:cNvPr>
            <p:cNvSpPr/>
            <p:nvPr/>
          </p:nvSpPr>
          <p:spPr>
            <a:xfrm>
              <a:off x="404791" y="2819714"/>
              <a:ext cx="491028" cy="491028"/>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sp>
          <p:nvSpPr>
            <p:cNvPr id="85" name="Rectangle: Rounded Corners 57">
              <a:extLst>
                <a:ext uri="{FF2B5EF4-FFF2-40B4-BE49-F238E27FC236}">
                  <a16:creationId xmlns:a16="http://schemas.microsoft.com/office/drawing/2014/main" id="{5D6EA255-6DC6-76CC-F716-413173950F5C}"/>
                </a:ext>
              </a:extLst>
            </p:cNvPr>
            <p:cNvSpPr/>
            <p:nvPr/>
          </p:nvSpPr>
          <p:spPr>
            <a:xfrm rot="18900000">
              <a:off x="562295" y="3013278"/>
              <a:ext cx="74745" cy="13480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sp>
          <p:nvSpPr>
            <p:cNvPr id="86" name="Rectangle: Rounded Corners 58">
              <a:extLst>
                <a:ext uri="{FF2B5EF4-FFF2-40B4-BE49-F238E27FC236}">
                  <a16:creationId xmlns:a16="http://schemas.microsoft.com/office/drawing/2014/main" id="{84D0A624-B72F-0CDA-E3A6-CC15BF32AF5C}"/>
                </a:ext>
              </a:extLst>
            </p:cNvPr>
            <p:cNvSpPr/>
            <p:nvPr/>
          </p:nvSpPr>
          <p:spPr>
            <a:xfrm rot="2700000" flipH="1">
              <a:off x="646963" y="2962397"/>
              <a:ext cx="74745" cy="21397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grpSp>
      <p:sp>
        <p:nvSpPr>
          <p:cNvPr id="87" name="Text Placeholder 40">
            <a:extLst>
              <a:ext uri="{FF2B5EF4-FFF2-40B4-BE49-F238E27FC236}">
                <a16:creationId xmlns:a16="http://schemas.microsoft.com/office/drawing/2014/main" id="{E7C18F1B-C90A-ABC1-9FDE-F73A4FC6FD9E}"/>
              </a:ext>
            </a:extLst>
          </p:cNvPr>
          <p:cNvSpPr>
            <a:spLocks noGrp="1"/>
          </p:cNvSpPr>
          <p:nvPr>
            <p:ph type="body" sz="quarter" idx="20" hasCustomPrompt="1"/>
          </p:nvPr>
        </p:nvSpPr>
        <p:spPr>
          <a:xfrm>
            <a:off x="2677787" y="3380209"/>
            <a:ext cx="2043257" cy="2213159"/>
          </a:xfrm>
        </p:spPr>
        <p:txBody>
          <a:bodyPr>
            <a:noAutofit/>
          </a:bodyPr>
          <a:lstStyle>
            <a:lvl1pPr marL="0" indent="0">
              <a:lnSpc>
                <a:spcPct val="100000"/>
              </a:lnSpc>
              <a:spcBef>
                <a:spcPts val="0"/>
              </a:spcBef>
              <a:buNone/>
              <a:defRPr sz="1800">
                <a:solidFill>
                  <a:schemeClr val="tx2"/>
                </a:solidFill>
                <a:latin typeface="Inter ExtraLight" panose="02000503000000020004" pitchFamily="2" charset="0"/>
              </a:defRPr>
            </a:lvl1pPr>
            <a:lvl4pPr marL="1371600" indent="0">
              <a:buNone/>
              <a:defRPr/>
            </a:lvl4pPr>
          </a:lstStyle>
          <a:p>
            <a:pPr lvl="0"/>
            <a:r>
              <a:rPr lang="en-GB" dirty="0"/>
              <a:t>Insert body text here.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Lorem ipsum </a:t>
            </a:r>
            <a:r>
              <a:rPr lang="en-GB" dirty="0" err="1"/>
              <a:t>dolor</a:t>
            </a:r>
            <a:r>
              <a:rPr lang="en-GB" dirty="0"/>
              <a:t> sit.</a:t>
            </a:r>
          </a:p>
        </p:txBody>
      </p:sp>
      <p:grpSp>
        <p:nvGrpSpPr>
          <p:cNvPr id="88" name="Group 87">
            <a:extLst>
              <a:ext uri="{FF2B5EF4-FFF2-40B4-BE49-F238E27FC236}">
                <a16:creationId xmlns:a16="http://schemas.microsoft.com/office/drawing/2014/main" id="{9B002183-221C-EDD3-AF61-1D0F22425065}"/>
              </a:ext>
            </a:extLst>
          </p:cNvPr>
          <p:cNvGrpSpPr/>
          <p:nvPr userDrawn="1"/>
        </p:nvGrpSpPr>
        <p:grpSpPr>
          <a:xfrm>
            <a:off x="9670797" y="2883944"/>
            <a:ext cx="410209" cy="408587"/>
            <a:chOff x="350134" y="2767215"/>
            <a:chExt cx="545685" cy="543527"/>
          </a:xfrm>
        </p:grpSpPr>
        <p:sp>
          <p:nvSpPr>
            <p:cNvPr id="89" name="AutoShape 3">
              <a:extLst>
                <a:ext uri="{FF2B5EF4-FFF2-40B4-BE49-F238E27FC236}">
                  <a16:creationId xmlns:a16="http://schemas.microsoft.com/office/drawing/2014/main" id="{CD0CE33B-976A-CB6C-BB50-EDA0B9711CC1}"/>
                </a:ext>
              </a:extLst>
            </p:cNvPr>
            <p:cNvSpPr>
              <a:spLocks noChangeAspect="1" noChangeArrowheads="1" noTextEdit="1"/>
            </p:cNvSpPr>
            <p:nvPr/>
          </p:nvSpPr>
          <p:spPr bwMode="auto">
            <a:xfrm>
              <a:off x="350134" y="2767215"/>
              <a:ext cx="24606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3282C"/>
                </a:solidFill>
                <a:effectLst/>
                <a:uLnTx/>
                <a:uFillTx/>
                <a:latin typeface="Inter ExtraLight" panose="02000503000000020004" pitchFamily="2" charset="0"/>
                <a:ea typeface="+mn-ea"/>
                <a:cs typeface="+mn-cs"/>
              </a:endParaRPr>
            </a:p>
          </p:txBody>
        </p:sp>
        <p:sp>
          <p:nvSpPr>
            <p:cNvPr id="90" name="Oval 89">
              <a:extLst>
                <a:ext uri="{FF2B5EF4-FFF2-40B4-BE49-F238E27FC236}">
                  <a16:creationId xmlns:a16="http://schemas.microsoft.com/office/drawing/2014/main" id="{7505134D-F853-B282-5A69-A95A32FB0363}"/>
                </a:ext>
              </a:extLst>
            </p:cNvPr>
            <p:cNvSpPr/>
            <p:nvPr/>
          </p:nvSpPr>
          <p:spPr>
            <a:xfrm>
              <a:off x="404791" y="2819714"/>
              <a:ext cx="491028" cy="491028"/>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sp>
          <p:nvSpPr>
            <p:cNvPr id="91" name="Rectangle: Rounded Corners 57">
              <a:extLst>
                <a:ext uri="{FF2B5EF4-FFF2-40B4-BE49-F238E27FC236}">
                  <a16:creationId xmlns:a16="http://schemas.microsoft.com/office/drawing/2014/main" id="{F199E104-8276-237A-6C9D-AC0CD14909BF}"/>
                </a:ext>
              </a:extLst>
            </p:cNvPr>
            <p:cNvSpPr/>
            <p:nvPr/>
          </p:nvSpPr>
          <p:spPr>
            <a:xfrm rot="18900000">
              <a:off x="562295" y="3013278"/>
              <a:ext cx="74745" cy="13480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sp>
          <p:nvSpPr>
            <p:cNvPr id="92" name="Rectangle: Rounded Corners 58">
              <a:extLst>
                <a:ext uri="{FF2B5EF4-FFF2-40B4-BE49-F238E27FC236}">
                  <a16:creationId xmlns:a16="http://schemas.microsoft.com/office/drawing/2014/main" id="{23C84A6E-2E36-7A79-9A7D-4D7967C01513}"/>
                </a:ext>
              </a:extLst>
            </p:cNvPr>
            <p:cNvSpPr/>
            <p:nvPr/>
          </p:nvSpPr>
          <p:spPr>
            <a:xfrm rot="2700000" flipH="1">
              <a:off x="646963" y="2962397"/>
              <a:ext cx="74745" cy="21397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grpSp>
      <p:sp>
        <p:nvSpPr>
          <p:cNvPr id="93" name="Text Placeholder 40">
            <a:extLst>
              <a:ext uri="{FF2B5EF4-FFF2-40B4-BE49-F238E27FC236}">
                <a16:creationId xmlns:a16="http://schemas.microsoft.com/office/drawing/2014/main" id="{691C605F-D448-B24E-414C-7EA1E99EA0D6}"/>
              </a:ext>
            </a:extLst>
          </p:cNvPr>
          <p:cNvSpPr>
            <a:spLocks noGrp="1"/>
          </p:cNvSpPr>
          <p:nvPr>
            <p:ph type="body" sz="quarter" idx="21" hasCustomPrompt="1"/>
          </p:nvPr>
        </p:nvSpPr>
        <p:spPr>
          <a:xfrm>
            <a:off x="9670797" y="3380209"/>
            <a:ext cx="2043257" cy="2213159"/>
          </a:xfrm>
        </p:spPr>
        <p:txBody>
          <a:bodyPr>
            <a:noAutofit/>
          </a:bodyPr>
          <a:lstStyle>
            <a:lvl1pPr marL="0" indent="0">
              <a:lnSpc>
                <a:spcPct val="100000"/>
              </a:lnSpc>
              <a:spcBef>
                <a:spcPts val="0"/>
              </a:spcBef>
              <a:buNone/>
              <a:defRPr sz="1800">
                <a:solidFill>
                  <a:schemeClr val="tx2"/>
                </a:solidFill>
                <a:latin typeface="Inter ExtraLight" panose="02000503000000020004" pitchFamily="2" charset="0"/>
              </a:defRPr>
            </a:lvl1pPr>
            <a:lvl4pPr marL="1371600" indent="0">
              <a:buNone/>
              <a:defRPr/>
            </a:lvl4pPr>
          </a:lstStyle>
          <a:p>
            <a:pPr lvl="0"/>
            <a:r>
              <a:rPr lang="en-GB" dirty="0"/>
              <a:t>Insert body text here.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Lorem ipsum </a:t>
            </a:r>
            <a:r>
              <a:rPr lang="en-GB" dirty="0" err="1"/>
              <a:t>dolor</a:t>
            </a:r>
            <a:r>
              <a:rPr lang="en-GB" dirty="0"/>
              <a:t> sit.</a:t>
            </a:r>
          </a:p>
        </p:txBody>
      </p:sp>
      <p:grpSp>
        <p:nvGrpSpPr>
          <p:cNvPr id="94" name="Group 93">
            <a:extLst>
              <a:ext uri="{FF2B5EF4-FFF2-40B4-BE49-F238E27FC236}">
                <a16:creationId xmlns:a16="http://schemas.microsoft.com/office/drawing/2014/main" id="{63E2AC7D-7D15-12B5-85BE-3671F691D2FE}"/>
              </a:ext>
            </a:extLst>
          </p:cNvPr>
          <p:cNvGrpSpPr/>
          <p:nvPr userDrawn="1"/>
        </p:nvGrpSpPr>
        <p:grpSpPr>
          <a:xfrm>
            <a:off x="7339795" y="2883944"/>
            <a:ext cx="410209" cy="408587"/>
            <a:chOff x="350134" y="2767215"/>
            <a:chExt cx="545685" cy="543527"/>
          </a:xfrm>
        </p:grpSpPr>
        <p:sp>
          <p:nvSpPr>
            <p:cNvPr id="95" name="AutoShape 3">
              <a:extLst>
                <a:ext uri="{FF2B5EF4-FFF2-40B4-BE49-F238E27FC236}">
                  <a16:creationId xmlns:a16="http://schemas.microsoft.com/office/drawing/2014/main" id="{24D4BA01-04ED-5435-5120-27BC7F18C796}"/>
                </a:ext>
              </a:extLst>
            </p:cNvPr>
            <p:cNvSpPr>
              <a:spLocks noChangeAspect="1" noChangeArrowheads="1" noTextEdit="1"/>
            </p:cNvSpPr>
            <p:nvPr/>
          </p:nvSpPr>
          <p:spPr bwMode="auto">
            <a:xfrm>
              <a:off x="350134" y="2767215"/>
              <a:ext cx="24606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3282C"/>
                </a:solidFill>
                <a:effectLst/>
                <a:uLnTx/>
                <a:uFillTx/>
                <a:latin typeface="Inter ExtraLight" panose="02000503000000020004" pitchFamily="2" charset="0"/>
                <a:ea typeface="+mn-ea"/>
                <a:cs typeface="+mn-cs"/>
              </a:endParaRPr>
            </a:p>
          </p:txBody>
        </p:sp>
        <p:sp>
          <p:nvSpPr>
            <p:cNvPr id="96" name="Oval 95">
              <a:extLst>
                <a:ext uri="{FF2B5EF4-FFF2-40B4-BE49-F238E27FC236}">
                  <a16:creationId xmlns:a16="http://schemas.microsoft.com/office/drawing/2014/main" id="{E51B4033-F35B-D2A2-E0C7-82FF49652572}"/>
                </a:ext>
              </a:extLst>
            </p:cNvPr>
            <p:cNvSpPr/>
            <p:nvPr/>
          </p:nvSpPr>
          <p:spPr>
            <a:xfrm>
              <a:off x="404791" y="2819714"/>
              <a:ext cx="491028" cy="491028"/>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sp>
          <p:nvSpPr>
            <p:cNvPr id="97" name="Rectangle: Rounded Corners 57">
              <a:extLst>
                <a:ext uri="{FF2B5EF4-FFF2-40B4-BE49-F238E27FC236}">
                  <a16:creationId xmlns:a16="http://schemas.microsoft.com/office/drawing/2014/main" id="{518AC9FA-8523-FBD0-B99D-50E37417E2E8}"/>
                </a:ext>
              </a:extLst>
            </p:cNvPr>
            <p:cNvSpPr/>
            <p:nvPr/>
          </p:nvSpPr>
          <p:spPr>
            <a:xfrm rot="18900000">
              <a:off x="562295" y="3013278"/>
              <a:ext cx="74745" cy="13480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sp>
          <p:nvSpPr>
            <p:cNvPr id="98" name="Rectangle: Rounded Corners 58">
              <a:extLst>
                <a:ext uri="{FF2B5EF4-FFF2-40B4-BE49-F238E27FC236}">
                  <a16:creationId xmlns:a16="http://schemas.microsoft.com/office/drawing/2014/main" id="{89FBE670-BD38-AB10-B8EF-522C01DE0752}"/>
                </a:ext>
              </a:extLst>
            </p:cNvPr>
            <p:cNvSpPr/>
            <p:nvPr/>
          </p:nvSpPr>
          <p:spPr>
            <a:xfrm rot="2700000" flipH="1">
              <a:off x="646963" y="2962397"/>
              <a:ext cx="74745" cy="21397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grpSp>
      <p:sp>
        <p:nvSpPr>
          <p:cNvPr id="99" name="Text Placeholder 40">
            <a:extLst>
              <a:ext uri="{FF2B5EF4-FFF2-40B4-BE49-F238E27FC236}">
                <a16:creationId xmlns:a16="http://schemas.microsoft.com/office/drawing/2014/main" id="{18672930-DA69-8BDE-983C-B38451AC9220}"/>
              </a:ext>
            </a:extLst>
          </p:cNvPr>
          <p:cNvSpPr>
            <a:spLocks noGrp="1"/>
          </p:cNvSpPr>
          <p:nvPr>
            <p:ph type="body" sz="quarter" idx="22" hasCustomPrompt="1"/>
          </p:nvPr>
        </p:nvSpPr>
        <p:spPr>
          <a:xfrm>
            <a:off x="7339795" y="3380209"/>
            <a:ext cx="2043257" cy="2213159"/>
          </a:xfrm>
        </p:spPr>
        <p:txBody>
          <a:bodyPr>
            <a:noAutofit/>
          </a:bodyPr>
          <a:lstStyle>
            <a:lvl1pPr marL="0" indent="0">
              <a:lnSpc>
                <a:spcPct val="100000"/>
              </a:lnSpc>
              <a:spcBef>
                <a:spcPts val="0"/>
              </a:spcBef>
              <a:buNone/>
              <a:defRPr sz="1800">
                <a:solidFill>
                  <a:schemeClr val="tx2"/>
                </a:solidFill>
                <a:latin typeface="Inter ExtraLight" panose="02000503000000020004" pitchFamily="2" charset="0"/>
              </a:defRPr>
            </a:lvl1pPr>
            <a:lvl4pPr marL="1371600" indent="0">
              <a:buNone/>
              <a:defRPr/>
            </a:lvl4pPr>
          </a:lstStyle>
          <a:p>
            <a:pPr lvl="0"/>
            <a:r>
              <a:rPr lang="en-GB" dirty="0"/>
              <a:t>Insert body text here.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Lorem ipsum </a:t>
            </a:r>
            <a:r>
              <a:rPr lang="en-GB" dirty="0" err="1"/>
              <a:t>dolor</a:t>
            </a:r>
            <a:r>
              <a:rPr lang="en-GB" dirty="0"/>
              <a:t> sit.</a:t>
            </a:r>
          </a:p>
        </p:txBody>
      </p:sp>
      <p:grpSp>
        <p:nvGrpSpPr>
          <p:cNvPr id="100" name="Group 99">
            <a:extLst>
              <a:ext uri="{FF2B5EF4-FFF2-40B4-BE49-F238E27FC236}">
                <a16:creationId xmlns:a16="http://schemas.microsoft.com/office/drawing/2014/main" id="{E8D65D7B-1C4F-8259-8305-19D431901757}"/>
              </a:ext>
            </a:extLst>
          </p:cNvPr>
          <p:cNvGrpSpPr/>
          <p:nvPr userDrawn="1"/>
        </p:nvGrpSpPr>
        <p:grpSpPr>
          <a:xfrm>
            <a:off x="5008791" y="2883944"/>
            <a:ext cx="410209" cy="408587"/>
            <a:chOff x="350134" y="2767215"/>
            <a:chExt cx="545685" cy="543527"/>
          </a:xfrm>
        </p:grpSpPr>
        <p:sp>
          <p:nvSpPr>
            <p:cNvPr id="101" name="AutoShape 3">
              <a:extLst>
                <a:ext uri="{FF2B5EF4-FFF2-40B4-BE49-F238E27FC236}">
                  <a16:creationId xmlns:a16="http://schemas.microsoft.com/office/drawing/2014/main" id="{7DEE6A82-C0BA-CE96-1F43-A3236C696086}"/>
                </a:ext>
              </a:extLst>
            </p:cNvPr>
            <p:cNvSpPr>
              <a:spLocks noChangeAspect="1" noChangeArrowheads="1" noTextEdit="1"/>
            </p:cNvSpPr>
            <p:nvPr/>
          </p:nvSpPr>
          <p:spPr bwMode="auto">
            <a:xfrm>
              <a:off x="350134" y="2767215"/>
              <a:ext cx="24606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3282C"/>
                </a:solidFill>
                <a:effectLst/>
                <a:uLnTx/>
                <a:uFillTx/>
                <a:latin typeface="Inter ExtraLight" panose="02000503000000020004" pitchFamily="2" charset="0"/>
                <a:ea typeface="+mn-ea"/>
                <a:cs typeface="+mn-cs"/>
              </a:endParaRPr>
            </a:p>
          </p:txBody>
        </p:sp>
        <p:sp>
          <p:nvSpPr>
            <p:cNvPr id="102" name="Oval 101">
              <a:extLst>
                <a:ext uri="{FF2B5EF4-FFF2-40B4-BE49-F238E27FC236}">
                  <a16:creationId xmlns:a16="http://schemas.microsoft.com/office/drawing/2014/main" id="{C8DE01D1-2DC4-989C-9BAC-BFDDE9C959E5}"/>
                </a:ext>
              </a:extLst>
            </p:cNvPr>
            <p:cNvSpPr/>
            <p:nvPr/>
          </p:nvSpPr>
          <p:spPr>
            <a:xfrm>
              <a:off x="404791" y="2819714"/>
              <a:ext cx="491028" cy="491028"/>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sp>
          <p:nvSpPr>
            <p:cNvPr id="103" name="Rectangle: Rounded Corners 57">
              <a:extLst>
                <a:ext uri="{FF2B5EF4-FFF2-40B4-BE49-F238E27FC236}">
                  <a16:creationId xmlns:a16="http://schemas.microsoft.com/office/drawing/2014/main" id="{DE718D7F-3018-09E7-B8F7-3B151ADED31A}"/>
                </a:ext>
              </a:extLst>
            </p:cNvPr>
            <p:cNvSpPr/>
            <p:nvPr/>
          </p:nvSpPr>
          <p:spPr>
            <a:xfrm rot="18900000">
              <a:off x="562295" y="3013278"/>
              <a:ext cx="74745" cy="13480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sp>
          <p:nvSpPr>
            <p:cNvPr id="104" name="Rectangle: Rounded Corners 58">
              <a:extLst>
                <a:ext uri="{FF2B5EF4-FFF2-40B4-BE49-F238E27FC236}">
                  <a16:creationId xmlns:a16="http://schemas.microsoft.com/office/drawing/2014/main" id="{961A58D5-B520-91C9-443F-E07B9DD41BE2}"/>
                </a:ext>
              </a:extLst>
            </p:cNvPr>
            <p:cNvSpPr/>
            <p:nvPr/>
          </p:nvSpPr>
          <p:spPr>
            <a:xfrm rot="2700000" flipH="1">
              <a:off x="646963" y="2962397"/>
              <a:ext cx="74745" cy="21397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grpSp>
      <p:sp>
        <p:nvSpPr>
          <p:cNvPr id="105" name="Text Placeholder 40">
            <a:extLst>
              <a:ext uri="{FF2B5EF4-FFF2-40B4-BE49-F238E27FC236}">
                <a16:creationId xmlns:a16="http://schemas.microsoft.com/office/drawing/2014/main" id="{3C20DB47-42E2-F96F-C922-2E4B8652DA57}"/>
              </a:ext>
            </a:extLst>
          </p:cNvPr>
          <p:cNvSpPr>
            <a:spLocks noGrp="1"/>
          </p:cNvSpPr>
          <p:nvPr>
            <p:ph type="body" sz="quarter" idx="23" hasCustomPrompt="1"/>
          </p:nvPr>
        </p:nvSpPr>
        <p:spPr>
          <a:xfrm>
            <a:off x="5008791" y="3380209"/>
            <a:ext cx="2043257" cy="2213159"/>
          </a:xfrm>
        </p:spPr>
        <p:txBody>
          <a:bodyPr>
            <a:noAutofit/>
          </a:bodyPr>
          <a:lstStyle>
            <a:lvl1pPr marL="0" indent="0">
              <a:lnSpc>
                <a:spcPct val="100000"/>
              </a:lnSpc>
              <a:spcBef>
                <a:spcPts val="0"/>
              </a:spcBef>
              <a:buNone/>
              <a:defRPr sz="1800">
                <a:solidFill>
                  <a:schemeClr val="tx2"/>
                </a:solidFill>
                <a:latin typeface="Inter ExtraLight" panose="02000503000000020004" pitchFamily="2" charset="0"/>
              </a:defRPr>
            </a:lvl1pPr>
            <a:lvl4pPr marL="1371600" indent="0">
              <a:buNone/>
              <a:defRPr/>
            </a:lvl4pPr>
          </a:lstStyle>
          <a:p>
            <a:pPr lvl="0"/>
            <a:r>
              <a:rPr lang="en-GB" dirty="0"/>
              <a:t>Insert body text here.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Lorem ipsum </a:t>
            </a:r>
            <a:r>
              <a:rPr lang="en-GB" dirty="0" err="1"/>
              <a:t>dolor</a:t>
            </a:r>
            <a:r>
              <a:rPr lang="en-GB" dirty="0"/>
              <a:t> sit.</a:t>
            </a:r>
          </a:p>
        </p:txBody>
      </p:sp>
      <p:sp>
        <p:nvSpPr>
          <p:cNvPr id="3" name="Title 1">
            <a:extLst>
              <a:ext uri="{FF2B5EF4-FFF2-40B4-BE49-F238E27FC236}">
                <a16:creationId xmlns:a16="http://schemas.microsoft.com/office/drawing/2014/main" id="{E69326B2-0D52-85F8-76B6-4C2DD44CC19F}"/>
              </a:ext>
            </a:extLst>
          </p:cNvPr>
          <p:cNvSpPr>
            <a:spLocks noGrp="1"/>
          </p:cNvSpPr>
          <p:nvPr>
            <p:ph type="title"/>
          </p:nvPr>
        </p:nvSpPr>
        <p:spPr>
          <a:xfrm>
            <a:off x="303321" y="320736"/>
            <a:ext cx="10383094" cy="522642"/>
          </a:xfrm>
          <a:prstGeom prst="rect">
            <a:avLst/>
          </a:prstGeom>
        </p:spPr>
        <p:txBody>
          <a:bodyPr/>
          <a:lstStyle>
            <a:lvl1pPr>
              <a:defRPr sz="3200">
                <a:solidFill>
                  <a:schemeClr val="tx2"/>
                </a:solidFill>
                <a:latin typeface="+mn-lt"/>
              </a:defRPr>
            </a:lvl1pPr>
          </a:lstStyle>
          <a:p>
            <a:r>
              <a:rPr lang="en-US"/>
              <a:t>Click to edit Master title style</a:t>
            </a:r>
            <a:endParaRPr lang="en-GB"/>
          </a:p>
        </p:txBody>
      </p:sp>
      <p:sp>
        <p:nvSpPr>
          <p:cNvPr id="4" name="Text Placeholder 5">
            <a:extLst>
              <a:ext uri="{FF2B5EF4-FFF2-40B4-BE49-F238E27FC236}">
                <a16:creationId xmlns:a16="http://schemas.microsoft.com/office/drawing/2014/main" id="{207CCF7C-ECB2-4F5F-58F0-AD7314092334}"/>
              </a:ext>
            </a:extLst>
          </p:cNvPr>
          <p:cNvSpPr>
            <a:spLocks noGrp="1"/>
          </p:cNvSpPr>
          <p:nvPr>
            <p:ph type="body" sz="quarter" idx="10" hasCustomPrompt="1"/>
          </p:nvPr>
        </p:nvSpPr>
        <p:spPr>
          <a:xfrm>
            <a:off x="303213" y="794393"/>
            <a:ext cx="10382654" cy="341632"/>
          </a:xfrm>
        </p:spPr>
        <p:txBody>
          <a:bodyPr wrap="square">
            <a:spAutoFit/>
          </a:bodyPr>
          <a:lstStyle>
            <a:lvl1pPr marL="0" indent="0" algn="l" defTabSz="914400" rtl="0" eaLnBrk="1" latinLnBrk="0" hangingPunct="1">
              <a:buNone/>
              <a:defRPr kumimoji="0" lang="en-GB" sz="1800" b="0" i="0" u="none" strike="noStrike" kern="1200" cap="none" spc="0" normalizeH="0" baseline="0" dirty="0">
                <a:ln>
                  <a:noFill/>
                </a:ln>
                <a:solidFill>
                  <a:srgbClr val="23282C">
                    <a:alpha val="50000"/>
                  </a:srgbClr>
                </a:solidFill>
                <a:effectLst/>
                <a:uLnTx/>
                <a:uFillTx/>
                <a:latin typeface="Inter Light" panose="02000503000000020004" pitchFamily="2" charset="0"/>
                <a:ea typeface="Tahoma" panose="020B0604030504040204" pitchFamily="34" charset="0"/>
                <a:cs typeface="Tahoma" panose="020B0604030504040204" pitchFamily="34" charset="0"/>
              </a:defRPr>
            </a:lvl1pPr>
          </a:lstStyle>
          <a:p>
            <a:pPr lvl="0"/>
            <a:r>
              <a:rPr lang="en-US" dirty="0"/>
              <a:t>Click to edit sub title</a:t>
            </a:r>
            <a:endParaRPr lang="en-GB" dirty="0"/>
          </a:p>
        </p:txBody>
      </p:sp>
    </p:spTree>
    <p:extLst>
      <p:ext uri="{BB962C8B-B14F-4D97-AF65-F5344CB8AC3E}">
        <p14:creationId xmlns:p14="http://schemas.microsoft.com/office/powerpoint/2010/main" val="36741978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2" presetClass="entr" presetSubtype="8" decel="100000"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 calcmode="lin" valueType="num">
                                      <p:cBhvr additive="base">
                                        <p:cTn id="10" dur="500" fill="hold"/>
                                        <p:tgtEl>
                                          <p:spTgt spid="75"/>
                                        </p:tgtEl>
                                        <p:attrNameLst>
                                          <p:attrName>ppt_x</p:attrName>
                                        </p:attrNameLst>
                                      </p:cBhvr>
                                      <p:tavLst>
                                        <p:tav tm="0">
                                          <p:val>
                                            <p:strVal val="0-#ppt_w/2"/>
                                          </p:val>
                                        </p:tav>
                                        <p:tav tm="100000">
                                          <p:val>
                                            <p:strVal val="#ppt_x"/>
                                          </p:val>
                                        </p:tav>
                                      </p:tavLst>
                                    </p:anim>
                                    <p:anim calcmode="lin" valueType="num">
                                      <p:cBhvr additive="base">
                                        <p:cTn id="11" dur="500" fill="hold"/>
                                        <p:tgtEl>
                                          <p:spTgt spid="75"/>
                                        </p:tgtEl>
                                        <p:attrNameLst>
                                          <p:attrName>ppt_y</p:attrName>
                                        </p:attrNameLst>
                                      </p:cBhvr>
                                      <p:tavLst>
                                        <p:tav tm="0">
                                          <p:val>
                                            <p:strVal val="#ppt_y"/>
                                          </p:val>
                                        </p:tav>
                                        <p:tav tm="100000">
                                          <p:val>
                                            <p:strVal val="#ppt_y"/>
                                          </p:val>
                                        </p:tav>
                                      </p:tavLst>
                                    </p:anim>
                                  </p:childTnLst>
                                </p:cTn>
                              </p:par>
                              <p:par>
                                <p:cTn id="12" presetID="2" presetClass="entr" presetSubtype="2" decel="100000" fill="hold" grpId="0" nodeType="withEffect">
                                  <p:stCondLst>
                                    <p:cond delay="0"/>
                                  </p:stCondLst>
                                  <p:childTnLst>
                                    <p:set>
                                      <p:cBhvr>
                                        <p:cTn id="13" dur="1" fill="hold">
                                          <p:stCondLst>
                                            <p:cond delay="0"/>
                                          </p:stCondLst>
                                        </p:cTn>
                                        <p:tgtEl>
                                          <p:spTgt spid="80">
                                            <p:txEl>
                                              <p:pRg st="0" end="0"/>
                                            </p:txEl>
                                          </p:spTgt>
                                        </p:tgtEl>
                                        <p:attrNameLst>
                                          <p:attrName>style.visibility</p:attrName>
                                        </p:attrNameLst>
                                      </p:cBhvr>
                                      <p:to>
                                        <p:strVal val="visible"/>
                                      </p:to>
                                    </p:set>
                                    <p:anim calcmode="lin" valueType="num">
                                      <p:cBhvr additive="base">
                                        <p:cTn id="14" dur="500" fill="hold"/>
                                        <p:tgtEl>
                                          <p:spTgt spid="80">
                                            <p:txEl>
                                              <p:pRg st="0" end="0"/>
                                            </p:txEl>
                                          </p:spTgt>
                                        </p:tgtEl>
                                        <p:attrNameLst>
                                          <p:attrName>ppt_x</p:attrName>
                                        </p:attrNameLst>
                                      </p:cBhvr>
                                      <p:tavLst>
                                        <p:tav tm="0">
                                          <p:val>
                                            <p:strVal val="1+#ppt_w/2"/>
                                          </p:val>
                                        </p:tav>
                                        <p:tav tm="100000">
                                          <p:val>
                                            <p:strVal val="#ppt_x"/>
                                          </p:val>
                                        </p:tav>
                                      </p:tavLst>
                                    </p:anim>
                                    <p:anim calcmode="lin" valueType="num">
                                      <p:cBhvr additive="base">
                                        <p:cTn id="15" dur="500" fill="hold"/>
                                        <p:tgtEl>
                                          <p:spTgt spid="80">
                                            <p:txEl>
                                              <p:pRg st="0" end="0"/>
                                            </p:txEl>
                                          </p:spTgt>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0"/>
                                  </p:stCondLst>
                                  <p:childTnLst>
                                    <p:set>
                                      <p:cBhvr>
                                        <p:cTn id="17" dur="1" fill="hold">
                                          <p:stCondLst>
                                            <p:cond delay="0"/>
                                          </p:stCondLst>
                                        </p:cTn>
                                        <p:tgtEl>
                                          <p:spTgt spid="81">
                                            <p:txEl>
                                              <p:pRg st="0" end="0"/>
                                            </p:txEl>
                                          </p:spTgt>
                                        </p:tgtEl>
                                        <p:attrNameLst>
                                          <p:attrName>style.visibility</p:attrName>
                                        </p:attrNameLst>
                                      </p:cBhvr>
                                      <p:to>
                                        <p:strVal val="visible"/>
                                      </p:to>
                                    </p:set>
                                    <p:anim calcmode="lin" valueType="num">
                                      <p:cBhvr additive="base">
                                        <p:cTn id="18" dur="500" fill="hold"/>
                                        <p:tgtEl>
                                          <p:spTgt spid="81">
                                            <p:txEl>
                                              <p:pRg st="0" end="0"/>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81">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childTnLst>
                                    <p:set>
                                      <p:cBhvr>
                                        <p:cTn id="21" dur="1" fill="hold">
                                          <p:stCondLst>
                                            <p:cond delay="0"/>
                                          </p:stCondLst>
                                        </p:cTn>
                                        <p:tgtEl>
                                          <p:spTgt spid="87">
                                            <p:txEl>
                                              <p:pRg st="0" end="0"/>
                                            </p:txEl>
                                          </p:spTgt>
                                        </p:tgtEl>
                                        <p:attrNameLst>
                                          <p:attrName>style.visibility</p:attrName>
                                        </p:attrNameLst>
                                      </p:cBhvr>
                                      <p:to>
                                        <p:strVal val="visible"/>
                                      </p:to>
                                    </p:set>
                                    <p:anim calcmode="lin" valueType="num">
                                      <p:cBhvr additive="base">
                                        <p:cTn id="22" dur="500" fill="hold"/>
                                        <p:tgtEl>
                                          <p:spTgt spid="87">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87">
                                            <p:txEl>
                                              <p:pRg st="0" end="0"/>
                                            </p:txEl>
                                          </p:spTgt>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0"/>
                                  </p:stCondLst>
                                  <p:childTnLst>
                                    <p:set>
                                      <p:cBhvr>
                                        <p:cTn id="25" dur="1" fill="hold">
                                          <p:stCondLst>
                                            <p:cond delay="0"/>
                                          </p:stCondLst>
                                        </p:cTn>
                                        <p:tgtEl>
                                          <p:spTgt spid="93">
                                            <p:txEl>
                                              <p:pRg st="0" end="0"/>
                                            </p:txEl>
                                          </p:spTgt>
                                        </p:tgtEl>
                                        <p:attrNameLst>
                                          <p:attrName>style.visibility</p:attrName>
                                        </p:attrNameLst>
                                      </p:cBhvr>
                                      <p:to>
                                        <p:strVal val="visible"/>
                                      </p:to>
                                    </p:set>
                                    <p:anim calcmode="lin" valueType="num">
                                      <p:cBhvr additive="base">
                                        <p:cTn id="26" dur="500" fill="hold"/>
                                        <p:tgtEl>
                                          <p:spTgt spid="93">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93">
                                            <p:txEl>
                                              <p:pRg st="0" end="0"/>
                                            </p:txEl>
                                          </p:spTgt>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0"/>
                                  </p:stCondLst>
                                  <p:childTnLst>
                                    <p:set>
                                      <p:cBhvr>
                                        <p:cTn id="29" dur="1" fill="hold">
                                          <p:stCondLst>
                                            <p:cond delay="0"/>
                                          </p:stCondLst>
                                        </p:cTn>
                                        <p:tgtEl>
                                          <p:spTgt spid="99">
                                            <p:txEl>
                                              <p:pRg st="0" end="0"/>
                                            </p:txEl>
                                          </p:spTgt>
                                        </p:tgtEl>
                                        <p:attrNameLst>
                                          <p:attrName>style.visibility</p:attrName>
                                        </p:attrNameLst>
                                      </p:cBhvr>
                                      <p:to>
                                        <p:strVal val="visible"/>
                                      </p:to>
                                    </p:set>
                                    <p:anim calcmode="lin" valueType="num">
                                      <p:cBhvr additive="base">
                                        <p:cTn id="30" dur="500" fill="hold"/>
                                        <p:tgtEl>
                                          <p:spTgt spid="99">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99">
                                            <p:txEl>
                                              <p:pRg st="0" end="0"/>
                                            </p:txEl>
                                          </p:spTgt>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0"/>
                                  </p:stCondLst>
                                  <p:childTnLst>
                                    <p:set>
                                      <p:cBhvr>
                                        <p:cTn id="33" dur="1" fill="hold">
                                          <p:stCondLst>
                                            <p:cond delay="0"/>
                                          </p:stCondLst>
                                        </p:cTn>
                                        <p:tgtEl>
                                          <p:spTgt spid="105">
                                            <p:txEl>
                                              <p:pRg st="0" end="0"/>
                                            </p:txEl>
                                          </p:spTgt>
                                        </p:tgtEl>
                                        <p:attrNameLst>
                                          <p:attrName>style.visibility</p:attrName>
                                        </p:attrNameLst>
                                      </p:cBhvr>
                                      <p:to>
                                        <p:strVal val="visible"/>
                                      </p:to>
                                    </p:set>
                                    <p:anim calcmode="lin" valueType="num">
                                      <p:cBhvr additive="base">
                                        <p:cTn id="34" dur="500" fill="hold"/>
                                        <p:tgtEl>
                                          <p:spTgt spid="105">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0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uild="p">
        <p:tmplLst>
          <p:tmpl lvl="1">
            <p:tnLst>
              <p:par>
                <p:cTn presetID="2" presetClass="entr" presetSubtype="2" decel="100000" fill="hold" nodeType="withEffect">
                  <p:stCondLst>
                    <p:cond delay="0"/>
                  </p:stCondLst>
                  <p:childTnLst>
                    <p:set>
                      <p:cBhvr>
                        <p:cTn dur="1" fill="hold">
                          <p:stCondLst>
                            <p:cond delay="0"/>
                          </p:stCondLst>
                        </p:cTn>
                        <p:tgtEl>
                          <p:spTgt spid="80"/>
                        </p:tgtEl>
                        <p:attrNameLst>
                          <p:attrName>style.visibility</p:attrName>
                        </p:attrNameLst>
                      </p:cBhvr>
                      <p:to>
                        <p:strVal val="visible"/>
                      </p:to>
                    </p:set>
                    <p:anim calcmode="lin" valueType="num">
                      <p:cBhvr additive="base">
                        <p:cTn dur="500" fill="hold"/>
                        <p:tgtEl>
                          <p:spTgt spid="80"/>
                        </p:tgtEl>
                        <p:attrNameLst>
                          <p:attrName>ppt_x</p:attrName>
                        </p:attrNameLst>
                      </p:cBhvr>
                      <p:tavLst>
                        <p:tav tm="0">
                          <p:val>
                            <p:strVal val="1+#ppt_w/2"/>
                          </p:val>
                        </p:tav>
                        <p:tav tm="100000">
                          <p:val>
                            <p:strVal val="#ppt_x"/>
                          </p:val>
                        </p:tav>
                      </p:tavLst>
                    </p:anim>
                    <p:anim calcmode="lin" valueType="num">
                      <p:cBhvr additive="base">
                        <p:cTn dur="500" fill="hold"/>
                        <p:tgtEl>
                          <p:spTgt spid="80"/>
                        </p:tgtEl>
                        <p:attrNameLst>
                          <p:attrName>ppt_y</p:attrName>
                        </p:attrNameLst>
                      </p:cBhvr>
                      <p:tavLst>
                        <p:tav tm="0">
                          <p:val>
                            <p:strVal val="#ppt_y"/>
                          </p:val>
                        </p:tav>
                        <p:tav tm="100000">
                          <p:val>
                            <p:strVal val="#ppt_y"/>
                          </p:val>
                        </p:tav>
                      </p:tavLst>
                    </p:anim>
                  </p:childTnLst>
                </p:cTn>
              </p:par>
            </p:tnLst>
          </p:tmpl>
        </p:tmplLst>
      </p:bldP>
      <p:bldP spid="81" grpId="0" build="p">
        <p:tmplLst>
          <p:tmpl lvl="1">
            <p:tnLst>
              <p:par>
                <p:cTn presetID="2" presetClass="entr" presetSubtype="8" decel="100000" fill="hold" nodeType="withEffect">
                  <p:stCondLst>
                    <p:cond delay="0"/>
                  </p:stCondLst>
                  <p:childTnLst>
                    <p:set>
                      <p:cBhvr>
                        <p:cTn dur="1" fill="hold">
                          <p:stCondLst>
                            <p:cond delay="0"/>
                          </p:stCondLst>
                        </p:cTn>
                        <p:tgtEl>
                          <p:spTgt spid="81"/>
                        </p:tgtEl>
                        <p:attrNameLst>
                          <p:attrName>style.visibility</p:attrName>
                        </p:attrNameLst>
                      </p:cBhvr>
                      <p:to>
                        <p:strVal val="visible"/>
                      </p:to>
                    </p:set>
                    <p:anim calcmode="lin" valueType="num">
                      <p:cBhvr additive="base">
                        <p:cTn dur="500" fill="hold"/>
                        <p:tgtEl>
                          <p:spTgt spid="81"/>
                        </p:tgtEl>
                        <p:attrNameLst>
                          <p:attrName>ppt_x</p:attrName>
                        </p:attrNameLst>
                      </p:cBhvr>
                      <p:tavLst>
                        <p:tav tm="0">
                          <p:val>
                            <p:strVal val="0-#ppt_w/2"/>
                          </p:val>
                        </p:tav>
                        <p:tav tm="100000">
                          <p:val>
                            <p:strVal val="#ppt_x"/>
                          </p:val>
                        </p:tav>
                      </p:tavLst>
                    </p:anim>
                    <p:anim calcmode="lin" valueType="num">
                      <p:cBhvr additive="base">
                        <p:cTn dur="500" fill="hold"/>
                        <p:tgtEl>
                          <p:spTgt spid="81"/>
                        </p:tgtEl>
                        <p:attrNameLst>
                          <p:attrName>ppt_y</p:attrName>
                        </p:attrNameLst>
                      </p:cBhvr>
                      <p:tavLst>
                        <p:tav tm="0">
                          <p:val>
                            <p:strVal val="#ppt_y"/>
                          </p:val>
                        </p:tav>
                        <p:tav tm="100000">
                          <p:val>
                            <p:strVal val="#ppt_y"/>
                          </p:val>
                        </p:tav>
                      </p:tavLst>
                    </p:anim>
                  </p:childTnLst>
                </p:cTn>
              </p:par>
            </p:tnLst>
          </p:tmpl>
        </p:tmplLst>
      </p:bldP>
      <p:bldP spid="87" grpId="0" build="p">
        <p:tmplLst>
          <p:tmpl lvl="1">
            <p:tnLst>
              <p:par>
                <p:cTn presetID="2" presetClass="entr" presetSubtype="2" decel="100000" fill="hold" nodeType="with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1+#ppt_w/2"/>
                          </p:val>
                        </p:tav>
                        <p:tav tm="100000">
                          <p:val>
                            <p:strVal val="#ppt_x"/>
                          </p:val>
                        </p:tav>
                      </p:tavLst>
                    </p:anim>
                    <p:anim calcmode="lin" valueType="num">
                      <p:cBhvr additive="base">
                        <p:cTn dur="500" fill="hold"/>
                        <p:tgtEl>
                          <p:spTgt spid="87"/>
                        </p:tgtEl>
                        <p:attrNameLst>
                          <p:attrName>ppt_y</p:attrName>
                        </p:attrNameLst>
                      </p:cBhvr>
                      <p:tavLst>
                        <p:tav tm="0">
                          <p:val>
                            <p:strVal val="#ppt_y"/>
                          </p:val>
                        </p:tav>
                        <p:tav tm="100000">
                          <p:val>
                            <p:strVal val="#ppt_y"/>
                          </p:val>
                        </p:tav>
                      </p:tavLst>
                    </p:anim>
                  </p:childTnLst>
                </p:cTn>
              </p:par>
            </p:tnLst>
          </p:tmpl>
        </p:tmplLst>
      </p:bldP>
      <p:bldP spid="93" grpId="0" build="p">
        <p:tmplLst>
          <p:tmpl lvl="1">
            <p:tnLst>
              <p:par>
                <p:cTn presetID="2" presetClass="entr" presetSubtype="2" decel="100000" fill="hold" nodeType="withEffect">
                  <p:stCondLst>
                    <p:cond delay="0"/>
                  </p:stCondLst>
                  <p:childTnLst>
                    <p:set>
                      <p:cBhvr>
                        <p:cTn dur="1" fill="hold">
                          <p:stCondLst>
                            <p:cond delay="0"/>
                          </p:stCondLst>
                        </p:cTn>
                        <p:tgtEl>
                          <p:spTgt spid="93"/>
                        </p:tgtEl>
                        <p:attrNameLst>
                          <p:attrName>style.visibility</p:attrName>
                        </p:attrNameLst>
                      </p:cBhvr>
                      <p:to>
                        <p:strVal val="visible"/>
                      </p:to>
                    </p:set>
                    <p:anim calcmode="lin" valueType="num">
                      <p:cBhvr additive="base">
                        <p:cTn dur="500" fill="hold"/>
                        <p:tgtEl>
                          <p:spTgt spid="93"/>
                        </p:tgtEl>
                        <p:attrNameLst>
                          <p:attrName>ppt_x</p:attrName>
                        </p:attrNameLst>
                      </p:cBhvr>
                      <p:tavLst>
                        <p:tav tm="0">
                          <p:val>
                            <p:strVal val="1+#ppt_w/2"/>
                          </p:val>
                        </p:tav>
                        <p:tav tm="100000">
                          <p:val>
                            <p:strVal val="#ppt_x"/>
                          </p:val>
                        </p:tav>
                      </p:tavLst>
                    </p:anim>
                    <p:anim calcmode="lin" valueType="num">
                      <p:cBhvr additive="base">
                        <p:cTn dur="500" fill="hold"/>
                        <p:tgtEl>
                          <p:spTgt spid="93"/>
                        </p:tgtEl>
                        <p:attrNameLst>
                          <p:attrName>ppt_y</p:attrName>
                        </p:attrNameLst>
                      </p:cBhvr>
                      <p:tavLst>
                        <p:tav tm="0">
                          <p:val>
                            <p:strVal val="#ppt_y"/>
                          </p:val>
                        </p:tav>
                        <p:tav tm="100000">
                          <p:val>
                            <p:strVal val="#ppt_y"/>
                          </p:val>
                        </p:tav>
                      </p:tavLst>
                    </p:anim>
                  </p:childTnLst>
                </p:cTn>
              </p:par>
            </p:tnLst>
          </p:tmpl>
        </p:tmplLst>
      </p:bldP>
      <p:bldP spid="99" grpId="0" build="p">
        <p:tmplLst>
          <p:tmpl lvl="1">
            <p:tnLst>
              <p:par>
                <p:cTn presetID="2" presetClass="entr" presetSubtype="2" decel="100000" fill="hold" nodeType="withEffect">
                  <p:stCondLst>
                    <p:cond delay="0"/>
                  </p:stCondLst>
                  <p:childTnLst>
                    <p:set>
                      <p:cBhvr>
                        <p:cTn dur="1" fill="hold">
                          <p:stCondLst>
                            <p:cond delay="0"/>
                          </p:stCondLst>
                        </p:cTn>
                        <p:tgtEl>
                          <p:spTgt spid="99"/>
                        </p:tgtEl>
                        <p:attrNameLst>
                          <p:attrName>style.visibility</p:attrName>
                        </p:attrNameLst>
                      </p:cBhvr>
                      <p:to>
                        <p:strVal val="visible"/>
                      </p:to>
                    </p:set>
                    <p:anim calcmode="lin" valueType="num">
                      <p:cBhvr additive="base">
                        <p:cTn dur="500" fill="hold"/>
                        <p:tgtEl>
                          <p:spTgt spid="99"/>
                        </p:tgtEl>
                        <p:attrNameLst>
                          <p:attrName>ppt_x</p:attrName>
                        </p:attrNameLst>
                      </p:cBhvr>
                      <p:tavLst>
                        <p:tav tm="0">
                          <p:val>
                            <p:strVal val="1+#ppt_w/2"/>
                          </p:val>
                        </p:tav>
                        <p:tav tm="100000">
                          <p:val>
                            <p:strVal val="#ppt_x"/>
                          </p:val>
                        </p:tav>
                      </p:tavLst>
                    </p:anim>
                    <p:anim calcmode="lin" valueType="num">
                      <p:cBhvr additive="base">
                        <p:cTn dur="500" fill="hold"/>
                        <p:tgtEl>
                          <p:spTgt spid="99"/>
                        </p:tgtEl>
                        <p:attrNameLst>
                          <p:attrName>ppt_y</p:attrName>
                        </p:attrNameLst>
                      </p:cBhvr>
                      <p:tavLst>
                        <p:tav tm="0">
                          <p:val>
                            <p:strVal val="#ppt_y"/>
                          </p:val>
                        </p:tav>
                        <p:tav tm="100000">
                          <p:val>
                            <p:strVal val="#ppt_y"/>
                          </p:val>
                        </p:tav>
                      </p:tavLst>
                    </p:anim>
                  </p:childTnLst>
                </p:cTn>
              </p:par>
            </p:tnLst>
          </p:tmpl>
        </p:tmplLst>
      </p:bldP>
      <p:bldP spid="105" grpId="0" build="p">
        <p:tmplLst>
          <p:tmpl lvl="1">
            <p:tnLst>
              <p:par>
                <p:cTn presetID="2" presetClass="entr" presetSubtype="2" decel="100000" fill="hold" nodeType="withEffect">
                  <p:stCondLst>
                    <p:cond delay="0"/>
                  </p:stCondLst>
                  <p:childTnLst>
                    <p:set>
                      <p:cBhvr>
                        <p:cTn dur="1" fill="hold">
                          <p:stCondLst>
                            <p:cond delay="0"/>
                          </p:stCondLst>
                        </p:cTn>
                        <p:tgtEl>
                          <p:spTgt spid="105"/>
                        </p:tgtEl>
                        <p:attrNameLst>
                          <p:attrName>style.visibility</p:attrName>
                        </p:attrNameLst>
                      </p:cBhvr>
                      <p:to>
                        <p:strVal val="visible"/>
                      </p:to>
                    </p:set>
                    <p:anim calcmode="lin" valueType="num">
                      <p:cBhvr additive="base">
                        <p:cTn dur="500" fill="hold"/>
                        <p:tgtEl>
                          <p:spTgt spid="105"/>
                        </p:tgtEl>
                        <p:attrNameLst>
                          <p:attrName>ppt_x</p:attrName>
                        </p:attrNameLst>
                      </p:cBhvr>
                      <p:tavLst>
                        <p:tav tm="0">
                          <p:val>
                            <p:strVal val="1+#ppt_w/2"/>
                          </p:val>
                        </p:tav>
                        <p:tav tm="100000">
                          <p:val>
                            <p:strVal val="#ppt_x"/>
                          </p:val>
                        </p:tav>
                      </p:tavLst>
                    </p:anim>
                    <p:anim calcmode="lin" valueType="num">
                      <p:cBhvr additive="base">
                        <p:cTn dur="500" fill="hold"/>
                        <p:tgtEl>
                          <p:spTgt spid="10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6 checked points">
    <p:spTree>
      <p:nvGrpSpPr>
        <p:cNvPr id="1" name=""/>
        <p:cNvGrpSpPr/>
        <p:nvPr/>
      </p:nvGrpSpPr>
      <p:grpSpPr>
        <a:xfrm>
          <a:off x="0" y="0"/>
          <a:ext cx="0" cy="0"/>
          <a:chOff x="0" y="0"/>
          <a:chExt cx="0" cy="0"/>
        </a:xfrm>
      </p:grpSpPr>
      <p:cxnSp>
        <p:nvCxnSpPr>
          <p:cNvPr id="7" name="Connector: Elbow 6">
            <a:extLst>
              <a:ext uri="{FF2B5EF4-FFF2-40B4-BE49-F238E27FC236}">
                <a16:creationId xmlns:a16="http://schemas.microsoft.com/office/drawing/2014/main" id="{213CE42C-AC0D-F12B-DF5A-F679DF4F4C61}"/>
              </a:ext>
            </a:extLst>
          </p:cNvPr>
          <p:cNvCxnSpPr>
            <a:cxnSpLocks/>
            <a:stCxn id="19" idx="2"/>
          </p:cNvCxnSpPr>
          <p:nvPr userDrawn="1"/>
        </p:nvCxnSpPr>
        <p:spPr>
          <a:xfrm rot="10800000">
            <a:off x="551889" y="2657134"/>
            <a:ext cx="9623798" cy="450836"/>
          </a:xfrm>
          <a:prstGeom prst="bentConnector3">
            <a:avLst>
              <a:gd name="adj1" fmla="val 99973"/>
            </a:avLst>
          </a:prstGeom>
          <a:ln w="1016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51FB219D-29EC-30E5-5C84-C8B6D30D2B2C}"/>
              </a:ext>
            </a:extLst>
          </p:cNvPr>
          <p:cNvGrpSpPr/>
          <p:nvPr/>
        </p:nvGrpSpPr>
        <p:grpSpPr>
          <a:xfrm>
            <a:off x="346783" y="2883944"/>
            <a:ext cx="410209" cy="408587"/>
            <a:chOff x="350134" y="2767215"/>
            <a:chExt cx="545685" cy="543527"/>
          </a:xfrm>
        </p:grpSpPr>
        <p:sp>
          <p:nvSpPr>
            <p:cNvPr id="15" name="AutoShape 3">
              <a:extLst>
                <a:ext uri="{FF2B5EF4-FFF2-40B4-BE49-F238E27FC236}">
                  <a16:creationId xmlns:a16="http://schemas.microsoft.com/office/drawing/2014/main" id="{7DB20C95-B7EB-EB8C-88DB-12591FBFB217}"/>
                </a:ext>
              </a:extLst>
            </p:cNvPr>
            <p:cNvSpPr>
              <a:spLocks noChangeAspect="1" noChangeArrowheads="1" noTextEdit="1"/>
            </p:cNvSpPr>
            <p:nvPr/>
          </p:nvSpPr>
          <p:spPr bwMode="auto">
            <a:xfrm>
              <a:off x="350134" y="2767215"/>
              <a:ext cx="24606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3282C"/>
                </a:solidFill>
                <a:effectLst/>
                <a:uLnTx/>
                <a:uFillTx/>
                <a:latin typeface="Inter ExtraLight" panose="02000503000000020004" pitchFamily="2" charset="0"/>
                <a:ea typeface="+mn-ea"/>
                <a:cs typeface="+mn-cs"/>
              </a:endParaRPr>
            </a:p>
          </p:txBody>
        </p:sp>
        <p:sp>
          <p:nvSpPr>
            <p:cNvPr id="16" name="Oval 15">
              <a:extLst>
                <a:ext uri="{FF2B5EF4-FFF2-40B4-BE49-F238E27FC236}">
                  <a16:creationId xmlns:a16="http://schemas.microsoft.com/office/drawing/2014/main" id="{ABBAC82A-AAC5-E1B2-FD5E-936BC54716DE}"/>
                </a:ext>
              </a:extLst>
            </p:cNvPr>
            <p:cNvSpPr/>
            <p:nvPr/>
          </p:nvSpPr>
          <p:spPr>
            <a:xfrm>
              <a:off x="404791" y="2819714"/>
              <a:ext cx="491028" cy="491028"/>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sp>
          <p:nvSpPr>
            <p:cNvPr id="17" name="Rectangle: Rounded Corners 57">
              <a:extLst>
                <a:ext uri="{FF2B5EF4-FFF2-40B4-BE49-F238E27FC236}">
                  <a16:creationId xmlns:a16="http://schemas.microsoft.com/office/drawing/2014/main" id="{A84F6616-8691-23FC-5278-C0DEF7392B6F}"/>
                </a:ext>
              </a:extLst>
            </p:cNvPr>
            <p:cNvSpPr/>
            <p:nvPr/>
          </p:nvSpPr>
          <p:spPr>
            <a:xfrm rot="18900000">
              <a:off x="562295" y="3013278"/>
              <a:ext cx="74745" cy="13480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sp>
          <p:nvSpPr>
            <p:cNvPr id="18" name="Rectangle: Rounded Corners 58">
              <a:extLst>
                <a:ext uri="{FF2B5EF4-FFF2-40B4-BE49-F238E27FC236}">
                  <a16:creationId xmlns:a16="http://schemas.microsoft.com/office/drawing/2014/main" id="{4E33528E-8FDF-6AC1-4530-840A88B3BFAE}"/>
                </a:ext>
              </a:extLst>
            </p:cNvPr>
            <p:cNvSpPr/>
            <p:nvPr/>
          </p:nvSpPr>
          <p:spPr>
            <a:xfrm rot="2700000" flipH="1">
              <a:off x="646963" y="2962397"/>
              <a:ext cx="74745" cy="21397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grpSp>
      <p:grpSp>
        <p:nvGrpSpPr>
          <p:cNvPr id="75" name="Group 74">
            <a:extLst>
              <a:ext uri="{FF2B5EF4-FFF2-40B4-BE49-F238E27FC236}">
                <a16:creationId xmlns:a16="http://schemas.microsoft.com/office/drawing/2014/main" id="{CBBA3668-545B-85FE-3268-87C563256240}"/>
              </a:ext>
            </a:extLst>
          </p:cNvPr>
          <p:cNvGrpSpPr/>
          <p:nvPr userDrawn="1"/>
        </p:nvGrpSpPr>
        <p:grpSpPr>
          <a:xfrm>
            <a:off x="-1179433" y="1530535"/>
            <a:ext cx="7626532" cy="1189240"/>
            <a:chOff x="-1179433" y="1545564"/>
            <a:chExt cx="7626532" cy="1189240"/>
          </a:xfrm>
        </p:grpSpPr>
        <p:sp>
          <p:nvSpPr>
            <p:cNvPr id="76" name="Rectangle: Rounded Corners 75">
              <a:extLst>
                <a:ext uri="{FF2B5EF4-FFF2-40B4-BE49-F238E27FC236}">
                  <a16:creationId xmlns:a16="http://schemas.microsoft.com/office/drawing/2014/main" id="{925EFBDA-C3D0-B78E-5FCA-203A2FD57706}"/>
                </a:ext>
              </a:extLst>
            </p:cNvPr>
            <p:cNvSpPr/>
            <p:nvPr/>
          </p:nvSpPr>
          <p:spPr>
            <a:xfrm>
              <a:off x="-1179433" y="1545564"/>
              <a:ext cx="7626532" cy="1189240"/>
            </a:xfrm>
            <a:prstGeom prst="roundRect">
              <a:avLst/>
            </a:prstGeom>
            <a:solidFill>
              <a:schemeClr val="bg1"/>
            </a:solidFill>
            <a:ln w="571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60000" tIns="144000" rIns="144000" bIns="144000" rtlCol="0" anchor="ctr" anchorCtr="0">
              <a:noAutofit/>
            </a:bodyPr>
            <a:lstStyle/>
            <a:p>
              <a:endParaRPr lang="en-GB" sz="2000" dirty="0">
                <a:solidFill>
                  <a:schemeClr val="tx1"/>
                </a:solidFill>
              </a:endParaRPr>
            </a:p>
          </p:txBody>
        </p:sp>
        <p:grpSp>
          <p:nvGrpSpPr>
            <p:cNvPr id="77" name="Group 76">
              <a:extLst>
                <a:ext uri="{FF2B5EF4-FFF2-40B4-BE49-F238E27FC236}">
                  <a16:creationId xmlns:a16="http://schemas.microsoft.com/office/drawing/2014/main" id="{BCC66B8F-E4C9-E7E5-E724-C1E94B106642}"/>
                </a:ext>
              </a:extLst>
            </p:cNvPr>
            <p:cNvGrpSpPr/>
            <p:nvPr/>
          </p:nvGrpSpPr>
          <p:grpSpPr>
            <a:xfrm>
              <a:off x="314170" y="1887196"/>
              <a:ext cx="491028" cy="491028"/>
              <a:chOff x="314170" y="2215596"/>
              <a:chExt cx="491028" cy="491028"/>
            </a:xfrm>
          </p:grpSpPr>
          <p:sp>
            <p:nvSpPr>
              <p:cNvPr id="78" name="Oval 77">
                <a:extLst>
                  <a:ext uri="{FF2B5EF4-FFF2-40B4-BE49-F238E27FC236}">
                    <a16:creationId xmlns:a16="http://schemas.microsoft.com/office/drawing/2014/main" id="{C69C6D79-32E5-9228-BFA5-EA97F6B441BA}"/>
                  </a:ext>
                </a:extLst>
              </p:cNvPr>
              <p:cNvSpPr/>
              <p:nvPr/>
            </p:nvSpPr>
            <p:spPr>
              <a:xfrm>
                <a:off x="314170" y="2215596"/>
                <a:ext cx="491028" cy="491028"/>
              </a:xfrm>
              <a:prstGeom prst="ellipse">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sp>
            <p:nvSpPr>
              <p:cNvPr id="79" name="Star: 5 Points 78">
                <a:extLst>
                  <a:ext uri="{FF2B5EF4-FFF2-40B4-BE49-F238E27FC236}">
                    <a16:creationId xmlns:a16="http://schemas.microsoft.com/office/drawing/2014/main" id="{5DDE0F11-79F3-C334-658F-46A3D3D0E427}"/>
                  </a:ext>
                </a:extLst>
              </p:cNvPr>
              <p:cNvSpPr/>
              <p:nvPr/>
            </p:nvSpPr>
            <p:spPr>
              <a:xfrm>
                <a:off x="439181" y="2340607"/>
                <a:ext cx="241006" cy="241006"/>
              </a:xfrm>
              <a:prstGeom prst="star5">
                <a:avLst>
                  <a:gd name="adj" fmla="val 27106"/>
                  <a:gd name="hf" fmla="val 105146"/>
                  <a:gd name="vf" fmla="val 11055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grpSp>
      </p:grpSp>
      <p:sp>
        <p:nvSpPr>
          <p:cNvPr id="80" name="Text Placeholder 40">
            <a:extLst>
              <a:ext uri="{FF2B5EF4-FFF2-40B4-BE49-F238E27FC236}">
                <a16:creationId xmlns:a16="http://schemas.microsoft.com/office/drawing/2014/main" id="{4648D44A-6B80-8259-30E2-FCF5DC4A35A9}"/>
              </a:ext>
            </a:extLst>
          </p:cNvPr>
          <p:cNvSpPr>
            <a:spLocks noGrp="1"/>
          </p:cNvSpPr>
          <p:nvPr>
            <p:ph type="body" sz="quarter" idx="18" hasCustomPrompt="1"/>
          </p:nvPr>
        </p:nvSpPr>
        <p:spPr>
          <a:xfrm>
            <a:off x="346783" y="3380209"/>
            <a:ext cx="1710617" cy="2213159"/>
          </a:xfrm>
        </p:spPr>
        <p:txBody>
          <a:bodyPr>
            <a:noAutofit/>
          </a:bodyPr>
          <a:lstStyle>
            <a:lvl1pPr marL="0" indent="0">
              <a:lnSpc>
                <a:spcPct val="100000"/>
              </a:lnSpc>
              <a:spcBef>
                <a:spcPts val="0"/>
              </a:spcBef>
              <a:buNone/>
              <a:defRPr sz="1800">
                <a:solidFill>
                  <a:schemeClr val="tx2"/>
                </a:solidFill>
                <a:latin typeface="Inter ExtraLight" panose="02000503000000020004" pitchFamily="2" charset="0"/>
              </a:defRPr>
            </a:lvl1pPr>
            <a:lvl4pPr marL="1371600" indent="0">
              <a:buNone/>
              <a:defRPr/>
            </a:lvl4pPr>
          </a:lstStyle>
          <a:p>
            <a:pPr lvl="0"/>
            <a:r>
              <a:rPr lang="en-GB" dirty="0"/>
              <a:t>Insert body text here.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Lorem ipsum </a:t>
            </a:r>
            <a:r>
              <a:rPr lang="en-GB" dirty="0" err="1"/>
              <a:t>dolor</a:t>
            </a:r>
            <a:r>
              <a:rPr lang="en-GB" dirty="0"/>
              <a:t> sit </a:t>
            </a:r>
            <a:r>
              <a:rPr lang="en-GB" dirty="0" err="1"/>
              <a:t>amet</a:t>
            </a:r>
            <a:r>
              <a:rPr lang="en-GB" dirty="0"/>
              <a:t>.</a:t>
            </a:r>
          </a:p>
        </p:txBody>
      </p:sp>
      <p:grpSp>
        <p:nvGrpSpPr>
          <p:cNvPr id="12" name="Group 11">
            <a:extLst>
              <a:ext uri="{FF2B5EF4-FFF2-40B4-BE49-F238E27FC236}">
                <a16:creationId xmlns:a16="http://schemas.microsoft.com/office/drawing/2014/main" id="{0473D110-5836-0877-8F49-768773D00FBE}"/>
              </a:ext>
            </a:extLst>
          </p:cNvPr>
          <p:cNvGrpSpPr/>
          <p:nvPr userDrawn="1"/>
        </p:nvGrpSpPr>
        <p:grpSpPr>
          <a:xfrm>
            <a:off x="10134600" y="2883944"/>
            <a:ext cx="410209" cy="408587"/>
            <a:chOff x="350134" y="2767215"/>
            <a:chExt cx="545685" cy="543527"/>
          </a:xfrm>
        </p:grpSpPr>
        <p:sp>
          <p:nvSpPr>
            <p:cNvPr id="13" name="AutoShape 3">
              <a:extLst>
                <a:ext uri="{FF2B5EF4-FFF2-40B4-BE49-F238E27FC236}">
                  <a16:creationId xmlns:a16="http://schemas.microsoft.com/office/drawing/2014/main" id="{20FD0346-2EB1-375A-2037-0019585BE048}"/>
                </a:ext>
              </a:extLst>
            </p:cNvPr>
            <p:cNvSpPr>
              <a:spLocks noChangeAspect="1" noChangeArrowheads="1" noTextEdit="1"/>
            </p:cNvSpPr>
            <p:nvPr/>
          </p:nvSpPr>
          <p:spPr bwMode="auto">
            <a:xfrm>
              <a:off x="350134" y="2767215"/>
              <a:ext cx="24606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3282C"/>
                </a:solidFill>
                <a:effectLst/>
                <a:uLnTx/>
                <a:uFillTx/>
                <a:latin typeface="Inter ExtraLight" panose="02000503000000020004" pitchFamily="2" charset="0"/>
                <a:ea typeface="+mn-ea"/>
                <a:cs typeface="+mn-cs"/>
              </a:endParaRPr>
            </a:p>
          </p:txBody>
        </p:sp>
        <p:sp>
          <p:nvSpPr>
            <p:cNvPr id="19" name="Oval 18">
              <a:extLst>
                <a:ext uri="{FF2B5EF4-FFF2-40B4-BE49-F238E27FC236}">
                  <a16:creationId xmlns:a16="http://schemas.microsoft.com/office/drawing/2014/main" id="{0DAE0E1E-8E94-DA10-C04D-29DC52D258EE}"/>
                </a:ext>
              </a:extLst>
            </p:cNvPr>
            <p:cNvSpPr/>
            <p:nvPr/>
          </p:nvSpPr>
          <p:spPr>
            <a:xfrm>
              <a:off x="404791" y="2819714"/>
              <a:ext cx="491028" cy="491028"/>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sp>
          <p:nvSpPr>
            <p:cNvPr id="20" name="Rectangle: Rounded Corners 57">
              <a:extLst>
                <a:ext uri="{FF2B5EF4-FFF2-40B4-BE49-F238E27FC236}">
                  <a16:creationId xmlns:a16="http://schemas.microsoft.com/office/drawing/2014/main" id="{6ECFC654-ED36-9D7F-4AD1-F6C9C3710506}"/>
                </a:ext>
              </a:extLst>
            </p:cNvPr>
            <p:cNvSpPr/>
            <p:nvPr/>
          </p:nvSpPr>
          <p:spPr>
            <a:xfrm rot="18900000">
              <a:off x="562295" y="3013278"/>
              <a:ext cx="74745" cy="13480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sp>
          <p:nvSpPr>
            <p:cNvPr id="21" name="Rectangle: Rounded Corners 58">
              <a:extLst>
                <a:ext uri="{FF2B5EF4-FFF2-40B4-BE49-F238E27FC236}">
                  <a16:creationId xmlns:a16="http://schemas.microsoft.com/office/drawing/2014/main" id="{BABCDBBE-3B15-A323-D32A-9EF794192014}"/>
                </a:ext>
              </a:extLst>
            </p:cNvPr>
            <p:cNvSpPr/>
            <p:nvPr/>
          </p:nvSpPr>
          <p:spPr>
            <a:xfrm rot="2700000" flipH="1">
              <a:off x="646963" y="2962397"/>
              <a:ext cx="74745" cy="21397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grpSp>
      <p:sp>
        <p:nvSpPr>
          <p:cNvPr id="22" name="Text Placeholder 40">
            <a:extLst>
              <a:ext uri="{FF2B5EF4-FFF2-40B4-BE49-F238E27FC236}">
                <a16:creationId xmlns:a16="http://schemas.microsoft.com/office/drawing/2014/main" id="{9F71FF19-20A7-9AED-77CB-F239A228DDB6}"/>
              </a:ext>
            </a:extLst>
          </p:cNvPr>
          <p:cNvSpPr>
            <a:spLocks noGrp="1"/>
          </p:cNvSpPr>
          <p:nvPr>
            <p:ph type="body" sz="quarter" idx="20" hasCustomPrompt="1"/>
          </p:nvPr>
        </p:nvSpPr>
        <p:spPr>
          <a:xfrm>
            <a:off x="10134600" y="3380209"/>
            <a:ext cx="1710617" cy="2213159"/>
          </a:xfrm>
        </p:spPr>
        <p:txBody>
          <a:bodyPr>
            <a:noAutofit/>
          </a:bodyPr>
          <a:lstStyle>
            <a:lvl1pPr marL="0" indent="0">
              <a:lnSpc>
                <a:spcPct val="100000"/>
              </a:lnSpc>
              <a:spcBef>
                <a:spcPts val="0"/>
              </a:spcBef>
              <a:buNone/>
              <a:defRPr sz="1800">
                <a:solidFill>
                  <a:schemeClr val="tx2"/>
                </a:solidFill>
                <a:latin typeface="Inter ExtraLight" panose="02000503000000020004" pitchFamily="2" charset="0"/>
              </a:defRPr>
            </a:lvl1pPr>
            <a:lvl4pPr marL="1371600" indent="0">
              <a:buNone/>
              <a:defRPr/>
            </a:lvl4pPr>
          </a:lstStyle>
          <a:p>
            <a:pPr lvl="0"/>
            <a:r>
              <a:rPr lang="en-GB" dirty="0"/>
              <a:t>Insert body text here.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Lorem ipsum </a:t>
            </a:r>
            <a:r>
              <a:rPr lang="en-GB" dirty="0" err="1"/>
              <a:t>dolor</a:t>
            </a:r>
            <a:r>
              <a:rPr lang="en-GB" dirty="0"/>
              <a:t> sit </a:t>
            </a:r>
            <a:r>
              <a:rPr lang="en-GB" dirty="0" err="1"/>
              <a:t>amet</a:t>
            </a:r>
            <a:r>
              <a:rPr lang="en-GB" dirty="0"/>
              <a:t>.</a:t>
            </a:r>
          </a:p>
        </p:txBody>
      </p:sp>
      <p:grpSp>
        <p:nvGrpSpPr>
          <p:cNvPr id="25" name="Group 24">
            <a:extLst>
              <a:ext uri="{FF2B5EF4-FFF2-40B4-BE49-F238E27FC236}">
                <a16:creationId xmlns:a16="http://schemas.microsoft.com/office/drawing/2014/main" id="{0144900C-7B66-FADA-B327-F9FB8212D2B6}"/>
              </a:ext>
            </a:extLst>
          </p:cNvPr>
          <p:cNvGrpSpPr/>
          <p:nvPr userDrawn="1"/>
        </p:nvGrpSpPr>
        <p:grpSpPr>
          <a:xfrm>
            <a:off x="2304346" y="2883944"/>
            <a:ext cx="410209" cy="408587"/>
            <a:chOff x="350134" y="2767215"/>
            <a:chExt cx="545685" cy="543527"/>
          </a:xfrm>
        </p:grpSpPr>
        <p:sp>
          <p:nvSpPr>
            <p:cNvPr id="26" name="AutoShape 3">
              <a:extLst>
                <a:ext uri="{FF2B5EF4-FFF2-40B4-BE49-F238E27FC236}">
                  <a16:creationId xmlns:a16="http://schemas.microsoft.com/office/drawing/2014/main" id="{A55C7694-1730-2900-912A-CB8ABF24BD88}"/>
                </a:ext>
              </a:extLst>
            </p:cNvPr>
            <p:cNvSpPr>
              <a:spLocks noChangeAspect="1" noChangeArrowheads="1" noTextEdit="1"/>
            </p:cNvSpPr>
            <p:nvPr/>
          </p:nvSpPr>
          <p:spPr bwMode="auto">
            <a:xfrm>
              <a:off x="350134" y="2767215"/>
              <a:ext cx="24606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3282C"/>
                </a:solidFill>
                <a:effectLst/>
                <a:uLnTx/>
                <a:uFillTx/>
                <a:latin typeface="Inter ExtraLight" panose="02000503000000020004" pitchFamily="2" charset="0"/>
                <a:ea typeface="+mn-ea"/>
                <a:cs typeface="+mn-cs"/>
              </a:endParaRPr>
            </a:p>
          </p:txBody>
        </p:sp>
        <p:sp>
          <p:nvSpPr>
            <p:cNvPr id="27" name="Oval 26">
              <a:extLst>
                <a:ext uri="{FF2B5EF4-FFF2-40B4-BE49-F238E27FC236}">
                  <a16:creationId xmlns:a16="http://schemas.microsoft.com/office/drawing/2014/main" id="{D8DDAD08-9141-5FA9-A964-E240A668B985}"/>
                </a:ext>
              </a:extLst>
            </p:cNvPr>
            <p:cNvSpPr/>
            <p:nvPr/>
          </p:nvSpPr>
          <p:spPr>
            <a:xfrm>
              <a:off x="404791" y="2819714"/>
              <a:ext cx="491028" cy="491028"/>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sp>
          <p:nvSpPr>
            <p:cNvPr id="28" name="Rectangle: Rounded Corners 57">
              <a:extLst>
                <a:ext uri="{FF2B5EF4-FFF2-40B4-BE49-F238E27FC236}">
                  <a16:creationId xmlns:a16="http://schemas.microsoft.com/office/drawing/2014/main" id="{880F015D-05C5-7DD3-40AD-114A70B1A0D0}"/>
                </a:ext>
              </a:extLst>
            </p:cNvPr>
            <p:cNvSpPr/>
            <p:nvPr/>
          </p:nvSpPr>
          <p:spPr>
            <a:xfrm rot="18900000">
              <a:off x="562295" y="3013278"/>
              <a:ext cx="74745" cy="13480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sp>
          <p:nvSpPr>
            <p:cNvPr id="29" name="Rectangle: Rounded Corners 58">
              <a:extLst>
                <a:ext uri="{FF2B5EF4-FFF2-40B4-BE49-F238E27FC236}">
                  <a16:creationId xmlns:a16="http://schemas.microsoft.com/office/drawing/2014/main" id="{F60861CE-2E5B-076F-4039-E1BAC0A9B1BA}"/>
                </a:ext>
              </a:extLst>
            </p:cNvPr>
            <p:cNvSpPr/>
            <p:nvPr/>
          </p:nvSpPr>
          <p:spPr>
            <a:xfrm rot="2700000" flipH="1">
              <a:off x="646963" y="2962397"/>
              <a:ext cx="74745" cy="21397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grpSp>
      <p:sp>
        <p:nvSpPr>
          <p:cNvPr id="30" name="Text Placeholder 40">
            <a:extLst>
              <a:ext uri="{FF2B5EF4-FFF2-40B4-BE49-F238E27FC236}">
                <a16:creationId xmlns:a16="http://schemas.microsoft.com/office/drawing/2014/main" id="{BBD7A106-8395-45F6-66C4-0B9490016D60}"/>
              </a:ext>
            </a:extLst>
          </p:cNvPr>
          <p:cNvSpPr>
            <a:spLocks noGrp="1"/>
          </p:cNvSpPr>
          <p:nvPr>
            <p:ph type="body" sz="quarter" idx="21" hasCustomPrompt="1"/>
          </p:nvPr>
        </p:nvSpPr>
        <p:spPr>
          <a:xfrm>
            <a:off x="2304346" y="3380209"/>
            <a:ext cx="1710617" cy="2213159"/>
          </a:xfrm>
        </p:spPr>
        <p:txBody>
          <a:bodyPr>
            <a:noAutofit/>
          </a:bodyPr>
          <a:lstStyle>
            <a:lvl1pPr marL="0" indent="0">
              <a:lnSpc>
                <a:spcPct val="100000"/>
              </a:lnSpc>
              <a:spcBef>
                <a:spcPts val="0"/>
              </a:spcBef>
              <a:buNone/>
              <a:defRPr sz="1800">
                <a:solidFill>
                  <a:schemeClr val="tx2"/>
                </a:solidFill>
                <a:latin typeface="Inter ExtraLight" panose="02000503000000020004" pitchFamily="2" charset="0"/>
              </a:defRPr>
            </a:lvl1pPr>
            <a:lvl4pPr marL="1371600" indent="0">
              <a:buNone/>
              <a:defRPr/>
            </a:lvl4pPr>
          </a:lstStyle>
          <a:p>
            <a:pPr lvl="0"/>
            <a:r>
              <a:rPr lang="en-GB" dirty="0"/>
              <a:t>Insert body text here.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Lorem ipsum </a:t>
            </a:r>
            <a:r>
              <a:rPr lang="en-GB" dirty="0" err="1"/>
              <a:t>dolor</a:t>
            </a:r>
            <a:r>
              <a:rPr lang="en-GB" dirty="0"/>
              <a:t> sit </a:t>
            </a:r>
            <a:r>
              <a:rPr lang="en-GB" dirty="0" err="1"/>
              <a:t>amet</a:t>
            </a:r>
            <a:r>
              <a:rPr lang="en-GB" dirty="0"/>
              <a:t>.</a:t>
            </a:r>
          </a:p>
        </p:txBody>
      </p:sp>
      <p:grpSp>
        <p:nvGrpSpPr>
          <p:cNvPr id="31" name="Group 30">
            <a:extLst>
              <a:ext uri="{FF2B5EF4-FFF2-40B4-BE49-F238E27FC236}">
                <a16:creationId xmlns:a16="http://schemas.microsoft.com/office/drawing/2014/main" id="{5B7F6D8F-021B-58E8-6C47-8737CCAEFBE4}"/>
              </a:ext>
            </a:extLst>
          </p:cNvPr>
          <p:cNvGrpSpPr/>
          <p:nvPr userDrawn="1"/>
        </p:nvGrpSpPr>
        <p:grpSpPr>
          <a:xfrm>
            <a:off x="4261909" y="2883944"/>
            <a:ext cx="410209" cy="408587"/>
            <a:chOff x="350134" y="2767215"/>
            <a:chExt cx="545685" cy="543527"/>
          </a:xfrm>
        </p:grpSpPr>
        <p:sp>
          <p:nvSpPr>
            <p:cNvPr id="32" name="AutoShape 3">
              <a:extLst>
                <a:ext uri="{FF2B5EF4-FFF2-40B4-BE49-F238E27FC236}">
                  <a16:creationId xmlns:a16="http://schemas.microsoft.com/office/drawing/2014/main" id="{9F279A9E-0DC0-3B9C-3109-237FA7389A09}"/>
                </a:ext>
              </a:extLst>
            </p:cNvPr>
            <p:cNvSpPr>
              <a:spLocks noChangeAspect="1" noChangeArrowheads="1" noTextEdit="1"/>
            </p:cNvSpPr>
            <p:nvPr/>
          </p:nvSpPr>
          <p:spPr bwMode="auto">
            <a:xfrm>
              <a:off x="350134" y="2767215"/>
              <a:ext cx="24606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3282C"/>
                </a:solidFill>
                <a:effectLst/>
                <a:uLnTx/>
                <a:uFillTx/>
                <a:latin typeface="Inter ExtraLight" panose="02000503000000020004" pitchFamily="2" charset="0"/>
                <a:ea typeface="+mn-ea"/>
                <a:cs typeface="+mn-cs"/>
              </a:endParaRPr>
            </a:p>
          </p:txBody>
        </p:sp>
        <p:sp>
          <p:nvSpPr>
            <p:cNvPr id="33" name="Oval 32">
              <a:extLst>
                <a:ext uri="{FF2B5EF4-FFF2-40B4-BE49-F238E27FC236}">
                  <a16:creationId xmlns:a16="http://schemas.microsoft.com/office/drawing/2014/main" id="{C6107D5B-3E6B-5606-C056-1FED11ED36F0}"/>
                </a:ext>
              </a:extLst>
            </p:cNvPr>
            <p:cNvSpPr/>
            <p:nvPr/>
          </p:nvSpPr>
          <p:spPr>
            <a:xfrm>
              <a:off x="404791" y="2819714"/>
              <a:ext cx="491028" cy="491028"/>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sp>
          <p:nvSpPr>
            <p:cNvPr id="34" name="Rectangle: Rounded Corners 57">
              <a:extLst>
                <a:ext uri="{FF2B5EF4-FFF2-40B4-BE49-F238E27FC236}">
                  <a16:creationId xmlns:a16="http://schemas.microsoft.com/office/drawing/2014/main" id="{C41A02A2-2D03-D26E-5ABF-A642425A45A6}"/>
                </a:ext>
              </a:extLst>
            </p:cNvPr>
            <p:cNvSpPr/>
            <p:nvPr/>
          </p:nvSpPr>
          <p:spPr>
            <a:xfrm rot="18900000">
              <a:off x="562295" y="3013278"/>
              <a:ext cx="74745" cy="13480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sp>
          <p:nvSpPr>
            <p:cNvPr id="35" name="Rectangle: Rounded Corners 58">
              <a:extLst>
                <a:ext uri="{FF2B5EF4-FFF2-40B4-BE49-F238E27FC236}">
                  <a16:creationId xmlns:a16="http://schemas.microsoft.com/office/drawing/2014/main" id="{E1F26A87-E45A-848C-D878-B4A245C922A6}"/>
                </a:ext>
              </a:extLst>
            </p:cNvPr>
            <p:cNvSpPr/>
            <p:nvPr/>
          </p:nvSpPr>
          <p:spPr>
            <a:xfrm rot="2700000" flipH="1">
              <a:off x="646963" y="2962397"/>
              <a:ext cx="74745" cy="21397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grpSp>
      <p:sp>
        <p:nvSpPr>
          <p:cNvPr id="36" name="Text Placeholder 40">
            <a:extLst>
              <a:ext uri="{FF2B5EF4-FFF2-40B4-BE49-F238E27FC236}">
                <a16:creationId xmlns:a16="http://schemas.microsoft.com/office/drawing/2014/main" id="{4708319D-71D7-9FA1-EEC4-1C183A807840}"/>
              </a:ext>
            </a:extLst>
          </p:cNvPr>
          <p:cNvSpPr>
            <a:spLocks noGrp="1"/>
          </p:cNvSpPr>
          <p:nvPr>
            <p:ph type="body" sz="quarter" idx="22" hasCustomPrompt="1"/>
          </p:nvPr>
        </p:nvSpPr>
        <p:spPr>
          <a:xfrm>
            <a:off x="4261909" y="3380209"/>
            <a:ext cx="1710617" cy="2213159"/>
          </a:xfrm>
        </p:spPr>
        <p:txBody>
          <a:bodyPr>
            <a:noAutofit/>
          </a:bodyPr>
          <a:lstStyle>
            <a:lvl1pPr marL="0" indent="0">
              <a:lnSpc>
                <a:spcPct val="100000"/>
              </a:lnSpc>
              <a:spcBef>
                <a:spcPts val="0"/>
              </a:spcBef>
              <a:buNone/>
              <a:defRPr sz="1800">
                <a:solidFill>
                  <a:schemeClr val="tx2"/>
                </a:solidFill>
                <a:latin typeface="Inter ExtraLight" panose="02000503000000020004" pitchFamily="2" charset="0"/>
              </a:defRPr>
            </a:lvl1pPr>
            <a:lvl4pPr marL="1371600" indent="0">
              <a:buNone/>
              <a:defRPr/>
            </a:lvl4pPr>
          </a:lstStyle>
          <a:p>
            <a:pPr lvl="0"/>
            <a:r>
              <a:rPr lang="en-GB" dirty="0"/>
              <a:t>Insert body text here.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Lorem ipsum </a:t>
            </a:r>
            <a:r>
              <a:rPr lang="en-GB" dirty="0" err="1"/>
              <a:t>dolor</a:t>
            </a:r>
            <a:r>
              <a:rPr lang="en-GB" dirty="0"/>
              <a:t> sit </a:t>
            </a:r>
            <a:r>
              <a:rPr lang="en-GB" dirty="0" err="1"/>
              <a:t>amet</a:t>
            </a:r>
            <a:r>
              <a:rPr lang="en-GB" dirty="0"/>
              <a:t>.</a:t>
            </a:r>
          </a:p>
        </p:txBody>
      </p:sp>
      <p:grpSp>
        <p:nvGrpSpPr>
          <p:cNvPr id="37" name="Group 36">
            <a:extLst>
              <a:ext uri="{FF2B5EF4-FFF2-40B4-BE49-F238E27FC236}">
                <a16:creationId xmlns:a16="http://schemas.microsoft.com/office/drawing/2014/main" id="{AA5968AD-26DB-F064-A99C-5A275C483D5D}"/>
              </a:ext>
            </a:extLst>
          </p:cNvPr>
          <p:cNvGrpSpPr/>
          <p:nvPr userDrawn="1"/>
        </p:nvGrpSpPr>
        <p:grpSpPr>
          <a:xfrm>
            <a:off x="6219472" y="2883944"/>
            <a:ext cx="410209" cy="408587"/>
            <a:chOff x="350134" y="2767215"/>
            <a:chExt cx="545685" cy="543527"/>
          </a:xfrm>
        </p:grpSpPr>
        <p:sp>
          <p:nvSpPr>
            <p:cNvPr id="38" name="AutoShape 3">
              <a:extLst>
                <a:ext uri="{FF2B5EF4-FFF2-40B4-BE49-F238E27FC236}">
                  <a16:creationId xmlns:a16="http://schemas.microsoft.com/office/drawing/2014/main" id="{0EFD143F-1775-60E3-AF44-AAD1C0A6D21D}"/>
                </a:ext>
              </a:extLst>
            </p:cNvPr>
            <p:cNvSpPr>
              <a:spLocks noChangeAspect="1" noChangeArrowheads="1" noTextEdit="1"/>
            </p:cNvSpPr>
            <p:nvPr/>
          </p:nvSpPr>
          <p:spPr bwMode="auto">
            <a:xfrm>
              <a:off x="350134" y="2767215"/>
              <a:ext cx="24606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3282C"/>
                </a:solidFill>
                <a:effectLst/>
                <a:uLnTx/>
                <a:uFillTx/>
                <a:latin typeface="Inter ExtraLight" panose="02000503000000020004" pitchFamily="2" charset="0"/>
                <a:ea typeface="+mn-ea"/>
                <a:cs typeface="+mn-cs"/>
              </a:endParaRPr>
            </a:p>
          </p:txBody>
        </p:sp>
        <p:sp>
          <p:nvSpPr>
            <p:cNvPr id="39" name="Oval 38">
              <a:extLst>
                <a:ext uri="{FF2B5EF4-FFF2-40B4-BE49-F238E27FC236}">
                  <a16:creationId xmlns:a16="http://schemas.microsoft.com/office/drawing/2014/main" id="{915A328C-712D-9868-3EDE-FC142024E982}"/>
                </a:ext>
              </a:extLst>
            </p:cNvPr>
            <p:cNvSpPr/>
            <p:nvPr/>
          </p:nvSpPr>
          <p:spPr>
            <a:xfrm>
              <a:off x="404791" y="2819714"/>
              <a:ext cx="491028" cy="491028"/>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sp>
          <p:nvSpPr>
            <p:cNvPr id="40" name="Rectangle: Rounded Corners 57">
              <a:extLst>
                <a:ext uri="{FF2B5EF4-FFF2-40B4-BE49-F238E27FC236}">
                  <a16:creationId xmlns:a16="http://schemas.microsoft.com/office/drawing/2014/main" id="{ECE5B021-EB6B-81E1-D95A-6C38D132E370}"/>
                </a:ext>
              </a:extLst>
            </p:cNvPr>
            <p:cNvSpPr/>
            <p:nvPr/>
          </p:nvSpPr>
          <p:spPr>
            <a:xfrm rot="18900000">
              <a:off x="562295" y="3013278"/>
              <a:ext cx="74745" cy="13480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sp>
          <p:nvSpPr>
            <p:cNvPr id="41" name="Rectangle: Rounded Corners 58">
              <a:extLst>
                <a:ext uri="{FF2B5EF4-FFF2-40B4-BE49-F238E27FC236}">
                  <a16:creationId xmlns:a16="http://schemas.microsoft.com/office/drawing/2014/main" id="{0E56B73A-7BF0-C8CE-A7A7-B5FDE79BBB0A}"/>
                </a:ext>
              </a:extLst>
            </p:cNvPr>
            <p:cNvSpPr/>
            <p:nvPr/>
          </p:nvSpPr>
          <p:spPr>
            <a:xfrm rot="2700000" flipH="1">
              <a:off x="646963" y="2962397"/>
              <a:ext cx="74745" cy="21397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grpSp>
      <p:sp>
        <p:nvSpPr>
          <p:cNvPr id="42" name="Text Placeholder 40">
            <a:extLst>
              <a:ext uri="{FF2B5EF4-FFF2-40B4-BE49-F238E27FC236}">
                <a16:creationId xmlns:a16="http://schemas.microsoft.com/office/drawing/2014/main" id="{7BF9453A-3A75-8D75-AFA1-D67FA246D6E2}"/>
              </a:ext>
            </a:extLst>
          </p:cNvPr>
          <p:cNvSpPr>
            <a:spLocks noGrp="1"/>
          </p:cNvSpPr>
          <p:nvPr>
            <p:ph type="body" sz="quarter" idx="23" hasCustomPrompt="1"/>
          </p:nvPr>
        </p:nvSpPr>
        <p:spPr>
          <a:xfrm>
            <a:off x="6219472" y="3380209"/>
            <a:ext cx="1710617" cy="2213159"/>
          </a:xfrm>
        </p:spPr>
        <p:txBody>
          <a:bodyPr>
            <a:noAutofit/>
          </a:bodyPr>
          <a:lstStyle>
            <a:lvl1pPr marL="0" indent="0">
              <a:lnSpc>
                <a:spcPct val="100000"/>
              </a:lnSpc>
              <a:spcBef>
                <a:spcPts val="0"/>
              </a:spcBef>
              <a:buNone/>
              <a:defRPr sz="1800">
                <a:solidFill>
                  <a:schemeClr val="tx2"/>
                </a:solidFill>
                <a:latin typeface="Inter ExtraLight" panose="02000503000000020004" pitchFamily="2" charset="0"/>
              </a:defRPr>
            </a:lvl1pPr>
            <a:lvl4pPr marL="1371600" indent="0">
              <a:buNone/>
              <a:defRPr/>
            </a:lvl4pPr>
          </a:lstStyle>
          <a:p>
            <a:pPr lvl="0"/>
            <a:r>
              <a:rPr lang="en-GB" dirty="0"/>
              <a:t>Insert body text here.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Lorem ipsum </a:t>
            </a:r>
            <a:r>
              <a:rPr lang="en-GB" dirty="0" err="1"/>
              <a:t>dolor</a:t>
            </a:r>
            <a:r>
              <a:rPr lang="en-GB" dirty="0"/>
              <a:t> sit </a:t>
            </a:r>
            <a:r>
              <a:rPr lang="en-GB" dirty="0" err="1"/>
              <a:t>amet</a:t>
            </a:r>
            <a:r>
              <a:rPr lang="en-GB" dirty="0"/>
              <a:t>.</a:t>
            </a:r>
          </a:p>
        </p:txBody>
      </p:sp>
      <p:grpSp>
        <p:nvGrpSpPr>
          <p:cNvPr id="43" name="Group 42">
            <a:extLst>
              <a:ext uri="{FF2B5EF4-FFF2-40B4-BE49-F238E27FC236}">
                <a16:creationId xmlns:a16="http://schemas.microsoft.com/office/drawing/2014/main" id="{6A38931B-5FB0-E688-571B-42C7DBD0F461}"/>
              </a:ext>
            </a:extLst>
          </p:cNvPr>
          <p:cNvGrpSpPr/>
          <p:nvPr userDrawn="1"/>
        </p:nvGrpSpPr>
        <p:grpSpPr>
          <a:xfrm>
            <a:off x="8177035" y="2883944"/>
            <a:ext cx="410209" cy="408587"/>
            <a:chOff x="350134" y="2767215"/>
            <a:chExt cx="545685" cy="543527"/>
          </a:xfrm>
        </p:grpSpPr>
        <p:sp>
          <p:nvSpPr>
            <p:cNvPr id="44" name="AutoShape 3">
              <a:extLst>
                <a:ext uri="{FF2B5EF4-FFF2-40B4-BE49-F238E27FC236}">
                  <a16:creationId xmlns:a16="http://schemas.microsoft.com/office/drawing/2014/main" id="{6A32BAFD-D525-95C6-6AC6-D5B84B7A116A}"/>
                </a:ext>
              </a:extLst>
            </p:cNvPr>
            <p:cNvSpPr>
              <a:spLocks noChangeAspect="1" noChangeArrowheads="1" noTextEdit="1"/>
            </p:cNvSpPr>
            <p:nvPr/>
          </p:nvSpPr>
          <p:spPr bwMode="auto">
            <a:xfrm>
              <a:off x="350134" y="2767215"/>
              <a:ext cx="24606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3282C"/>
                </a:solidFill>
                <a:effectLst/>
                <a:uLnTx/>
                <a:uFillTx/>
                <a:latin typeface="Inter ExtraLight" panose="02000503000000020004" pitchFamily="2" charset="0"/>
                <a:ea typeface="+mn-ea"/>
                <a:cs typeface="+mn-cs"/>
              </a:endParaRPr>
            </a:p>
          </p:txBody>
        </p:sp>
        <p:sp>
          <p:nvSpPr>
            <p:cNvPr id="45" name="Oval 44">
              <a:extLst>
                <a:ext uri="{FF2B5EF4-FFF2-40B4-BE49-F238E27FC236}">
                  <a16:creationId xmlns:a16="http://schemas.microsoft.com/office/drawing/2014/main" id="{D01ACC86-D6C3-D893-1115-58E6565514E8}"/>
                </a:ext>
              </a:extLst>
            </p:cNvPr>
            <p:cNvSpPr/>
            <p:nvPr/>
          </p:nvSpPr>
          <p:spPr>
            <a:xfrm>
              <a:off x="404791" y="2819714"/>
              <a:ext cx="491028" cy="491028"/>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sp>
          <p:nvSpPr>
            <p:cNvPr id="46" name="Rectangle: Rounded Corners 57">
              <a:extLst>
                <a:ext uri="{FF2B5EF4-FFF2-40B4-BE49-F238E27FC236}">
                  <a16:creationId xmlns:a16="http://schemas.microsoft.com/office/drawing/2014/main" id="{DF8F826D-6C1C-1924-D27B-A62E7B7AC439}"/>
                </a:ext>
              </a:extLst>
            </p:cNvPr>
            <p:cNvSpPr/>
            <p:nvPr/>
          </p:nvSpPr>
          <p:spPr>
            <a:xfrm rot="18900000">
              <a:off x="562295" y="3013278"/>
              <a:ext cx="74745" cy="13480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sp>
          <p:nvSpPr>
            <p:cNvPr id="47" name="Rectangle: Rounded Corners 58">
              <a:extLst>
                <a:ext uri="{FF2B5EF4-FFF2-40B4-BE49-F238E27FC236}">
                  <a16:creationId xmlns:a16="http://schemas.microsoft.com/office/drawing/2014/main" id="{BFE23BBE-9117-F878-E90E-3DC8FF0256C9}"/>
                </a:ext>
              </a:extLst>
            </p:cNvPr>
            <p:cNvSpPr/>
            <p:nvPr/>
          </p:nvSpPr>
          <p:spPr>
            <a:xfrm rot="2700000" flipH="1">
              <a:off x="646963" y="2962397"/>
              <a:ext cx="74745" cy="21397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grpSp>
      <p:sp>
        <p:nvSpPr>
          <p:cNvPr id="48" name="Text Placeholder 40">
            <a:extLst>
              <a:ext uri="{FF2B5EF4-FFF2-40B4-BE49-F238E27FC236}">
                <a16:creationId xmlns:a16="http://schemas.microsoft.com/office/drawing/2014/main" id="{73C96626-5C39-0E94-E388-9983E7F7C227}"/>
              </a:ext>
            </a:extLst>
          </p:cNvPr>
          <p:cNvSpPr>
            <a:spLocks noGrp="1"/>
          </p:cNvSpPr>
          <p:nvPr>
            <p:ph type="body" sz="quarter" idx="24" hasCustomPrompt="1"/>
          </p:nvPr>
        </p:nvSpPr>
        <p:spPr>
          <a:xfrm>
            <a:off x="8177035" y="3380209"/>
            <a:ext cx="1710617" cy="2213159"/>
          </a:xfrm>
        </p:spPr>
        <p:txBody>
          <a:bodyPr>
            <a:noAutofit/>
          </a:bodyPr>
          <a:lstStyle>
            <a:lvl1pPr marL="0" indent="0">
              <a:lnSpc>
                <a:spcPct val="100000"/>
              </a:lnSpc>
              <a:spcBef>
                <a:spcPts val="0"/>
              </a:spcBef>
              <a:buNone/>
              <a:defRPr sz="1800">
                <a:solidFill>
                  <a:schemeClr val="tx2"/>
                </a:solidFill>
                <a:latin typeface="Inter ExtraLight" panose="02000503000000020004" pitchFamily="2" charset="0"/>
              </a:defRPr>
            </a:lvl1pPr>
            <a:lvl4pPr marL="1371600" indent="0">
              <a:buNone/>
              <a:defRPr/>
            </a:lvl4pPr>
          </a:lstStyle>
          <a:p>
            <a:pPr lvl="0"/>
            <a:r>
              <a:rPr lang="en-GB" dirty="0"/>
              <a:t>Insert body text here.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Lorem ipsum </a:t>
            </a:r>
            <a:r>
              <a:rPr lang="en-GB" dirty="0" err="1"/>
              <a:t>dolor</a:t>
            </a:r>
            <a:r>
              <a:rPr lang="en-GB" dirty="0"/>
              <a:t> sit </a:t>
            </a:r>
            <a:r>
              <a:rPr lang="en-GB" dirty="0" err="1"/>
              <a:t>amet</a:t>
            </a:r>
            <a:r>
              <a:rPr lang="en-GB" dirty="0"/>
              <a:t>.</a:t>
            </a:r>
          </a:p>
        </p:txBody>
      </p:sp>
      <p:sp>
        <p:nvSpPr>
          <p:cNvPr id="3" name="Title 1">
            <a:extLst>
              <a:ext uri="{FF2B5EF4-FFF2-40B4-BE49-F238E27FC236}">
                <a16:creationId xmlns:a16="http://schemas.microsoft.com/office/drawing/2014/main" id="{6ADBCB0D-C8AE-E6BA-DA3D-F5E462C6F1A0}"/>
              </a:ext>
            </a:extLst>
          </p:cNvPr>
          <p:cNvSpPr>
            <a:spLocks noGrp="1"/>
          </p:cNvSpPr>
          <p:nvPr>
            <p:ph type="title"/>
          </p:nvPr>
        </p:nvSpPr>
        <p:spPr>
          <a:xfrm>
            <a:off x="303321" y="320736"/>
            <a:ext cx="10383094" cy="522642"/>
          </a:xfrm>
          <a:prstGeom prst="rect">
            <a:avLst/>
          </a:prstGeom>
        </p:spPr>
        <p:txBody>
          <a:bodyPr/>
          <a:lstStyle>
            <a:lvl1pPr>
              <a:defRPr sz="3200">
                <a:solidFill>
                  <a:schemeClr val="tx2"/>
                </a:solidFill>
                <a:latin typeface="+mn-lt"/>
              </a:defRPr>
            </a:lvl1pPr>
          </a:lstStyle>
          <a:p>
            <a:r>
              <a:rPr lang="en-US"/>
              <a:t>Click to edit Master title style</a:t>
            </a:r>
            <a:endParaRPr lang="en-GB"/>
          </a:p>
        </p:txBody>
      </p:sp>
      <p:sp>
        <p:nvSpPr>
          <p:cNvPr id="4" name="Text Placeholder 5">
            <a:extLst>
              <a:ext uri="{FF2B5EF4-FFF2-40B4-BE49-F238E27FC236}">
                <a16:creationId xmlns:a16="http://schemas.microsoft.com/office/drawing/2014/main" id="{927C4578-08FB-F0DB-B32D-447C4030BF7F}"/>
              </a:ext>
            </a:extLst>
          </p:cNvPr>
          <p:cNvSpPr>
            <a:spLocks noGrp="1"/>
          </p:cNvSpPr>
          <p:nvPr>
            <p:ph type="body" sz="quarter" idx="10" hasCustomPrompt="1"/>
          </p:nvPr>
        </p:nvSpPr>
        <p:spPr>
          <a:xfrm>
            <a:off x="303213" y="794393"/>
            <a:ext cx="10382654" cy="341632"/>
          </a:xfrm>
        </p:spPr>
        <p:txBody>
          <a:bodyPr wrap="square">
            <a:spAutoFit/>
          </a:bodyPr>
          <a:lstStyle>
            <a:lvl1pPr marL="0" indent="0" algn="l" defTabSz="914400" rtl="0" eaLnBrk="1" latinLnBrk="0" hangingPunct="1">
              <a:buNone/>
              <a:defRPr kumimoji="0" lang="en-GB" sz="1800" b="0" i="0" u="none" strike="noStrike" kern="1200" cap="none" spc="0" normalizeH="0" baseline="0" dirty="0">
                <a:ln>
                  <a:noFill/>
                </a:ln>
                <a:solidFill>
                  <a:srgbClr val="23282C">
                    <a:alpha val="50000"/>
                  </a:srgbClr>
                </a:solidFill>
                <a:effectLst/>
                <a:uLnTx/>
                <a:uFillTx/>
                <a:latin typeface="Inter Light" panose="02000503000000020004" pitchFamily="2" charset="0"/>
                <a:ea typeface="Tahoma" panose="020B0604030504040204" pitchFamily="34" charset="0"/>
                <a:cs typeface="Tahoma" panose="020B0604030504040204" pitchFamily="34" charset="0"/>
              </a:defRPr>
            </a:lvl1pPr>
          </a:lstStyle>
          <a:p>
            <a:pPr lvl="0"/>
            <a:r>
              <a:rPr lang="en-US" dirty="0"/>
              <a:t>Click to edit sub title</a:t>
            </a:r>
            <a:endParaRPr lang="en-GB" dirty="0"/>
          </a:p>
        </p:txBody>
      </p:sp>
      <p:sp>
        <p:nvSpPr>
          <p:cNvPr id="5" name="Text Placeholder 40">
            <a:extLst>
              <a:ext uri="{FF2B5EF4-FFF2-40B4-BE49-F238E27FC236}">
                <a16:creationId xmlns:a16="http://schemas.microsoft.com/office/drawing/2014/main" id="{383D9548-3F7A-2024-2D4D-431AA4BB77E6}"/>
              </a:ext>
            </a:extLst>
          </p:cNvPr>
          <p:cNvSpPr>
            <a:spLocks noGrp="1"/>
          </p:cNvSpPr>
          <p:nvPr>
            <p:ph type="body" sz="quarter" idx="19" hasCustomPrompt="1"/>
          </p:nvPr>
        </p:nvSpPr>
        <p:spPr>
          <a:xfrm>
            <a:off x="937600" y="1656566"/>
            <a:ext cx="5349240" cy="90048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800" baseline="0">
                <a:solidFill>
                  <a:schemeClr val="tx2"/>
                </a:solidFill>
                <a:latin typeface="Inter ExtraLight" panose="02000503000000020004" pitchFamily="2" charset="0"/>
              </a:defRPr>
            </a:lvl1pPr>
            <a:lvl4pPr marL="1371600" indent="0">
              <a:buNone/>
              <a:defRPr/>
            </a:lvl4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Insert body text here.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p>
        </p:txBody>
      </p:sp>
    </p:spTree>
    <p:extLst>
      <p:ext uri="{BB962C8B-B14F-4D97-AF65-F5344CB8AC3E}">
        <p14:creationId xmlns:p14="http://schemas.microsoft.com/office/powerpoint/2010/main" val="20779099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2" presetClass="entr" presetSubtype="8" decel="100000"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 calcmode="lin" valueType="num">
                                      <p:cBhvr additive="base">
                                        <p:cTn id="10" dur="500" fill="hold"/>
                                        <p:tgtEl>
                                          <p:spTgt spid="75"/>
                                        </p:tgtEl>
                                        <p:attrNameLst>
                                          <p:attrName>ppt_x</p:attrName>
                                        </p:attrNameLst>
                                      </p:cBhvr>
                                      <p:tavLst>
                                        <p:tav tm="0">
                                          <p:val>
                                            <p:strVal val="0-#ppt_w/2"/>
                                          </p:val>
                                        </p:tav>
                                        <p:tav tm="100000">
                                          <p:val>
                                            <p:strVal val="#ppt_x"/>
                                          </p:val>
                                        </p:tav>
                                      </p:tavLst>
                                    </p:anim>
                                    <p:anim calcmode="lin" valueType="num">
                                      <p:cBhvr additive="base">
                                        <p:cTn id="11" dur="500" fill="hold"/>
                                        <p:tgtEl>
                                          <p:spTgt spid="75"/>
                                        </p:tgtEl>
                                        <p:attrNameLst>
                                          <p:attrName>ppt_y</p:attrName>
                                        </p:attrNameLst>
                                      </p:cBhvr>
                                      <p:tavLst>
                                        <p:tav tm="0">
                                          <p:val>
                                            <p:strVal val="#ppt_y"/>
                                          </p:val>
                                        </p:tav>
                                        <p:tav tm="100000">
                                          <p:val>
                                            <p:strVal val="#ppt_y"/>
                                          </p:val>
                                        </p:tav>
                                      </p:tavLst>
                                    </p:anim>
                                  </p:childTnLst>
                                </p:cTn>
                              </p:par>
                              <p:par>
                                <p:cTn id="12" presetID="2" presetClass="entr" presetSubtype="2" decel="100000" fill="hold" grpId="0" nodeType="withEffect">
                                  <p:stCondLst>
                                    <p:cond delay="0"/>
                                  </p:stCondLst>
                                  <p:childTnLst>
                                    <p:set>
                                      <p:cBhvr>
                                        <p:cTn id="13" dur="1" fill="hold">
                                          <p:stCondLst>
                                            <p:cond delay="0"/>
                                          </p:stCondLst>
                                        </p:cTn>
                                        <p:tgtEl>
                                          <p:spTgt spid="80">
                                            <p:txEl>
                                              <p:pRg st="0" end="0"/>
                                            </p:txEl>
                                          </p:spTgt>
                                        </p:tgtEl>
                                        <p:attrNameLst>
                                          <p:attrName>style.visibility</p:attrName>
                                        </p:attrNameLst>
                                      </p:cBhvr>
                                      <p:to>
                                        <p:strVal val="visible"/>
                                      </p:to>
                                    </p:set>
                                    <p:anim calcmode="lin" valueType="num">
                                      <p:cBhvr additive="base">
                                        <p:cTn id="14" dur="500" fill="hold"/>
                                        <p:tgtEl>
                                          <p:spTgt spid="80">
                                            <p:txEl>
                                              <p:pRg st="0" end="0"/>
                                            </p:txEl>
                                          </p:spTgt>
                                        </p:tgtEl>
                                        <p:attrNameLst>
                                          <p:attrName>ppt_x</p:attrName>
                                        </p:attrNameLst>
                                      </p:cBhvr>
                                      <p:tavLst>
                                        <p:tav tm="0">
                                          <p:val>
                                            <p:strVal val="1+#ppt_w/2"/>
                                          </p:val>
                                        </p:tav>
                                        <p:tav tm="100000">
                                          <p:val>
                                            <p:strVal val="#ppt_x"/>
                                          </p:val>
                                        </p:tav>
                                      </p:tavLst>
                                    </p:anim>
                                    <p:anim calcmode="lin" valueType="num">
                                      <p:cBhvr additive="base">
                                        <p:cTn id="15" dur="500" fill="hold"/>
                                        <p:tgtEl>
                                          <p:spTgt spid="80">
                                            <p:txEl>
                                              <p:pRg st="0" end="0"/>
                                            </p:txEl>
                                          </p:spTgt>
                                        </p:tgtEl>
                                        <p:attrNameLst>
                                          <p:attrName>ppt_y</p:attrName>
                                        </p:attrNameLst>
                                      </p:cBhvr>
                                      <p:tavLst>
                                        <p:tav tm="0">
                                          <p:val>
                                            <p:strVal val="#ppt_y"/>
                                          </p:val>
                                        </p:tav>
                                        <p:tav tm="100000">
                                          <p:val>
                                            <p:strVal val="#ppt_y"/>
                                          </p:val>
                                        </p:tav>
                                      </p:tavLst>
                                    </p:anim>
                                  </p:childTnLst>
                                </p:cTn>
                              </p:par>
                              <p:par>
                                <p:cTn id="16" presetID="2" presetClass="entr" presetSubtype="2" decel="100000" fill="hold" grpId="0" nodeType="withEffect">
                                  <p:stCondLst>
                                    <p:cond delay="0"/>
                                  </p:stCondLst>
                                  <p:childTnLst>
                                    <p:set>
                                      <p:cBhvr>
                                        <p:cTn id="17" dur="1" fill="hold">
                                          <p:stCondLst>
                                            <p:cond delay="0"/>
                                          </p:stCondLst>
                                        </p:cTn>
                                        <p:tgtEl>
                                          <p:spTgt spid="22">
                                            <p:txEl>
                                              <p:pRg st="0" end="0"/>
                                            </p:txEl>
                                          </p:spTgt>
                                        </p:tgtEl>
                                        <p:attrNameLst>
                                          <p:attrName>style.visibility</p:attrName>
                                        </p:attrNameLst>
                                      </p:cBhvr>
                                      <p:to>
                                        <p:strVal val="visible"/>
                                      </p:to>
                                    </p:set>
                                    <p:anim calcmode="lin" valueType="num">
                                      <p:cBhvr additive="base">
                                        <p:cTn id="18"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22">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childTnLst>
                                    <p:set>
                                      <p:cBhvr>
                                        <p:cTn id="21" dur="1" fill="hold">
                                          <p:stCondLst>
                                            <p:cond delay="0"/>
                                          </p:stCondLst>
                                        </p:cTn>
                                        <p:tgtEl>
                                          <p:spTgt spid="30">
                                            <p:txEl>
                                              <p:pRg st="0" end="0"/>
                                            </p:txEl>
                                          </p:spTgt>
                                        </p:tgtEl>
                                        <p:attrNameLst>
                                          <p:attrName>style.visibility</p:attrName>
                                        </p:attrNameLst>
                                      </p:cBhvr>
                                      <p:to>
                                        <p:strVal val="visible"/>
                                      </p:to>
                                    </p:set>
                                    <p:anim calcmode="lin" valueType="num">
                                      <p:cBhvr additive="base">
                                        <p:cTn id="22" dur="500" fill="hold"/>
                                        <p:tgtEl>
                                          <p:spTgt spid="30">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30">
                                            <p:txEl>
                                              <p:pRg st="0" end="0"/>
                                            </p:txEl>
                                          </p:spTgt>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0"/>
                                  </p:stCondLst>
                                  <p:childTnLst>
                                    <p:set>
                                      <p:cBhvr>
                                        <p:cTn id="25" dur="1" fill="hold">
                                          <p:stCondLst>
                                            <p:cond delay="0"/>
                                          </p:stCondLst>
                                        </p:cTn>
                                        <p:tgtEl>
                                          <p:spTgt spid="36">
                                            <p:txEl>
                                              <p:pRg st="0" end="0"/>
                                            </p:txEl>
                                          </p:spTgt>
                                        </p:tgtEl>
                                        <p:attrNameLst>
                                          <p:attrName>style.visibility</p:attrName>
                                        </p:attrNameLst>
                                      </p:cBhvr>
                                      <p:to>
                                        <p:strVal val="visible"/>
                                      </p:to>
                                    </p:set>
                                    <p:anim calcmode="lin" valueType="num">
                                      <p:cBhvr additive="base">
                                        <p:cTn id="26" dur="500" fill="hold"/>
                                        <p:tgtEl>
                                          <p:spTgt spid="36">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36">
                                            <p:txEl>
                                              <p:pRg st="0" end="0"/>
                                            </p:txEl>
                                          </p:spTgt>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0"/>
                                  </p:stCondLst>
                                  <p:childTnLst>
                                    <p:set>
                                      <p:cBhvr>
                                        <p:cTn id="29" dur="1" fill="hold">
                                          <p:stCondLst>
                                            <p:cond delay="0"/>
                                          </p:stCondLst>
                                        </p:cTn>
                                        <p:tgtEl>
                                          <p:spTgt spid="42">
                                            <p:txEl>
                                              <p:pRg st="0" end="0"/>
                                            </p:txEl>
                                          </p:spTgt>
                                        </p:tgtEl>
                                        <p:attrNameLst>
                                          <p:attrName>style.visibility</p:attrName>
                                        </p:attrNameLst>
                                      </p:cBhvr>
                                      <p:to>
                                        <p:strVal val="visible"/>
                                      </p:to>
                                    </p:set>
                                    <p:anim calcmode="lin" valueType="num">
                                      <p:cBhvr additive="base">
                                        <p:cTn id="30" dur="5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42">
                                            <p:txEl>
                                              <p:pRg st="0" end="0"/>
                                            </p:txEl>
                                          </p:spTgt>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0"/>
                                  </p:stCondLst>
                                  <p:childTnLst>
                                    <p:set>
                                      <p:cBhvr>
                                        <p:cTn id="33" dur="1" fill="hold">
                                          <p:stCondLst>
                                            <p:cond delay="0"/>
                                          </p:stCondLst>
                                        </p:cTn>
                                        <p:tgtEl>
                                          <p:spTgt spid="48">
                                            <p:txEl>
                                              <p:pRg st="0" end="0"/>
                                            </p:txEl>
                                          </p:spTgt>
                                        </p:tgtEl>
                                        <p:attrNameLst>
                                          <p:attrName>style.visibility</p:attrName>
                                        </p:attrNameLst>
                                      </p:cBhvr>
                                      <p:to>
                                        <p:strVal val="visible"/>
                                      </p:to>
                                    </p:set>
                                    <p:anim calcmode="lin" valueType="num">
                                      <p:cBhvr additive="base">
                                        <p:cTn id="34" dur="50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48">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8" decel="100000" fill="hold" grpId="0" nodeType="withEffect">
                                  <p:stCondLst>
                                    <p:cond delay="0"/>
                                  </p:stCondLst>
                                  <p:childTnLst>
                                    <p:set>
                                      <p:cBhvr>
                                        <p:cTn id="37" dur="1" fill="hold">
                                          <p:stCondLst>
                                            <p:cond delay="0"/>
                                          </p:stCondLst>
                                        </p:cTn>
                                        <p:tgtEl>
                                          <p:spTgt spid="5">
                                            <p:txEl>
                                              <p:pRg st="0" end="0"/>
                                            </p:txEl>
                                          </p:spTgt>
                                        </p:tgtEl>
                                        <p:attrNameLst>
                                          <p:attrName>style.visibility</p:attrName>
                                        </p:attrNameLst>
                                      </p:cBhvr>
                                      <p:to>
                                        <p:strVal val="visible"/>
                                      </p:to>
                                    </p:set>
                                    <p:anim calcmode="lin" valueType="num">
                                      <p:cBhvr additive="base">
                                        <p:cTn id="38"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uild="p">
        <p:tmplLst>
          <p:tmpl lvl="1">
            <p:tnLst>
              <p:par>
                <p:cTn presetID="2" presetClass="entr" presetSubtype="2" decel="100000" fill="hold" nodeType="withEffect">
                  <p:stCondLst>
                    <p:cond delay="0"/>
                  </p:stCondLst>
                  <p:childTnLst>
                    <p:set>
                      <p:cBhvr>
                        <p:cTn dur="1" fill="hold">
                          <p:stCondLst>
                            <p:cond delay="0"/>
                          </p:stCondLst>
                        </p:cTn>
                        <p:tgtEl>
                          <p:spTgt spid="80"/>
                        </p:tgtEl>
                        <p:attrNameLst>
                          <p:attrName>style.visibility</p:attrName>
                        </p:attrNameLst>
                      </p:cBhvr>
                      <p:to>
                        <p:strVal val="visible"/>
                      </p:to>
                    </p:set>
                    <p:anim calcmode="lin" valueType="num">
                      <p:cBhvr additive="base">
                        <p:cTn dur="500" fill="hold"/>
                        <p:tgtEl>
                          <p:spTgt spid="80"/>
                        </p:tgtEl>
                        <p:attrNameLst>
                          <p:attrName>ppt_x</p:attrName>
                        </p:attrNameLst>
                      </p:cBhvr>
                      <p:tavLst>
                        <p:tav tm="0">
                          <p:val>
                            <p:strVal val="1+#ppt_w/2"/>
                          </p:val>
                        </p:tav>
                        <p:tav tm="100000">
                          <p:val>
                            <p:strVal val="#ppt_x"/>
                          </p:val>
                        </p:tav>
                      </p:tavLst>
                    </p:anim>
                    <p:anim calcmode="lin" valueType="num">
                      <p:cBhvr additive="base">
                        <p:cTn dur="500" fill="hold"/>
                        <p:tgtEl>
                          <p:spTgt spid="80"/>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30" grpId="0" build="p">
        <p:tmplLst>
          <p:tmpl lvl="1">
            <p:tnLst>
              <p:par>
                <p:cTn presetID="2" presetClass="entr" presetSubtype="2"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1+#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2" presetClass="entr" presetSubtype="2"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1+#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42" grpId="0" build="p">
        <p:tmplLst>
          <p:tmpl lvl="1">
            <p:tnLst>
              <p:par>
                <p:cTn presetID="2" presetClass="entr" presetSubtype="2" decel="10000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 presetClass="entr" presetSubtype="2"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1+#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5" grpId="0" build="p">
        <p:tmplLst>
          <p:tmpl lvl="1">
            <p:tnLst>
              <p:par>
                <p:cTn presetID="2" presetClass="entr" presetSubtype="8" decel="100000" fill="hold" nodeType="with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0-#ppt_w/2"/>
                          </p:val>
                        </p:tav>
                        <p:tav tm="100000">
                          <p:val>
                            <p:strVal val="#ppt_x"/>
                          </p:val>
                        </p:tav>
                      </p:tavLst>
                    </p:anim>
                    <p:anim calcmode="lin" valueType="num">
                      <p:cBhvr additive="base">
                        <p:cTn dur="500" fill="hold"/>
                        <p:tgtEl>
                          <p:spTgt spid="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 point infographic">
    <p:spTree>
      <p:nvGrpSpPr>
        <p:cNvPr id="1" name=""/>
        <p:cNvGrpSpPr/>
        <p:nvPr/>
      </p:nvGrpSpPr>
      <p:grpSpPr>
        <a:xfrm>
          <a:off x="0" y="0"/>
          <a:ext cx="0" cy="0"/>
          <a:chOff x="0" y="0"/>
          <a:chExt cx="0" cy="0"/>
        </a:xfrm>
      </p:grpSpPr>
      <p:cxnSp>
        <p:nvCxnSpPr>
          <p:cNvPr id="31" name="Straight Connector 30">
            <a:extLst>
              <a:ext uri="{FF2B5EF4-FFF2-40B4-BE49-F238E27FC236}">
                <a16:creationId xmlns:a16="http://schemas.microsoft.com/office/drawing/2014/main" id="{F27B3DF2-83B0-F4AB-8FD0-FBD058C39166}"/>
              </a:ext>
            </a:extLst>
          </p:cNvPr>
          <p:cNvCxnSpPr/>
          <p:nvPr userDrawn="1"/>
        </p:nvCxnSpPr>
        <p:spPr>
          <a:xfrm>
            <a:off x="-42802" y="2280580"/>
            <a:ext cx="12299653" cy="0"/>
          </a:xfrm>
          <a:prstGeom prst="line">
            <a:avLst/>
          </a:prstGeom>
          <a:ln w="10795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32" name="Text Placeholder 24">
            <a:extLst>
              <a:ext uri="{FF2B5EF4-FFF2-40B4-BE49-F238E27FC236}">
                <a16:creationId xmlns:a16="http://schemas.microsoft.com/office/drawing/2014/main" id="{14879D41-E76A-CC3F-072A-F37FA3690E10}"/>
              </a:ext>
            </a:extLst>
          </p:cNvPr>
          <p:cNvSpPr>
            <a:spLocks noGrp="1"/>
          </p:cNvSpPr>
          <p:nvPr>
            <p:ph type="body" sz="quarter" idx="11" hasCustomPrompt="1"/>
          </p:nvPr>
        </p:nvSpPr>
        <p:spPr>
          <a:xfrm>
            <a:off x="309880" y="2488601"/>
            <a:ext cx="5659824" cy="1880797"/>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Lorem ipsum (300 char)</a:t>
            </a:r>
          </a:p>
        </p:txBody>
      </p:sp>
      <p:sp>
        <p:nvSpPr>
          <p:cNvPr id="33" name="Oval 32">
            <a:extLst>
              <a:ext uri="{FF2B5EF4-FFF2-40B4-BE49-F238E27FC236}">
                <a16:creationId xmlns:a16="http://schemas.microsoft.com/office/drawing/2014/main" id="{03048F1E-55BD-7A80-DB16-05B8747DFAB4}"/>
              </a:ext>
            </a:extLst>
          </p:cNvPr>
          <p:cNvSpPr/>
          <p:nvPr userDrawn="1"/>
        </p:nvSpPr>
        <p:spPr>
          <a:xfrm>
            <a:off x="303212" y="2142416"/>
            <a:ext cx="276327" cy="276327"/>
          </a:xfrm>
          <a:prstGeom prst="ellipse">
            <a:avLst/>
          </a:prstGeom>
          <a:solidFill>
            <a:schemeClr val="accent1"/>
          </a:solidFill>
          <a:ln w="44450" cap="rnd">
            <a:solidFill>
              <a:schemeClr val="bg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34" name="Text Placeholder 24">
            <a:extLst>
              <a:ext uri="{FF2B5EF4-FFF2-40B4-BE49-F238E27FC236}">
                <a16:creationId xmlns:a16="http://schemas.microsoft.com/office/drawing/2014/main" id="{8950B8CD-2A2E-11C5-DC97-DD99B44E41E8}"/>
              </a:ext>
            </a:extLst>
          </p:cNvPr>
          <p:cNvSpPr>
            <a:spLocks noGrp="1"/>
          </p:cNvSpPr>
          <p:nvPr>
            <p:ph type="body" sz="quarter" idx="12" hasCustomPrompt="1"/>
          </p:nvPr>
        </p:nvSpPr>
        <p:spPr>
          <a:xfrm>
            <a:off x="6263163" y="2488601"/>
            <a:ext cx="5659824" cy="1880797"/>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Lorem ipsum (300 char)</a:t>
            </a:r>
          </a:p>
        </p:txBody>
      </p:sp>
      <p:sp>
        <p:nvSpPr>
          <p:cNvPr id="35" name="Oval 34">
            <a:extLst>
              <a:ext uri="{FF2B5EF4-FFF2-40B4-BE49-F238E27FC236}">
                <a16:creationId xmlns:a16="http://schemas.microsoft.com/office/drawing/2014/main" id="{8AF6C395-57BB-94DE-571C-C65104A4A7AC}"/>
              </a:ext>
            </a:extLst>
          </p:cNvPr>
          <p:cNvSpPr/>
          <p:nvPr userDrawn="1"/>
        </p:nvSpPr>
        <p:spPr>
          <a:xfrm>
            <a:off x="6258609" y="2142416"/>
            <a:ext cx="276327" cy="276327"/>
          </a:xfrm>
          <a:prstGeom prst="ellipse">
            <a:avLst/>
          </a:prstGeom>
          <a:solidFill>
            <a:schemeClr val="accent1"/>
          </a:solidFill>
          <a:ln w="44450" cap="rnd">
            <a:solidFill>
              <a:schemeClr val="bg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3" name="Title 1">
            <a:extLst>
              <a:ext uri="{FF2B5EF4-FFF2-40B4-BE49-F238E27FC236}">
                <a16:creationId xmlns:a16="http://schemas.microsoft.com/office/drawing/2014/main" id="{329B54D8-80AA-B15D-93F9-712CB4FA7A39}"/>
              </a:ext>
            </a:extLst>
          </p:cNvPr>
          <p:cNvSpPr>
            <a:spLocks noGrp="1"/>
          </p:cNvSpPr>
          <p:nvPr>
            <p:ph type="title"/>
          </p:nvPr>
        </p:nvSpPr>
        <p:spPr>
          <a:xfrm>
            <a:off x="303321" y="320736"/>
            <a:ext cx="10383094" cy="522642"/>
          </a:xfrm>
          <a:prstGeom prst="rect">
            <a:avLst/>
          </a:prstGeom>
        </p:spPr>
        <p:txBody>
          <a:bodyPr/>
          <a:lstStyle>
            <a:lvl1pPr>
              <a:defRPr sz="3200">
                <a:solidFill>
                  <a:schemeClr val="tx2"/>
                </a:solidFill>
                <a:latin typeface="+mn-lt"/>
              </a:defRPr>
            </a:lvl1pPr>
          </a:lstStyle>
          <a:p>
            <a:r>
              <a:rPr lang="en-US"/>
              <a:t>Click to edit Master title style</a:t>
            </a:r>
            <a:endParaRPr lang="en-GB"/>
          </a:p>
        </p:txBody>
      </p:sp>
      <p:sp>
        <p:nvSpPr>
          <p:cNvPr id="4" name="Text Placeholder 5">
            <a:extLst>
              <a:ext uri="{FF2B5EF4-FFF2-40B4-BE49-F238E27FC236}">
                <a16:creationId xmlns:a16="http://schemas.microsoft.com/office/drawing/2014/main" id="{78769E41-3DD6-539C-E20D-F9360E8A9F0D}"/>
              </a:ext>
            </a:extLst>
          </p:cNvPr>
          <p:cNvSpPr>
            <a:spLocks noGrp="1"/>
          </p:cNvSpPr>
          <p:nvPr>
            <p:ph type="body" sz="quarter" idx="10" hasCustomPrompt="1"/>
          </p:nvPr>
        </p:nvSpPr>
        <p:spPr>
          <a:xfrm>
            <a:off x="303213" y="794393"/>
            <a:ext cx="10382654" cy="341632"/>
          </a:xfrm>
        </p:spPr>
        <p:txBody>
          <a:bodyPr wrap="square">
            <a:spAutoFit/>
          </a:bodyPr>
          <a:lstStyle>
            <a:lvl1pPr marL="0" indent="0" algn="l" defTabSz="914400" rtl="0" eaLnBrk="1" latinLnBrk="0" hangingPunct="1">
              <a:buNone/>
              <a:defRPr kumimoji="0" lang="en-GB" sz="1800" b="0" i="0" u="none" strike="noStrike" kern="1200" cap="none" spc="0" normalizeH="0" baseline="0" dirty="0">
                <a:ln>
                  <a:noFill/>
                </a:ln>
                <a:solidFill>
                  <a:srgbClr val="23282C">
                    <a:alpha val="50000"/>
                  </a:srgbClr>
                </a:solidFill>
                <a:effectLst/>
                <a:uLnTx/>
                <a:uFillTx/>
                <a:latin typeface="Inter Light" panose="02000503000000020004" pitchFamily="2" charset="0"/>
                <a:ea typeface="Tahoma" panose="020B0604030504040204" pitchFamily="34" charset="0"/>
                <a:cs typeface="Tahoma" panose="020B0604030504040204" pitchFamily="34" charset="0"/>
              </a:defRPr>
            </a:lvl1pPr>
          </a:lstStyle>
          <a:p>
            <a:pPr lvl="0"/>
            <a:r>
              <a:rPr lang="en-US" dirty="0"/>
              <a:t>Click to edit sub title</a:t>
            </a:r>
            <a:endParaRPr lang="en-GB" dirty="0"/>
          </a:p>
        </p:txBody>
      </p:sp>
    </p:spTree>
    <p:extLst>
      <p:ext uri="{BB962C8B-B14F-4D97-AF65-F5344CB8AC3E}">
        <p14:creationId xmlns:p14="http://schemas.microsoft.com/office/powerpoint/2010/main" val="3268069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1+#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par>
                                <p:cTn id="12" presetID="2" presetClass="entr" presetSubtype="8" decel="100000" fill="hold" grpId="0" nodeType="withEffect">
                                  <p:stCondLst>
                                    <p:cond delay="0"/>
                                  </p:stCondLst>
                                  <p:childTnLst>
                                    <p:set>
                                      <p:cBhvr>
                                        <p:cTn id="13" dur="1" fill="hold">
                                          <p:stCondLst>
                                            <p:cond delay="0"/>
                                          </p:stCondLst>
                                        </p:cTn>
                                        <p:tgtEl>
                                          <p:spTgt spid="33"/>
                                        </p:tgtEl>
                                        <p:attrNameLst>
                                          <p:attrName>style.visibility</p:attrName>
                                        </p:attrNameLst>
                                      </p:cBhvr>
                                      <p:to>
                                        <p:strVal val="visible"/>
                                      </p:to>
                                    </p:set>
                                    <p:anim calcmode="lin" valueType="num">
                                      <p:cBhvr additive="base">
                                        <p:cTn id="14" dur="500" fill="hold"/>
                                        <p:tgtEl>
                                          <p:spTgt spid="33"/>
                                        </p:tgtEl>
                                        <p:attrNameLst>
                                          <p:attrName>ppt_x</p:attrName>
                                        </p:attrNameLst>
                                      </p:cBhvr>
                                      <p:tavLst>
                                        <p:tav tm="0">
                                          <p:val>
                                            <p:strVal val="0-#ppt_w/2"/>
                                          </p:val>
                                        </p:tav>
                                        <p:tav tm="100000">
                                          <p:val>
                                            <p:strVal val="#ppt_x"/>
                                          </p:val>
                                        </p:tav>
                                      </p:tavLst>
                                    </p:anim>
                                    <p:anim calcmode="lin" valueType="num">
                                      <p:cBhvr additive="base">
                                        <p:cTn id="15" dur="500" fill="hold"/>
                                        <p:tgtEl>
                                          <p:spTgt spid="33"/>
                                        </p:tgtEl>
                                        <p:attrNameLst>
                                          <p:attrName>ppt_y</p:attrName>
                                        </p:attrNameLst>
                                      </p:cBhvr>
                                      <p:tavLst>
                                        <p:tav tm="0">
                                          <p:val>
                                            <p:strVal val="#ppt_y"/>
                                          </p:val>
                                        </p:tav>
                                        <p:tav tm="100000">
                                          <p:val>
                                            <p:strVal val="#ppt_y"/>
                                          </p:val>
                                        </p:tav>
                                      </p:tavLst>
                                    </p:anim>
                                  </p:childTnLst>
                                </p:cTn>
                              </p:par>
                              <p:par>
                                <p:cTn id="16" presetID="2" presetClass="entr" presetSubtype="2" decel="100000" fill="hold" grpId="0" nodeType="withEffect">
                                  <p:stCondLst>
                                    <p:cond delay="0"/>
                                  </p:stCondLst>
                                  <p:childTnLst>
                                    <p:set>
                                      <p:cBhvr>
                                        <p:cTn id="17" dur="1" fill="hold">
                                          <p:stCondLst>
                                            <p:cond delay="0"/>
                                          </p:stCondLst>
                                        </p:cTn>
                                        <p:tgtEl>
                                          <p:spTgt spid="34"/>
                                        </p:tgtEl>
                                        <p:attrNameLst>
                                          <p:attrName>style.visibility</p:attrName>
                                        </p:attrNameLst>
                                      </p:cBhvr>
                                      <p:to>
                                        <p:strVal val="visible"/>
                                      </p:to>
                                    </p:set>
                                    <p:anim calcmode="lin" valueType="num">
                                      <p:cBhvr additive="base">
                                        <p:cTn id="18" dur="500" fill="hold"/>
                                        <p:tgtEl>
                                          <p:spTgt spid="34"/>
                                        </p:tgtEl>
                                        <p:attrNameLst>
                                          <p:attrName>ppt_x</p:attrName>
                                        </p:attrNameLst>
                                      </p:cBhvr>
                                      <p:tavLst>
                                        <p:tav tm="0">
                                          <p:val>
                                            <p:strVal val="1+#ppt_w/2"/>
                                          </p:val>
                                        </p:tav>
                                        <p:tav tm="100000">
                                          <p:val>
                                            <p:strVal val="#ppt_x"/>
                                          </p:val>
                                        </p:tav>
                                      </p:tavLst>
                                    </p:anim>
                                    <p:anim calcmode="lin" valueType="num">
                                      <p:cBhvr additive="base">
                                        <p:cTn id="19" dur="500" fill="hold"/>
                                        <p:tgtEl>
                                          <p:spTgt spid="34"/>
                                        </p:tgtEl>
                                        <p:attrNameLst>
                                          <p:attrName>ppt_y</p:attrName>
                                        </p:attrNameLst>
                                      </p:cBhvr>
                                      <p:tavLst>
                                        <p:tav tm="0">
                                          <p:val>
                                            <p:strVal val="#ppt_y"/>
                                          </p:val>
                                        </p:tav>
                                        <p:tav tm="100000">
                                          <p:val>
                                            <p:strVal val="#ppt_y"/>
                                          </p:val>
                                        </p:tav>
                                      </p:tavLst>
                                    </p:anim>
                                  </p:childTnLst>
                                </p:cTn>
                              </p:par>
                              <p:par>
                                <p:cTn id="20" presetID="2" presetClass="entr" presetSubtype="8" decel="10000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tmplLst>
          <p:tmpl>
            <p:tnLst>
              <p:par>
                <p:cTn presetID="2" presetClass="entr" presetSubtype="2"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animBg="1"/>
      <p:bldP spid="34" grpId="0">
        <p:tmplLst>
          <p:tmpl>
            <p:tnLst>
              <p:par>
                <p:cTn presetID="2" presetClass="entr" presetSubtype="2"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1+#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Large Headings Gradient with Partner Logo - Awin &amp; MarTech">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CF3E05A-C5B7-DC5B-6773-B7EA75E32F1D}"/>
              </a:ext>
            </a:extLst>
          </p:cNvPr>
          <p:cNvSpPr/>
          <p:nvPr userDrawn="1"/>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AutoShape 3"/>
          <p:cNvSpPr>
            <a:spLocks noChangeAspect="1" noChangeArrowheads="1" noTextEdit="1"/>
          </p:cNvSpPr>
          <p:nvPr/>
        </p:nvSpPr>
        <p:spPr bwMode="auto">
          <a:xfrm>
            <a:off x="4297363" y="0"/>
            <a:ext cx="79216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 name="Rectangle 7">
            <a:extLst>
              <a:ext uri="{FF2B5EF4-FFF2-40B4-BE49-F238E27FC236}">
                <a16:creationId xmlns:a16="http://schemas.microsoft.com/office/drawing/2014/main" id="{FBAA462C-DB00-2A1C-01BB-E299C2E35E8B}"/>
              </a:ext>
            </a:extLst>
          </p:cNvPr>
          <p:cNvSpPr/>
          <p:nvPr userDrawn="1"/>
        </p:nvSpPr>
        <p:spPr>
          <a:xfrm>
            <a:off x="6696075" y="0"/>
            <a:ext cx="5495926" cy="6858000"/>
          </a:xfrm>
          <a:prstGeom prst="rect">
            <a:avLst/>
          </a:prstGeom>
          <a:blipFill>
            <a:blip r:embed="rId2" cstate="print">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F3457C47-9E8E-EF0F-08CF-63A24D94B517}"/>
              </a:ext>
            </a:extLst>
          </p:cNvPr>
          <p:cNvSpPr/>
          <p:nvPr userDrawn="1"/>
        </p:nvSpPr>
        <p:spPr>
          <a:xfrm>
            <a:off x="6105539" y="0"/>
            <a:ext cx="2919137" cy="6858000"/>
          </a:xfrm>
          <a:prstGeom prst="rect">
            <a:avLst/>
          </a:prstGeom>
          <a:gradFill>
            <a:gsLst>
              <a:gs pos="25424">
                <a:srgbClr val="FF6600">
                  <a:alpha val="16000"/>
                </a:srgbClr>
              </a:gs>
              <a:gs pos="7000">
                <a:schemeClr val="accent1">
                  <a:alpha val="0"/>
                </a:schemeClr>
              </a:gs>
              <a:gs pos="63000">
                <a:srgbClr val="FF6600">
                  <a:alpha val="84000"/>
                </a:srgbClr>
              </a:gs>
              <a:gs pos="77000">
                <a:schemeClr val="accent1"/>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9" name="Group 28">
            <a:extLst>
              <a:ext uri="{FF2B5EF4-FFF2-40B4-BE49-F238E27FC236}">
                <a16:creationId xmlns:a16="http://schemas.microsoft.com/office/drawing/2014/main" id="{035F819C-027A-FC02-1A90-D3031BE4D1B4}"/>
              </a:ext>
            </a:extLst>
          </p:cNvPr>
          <p:cNvGrpSpPr/>
          <p:nvPr userDrawn="1"/>
        </p:nvGrpSpPr>
        <p:grpSpPr>
          <a:xfrm>
            <a:off x="10250917" y="5939874"/>
            <a:ext cx="649683" cy="1840019"/>
            <a:chOff x="6955918" y="2863488"/>
            <a:chExt cx="649683" cy="1840019"/>
          </a:xfrm>
        </p:grpSpPr>
        <p:sp>
          <p:nvSpPr>
            <p:cNvPr id="31" name="Freeform: Shape 30">
              <a:extLst>
                <a:ext uri="{FF2B5EF4-FFF2-40B4-BE49-F238E27FC236}">
                  <a16:creationId xmlns:a16="http://schemas.microsoft.com/office/drawing/2014/main" id="{A57F11D1-BE03-5E0B-186A-8E861C6D954A}"/>
                </a:ext>
              </a:extLst>
            </p:cNvPr>
            <p:cNvSpPr/>
            <p:nvPr/>
          </p:nvSpPr>
          <p:spPr>
            <a:xfrm rot="1800000">
              <a:off x="6955918" y="2863488"/>
              <a:ext cx="531157" cy="1840019"/>
            </a:xfrm>
            <a:custGeom>
              <a:avLst/>
              <a:gdLst>
                <a:gd name="connsiteX0" fmla="*/ 265603 w 531157"/>
                <a:gd name="connsiteY0" fmla="*/ 0 h 1840019"/>
                <a:gd name="connsiteX1" fmla="*/ 531157 w 531157"/>
                <a:gd name="connsiteY1" fmla="*/ 265555 h 1840019"/>
                <a:gd name="connsiteX2" fmla="*/ 531157 w 531157"/>
                <a:gd name="connsiteY2" fmla="*/ 1574465 h 1840019"/>
                <a:gd name="connsiteX3" fmla="*/ 265603 w 531157"/>
                <a:gd name="connsiteY3" fmla="*/ 1840020 h 1840019"/>
                <a:gd name="connsiteX4" fmla="*/ 265555 w 531157"/>
                <a:gd name="connsiteY4" fmla="*/ 1840020 h 1840019"/>
                <a:gd name="connsiteX5" fmla="*/ 0 w 531157"/>
                <a:gd name="connsiteY5" fmla="*/ 1574465 h 1840019"/>
                <a:gd name="connsiteX6" fmla="*/ 0 w 531157"/>
                <a:gd name="connsiteY6" fmla="*/ 265554 h 1840019"/>
                <a:gd name="connsiteX7" fmla="*/ 265555 w 531157"/>
                <a:gd name="connsiteY7" fmla="*/ 0 h 184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157" h="1840019">
                  <a:moveTo>
                    <a:pt x="265603" y="0"/>
                  </a:moveTo>
                  <a:cubicBezTo>
                    <a:pt x="412264" y="0"/>
                    <a:pt x="531157" y="118893"/>
                    <a:pt x="531157" y="265555"/>
                  </a:cubicBezTo>
                  <a:lnTo>
                    <a:pt x="531157" y="1574465"/>
                  </a:lnTo>
                  <a:cubicBezTo>
                    <a:pt x="531157" y="1721127"/>
                    <a:pt x="412264" y="1840020"/>
                    <a:pt x="265603" y="1840020"/>
                  </a:cubicBezTo>
                  <a:lnTo>
                    <a:pt x="265555" y="1840020"/>
                  </a:lnTo>
                  <a:cubicBezTo>
                    <a:pt x="118893" y="1840020"/>
                    <a:pt x="0" y="1721127"/>
                    <a:pt x="0" y="1574465"/>
                  </a:cubicBezTo>
                  <a:lnTo>
                    <a:pt x="0" y="265554"/>
                  </a:lnTo>
                  <a:cubicBezTo>
                    <a:pt x="0" y="118893"/>
                    <a:pt x="118893" y="0"/>
                    <a:pt x="265555" y="0"/>
                  </a:cubicBezTo>
                  <a:close/>
                </a:path>
              </a:pathLst>
            </a:custGeom>
            <a:solidFill>
              <a:schemeClr val="bg1"/>
            </a:solidFill>
            <a:ln w="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AB3B60CD-C1C1-C877-7F2F-0A8246ED9348}"/>
                </a:ext>
              </a:extLst>
            </p:cNvPr>
            <p:cNvSpPr/>
            <p:nvPr/>
          </p:nvSpPr>
          <p:spPr>
            <a:xfrm rot="1800000">
              <a:off x="7453842" y="3173708"/>
              <a:ext cx="151759" cy="151759"/>
            </a:xfrm>
            <a:custGeom>
              <a:avLst/>
              <a:gdLst>
                <a:gd name="connsiteX0" fmla="*/ 151759 w 151759"/>
                <a:gd name="connsiteY0" fmla="*/ 75880 h 151759"/>
                <a:gd name="connsiteX1" fmla="*/ 75880 w 151759"/>
                <a:gd name="connsiteY1" fmla="*/ 151759 h 151759"/>
                <a:gd name="connsiteX2" fmla="*/ 0 w 151759"/>
                <a:gd name="connsiteY2" fmla="*/ 75880 h 151759"/>
                <a:gd name="connsiteX3" fmla="*/ 75880 w 151759"/>
                <a:gd name="connsiteY3" fmla="*/ 0 h 151759"/>
                <a:gd name="connsiteX4" fmla="*/ 151759 w 151759"/>
                <a:gd name="connsiteY4" fmla="*/ 75880 h 15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9" h="151759">
                  <a:moveTo>
                    <a:pt x="151759" y="75880"/>
                  </a:moveTo>
                  <a:cubicBezTo>
                    <a:pt x="151759" y="117787"/>
                    <a:pt x="117787" y="151759"/>
                    <a:pt x="75880" y="151759"/>
                  </a:cubicBezTo>
                  <a:cubicBezTo>
                    <a:pt x="33972" y="151759"/>
                    <a:pt x="0" y="117787"/>
                    <a:pt x="0" y="75880"/>
                  </a:cubicBezTo>
                  <a:cubicBezTo>
                    <a:pt x="0" y="33972"/>
                    <a:pt x="33972" y="0"/>
                    <a:pt x="75880" y="0"/>
                  </a:cubicBezTo>
                  <a:cubicBezTo>
                    <a:pt x="117787" y="0"/>
                    <a:pt x="151759" y="33972"/>
                    <a:pt x="151759" y="75880"/>
                  </a:cubicBezTo>
                  <a:close/>
                </a:path>
              </a:pathLst>
            </a:custGeom>
            <a:solidFill>
              <a:schemeClr val="accent1"/>
            </a:solidFill>
            <a:ln w="0" cap="flat">
              <a:noFill/>
              <a:prstDash val="solid"/>
              <a:miter/>
            </a:ln>
          </p:spPr>
          <p:txBody>
            <a:bodyPr rtlCol="0" anchor="ctr"/>
            <a:lstStyle/>
            <a:p>
              <a:endParaRPr lang="en-GB"/>
            </a:p>
          </p:txBody>
        </p:sp>
      </p:grpSp>
      <p:grpSp>
        <p:nvGrpSpPr>
          <p:cNvPr id="2" name="Group 1">
            <a:extLst>
              <a:ext uri="{FF2B5EF4-FFF2-40B4-BE49-F238E27FC236}">
                <a16:creationId xmlns:a16="http://schemas.microsoft.com/office/drawing/2014/main" id="{F2C43391-45E7-729E-BF9A-0B23780300A6}"/>
              </a:ext>
            </a:extLst>
          </p:cNvPr>
          <p:cNvGrpSpPr/>
          <p:nvPr userDrawn="1"/>
        </p:nvGrpSpPr>
        <p:grpSpPr>
          <a:xfrm>
            <a:off x="11054152" y="-1322188"/>
            <a:ext cx="649683" cy="1840019"/>
            <a:chOff x="6955918" y="2863488"/>
            <a:chExt cx="649683" cy="1840019"/>
          </a:xfrm>
        </p:grpSpPr>
        <p:sp>
          <p:nvSpPr>
            <p:cNvPr id="3" name="Freeform: Shape 2">
              <a:extLst>
                <a:ext uri="{FF2B5EF4-FFF2-40B4-BE49-F238E27FC236}">
                  <a16:creationId xmlns:a16="http://schemas.microsoft.com/office/drawing/2014/main" id="{B20E594E-4AD8-1A5D-615D-59576EF94ABC}"/>
                </a:ext>
              </a:extLst>
            </p:cNvPr>
            <p:cNvSpPr/>
            <p:nvPr/>
          </p:nvSpPr>
          <p:spPr>
            <a:xfrm rot="1800000">
              <a:off x="6955918" y="2863488"/>
              <a:ext cx="531157" cy="1840019"/>
            </a:xfrm>
            <a:custGeom>
              <a:avLst/>
              <a:gdLst>
                <a:gd name="connsiteX0" fmla="*/ 265603 w 531157"/>
                <a:gd name="connsiteY0" fmla="*/ 0 h 1840019"/>
                <a:gd name="connsiteX1" fmla="*/ 531157 w 531157"/>
                <a:gd name="connsiteY1" fmla="*/ 265555 h 1840019"/>
                <a:gd name="connsiteX2" fmla="*/ 531157 w 531157"/>
                <a:gd name="connsiteY2" fmla="*/ 1574465 h 1840019"/>
                <a:gd name="connsiteX3" fmla="*/ 265603 w 531157"/>
                <a:gd name="connsiteY3" fmla="*/ 1840020 h 1840019"/>
                <a:gd name="connsiteX4" fmla="*/ 265555 w 531157"/>
                <a:gd name="connsiteY4" fmla="*/ 1840020 h 1840019"/>
                <a:gd name="connsiteX5" fmla="*/ 0 w 531157"/>
                <a:gd name="connsiteY5" fmla="*/ 1574465 h 1840019"/>
                <a:gd name="connsiteX6" fmla="*/ 0 w 531157"/>
                <a:gd name="connsiteY6" fmla="*/ 265554 h 1840019"/>
                <a:gd name="connsiteX7" fmla="*/ 265555 w 531157"/>
                <a:gd name="connsiteY7" fmla="*/ 0 h 184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157" h="1840019">
                  <a:moveTo>
                    <a:pt x="265603" y="0"/>
                  </a:moveTo>
                  <a:cubicBezTo>
                    <a:pt x="412264" y="0"/>
                    <a:pt x="531157" y="118893"/>
                    <a:pt x="531157" y="265555"/>
                  </a:cubicBezTo>
                  <a:lnTo>
                    <a:pt x="531157" y="1574465"/>
                  </a:lnTo>
                  <a:cubicBezTo>
                    <a:pt x="531157" y="1721127"/>
                    <a:pt x="412264" y="1840020"/>
                    <a:pt x="265603" y="1840020"/>
                  </a:cubicBezTo>
                  <a:lnTo>
                    <a:pt x="265555" y="1840020"/>
                  </a:lnTo>
                  <a:cubicBezTo>
                    <a:pt x="118893" y="1840020"/>
                    <a:pt x="0" y="1721127"/>
                    <a:pt x="0" y="1574465"/>
                  </a:cubicBezTo>
                  <a:lnTo>
                    <a:pt x="0" y="265554"/>
                  </a:lnTo>
                  <a:cubicBezTo>
                    <a:pt x="0" y="118893"/>
                    <a:pt x="118893" y="0"/>
                    <a:pt x="265555" y="0"/>
                  </a:cubicBezTo>
                  <a:close/>
                </a:path>
              </a:pathLst>
            </a:custGeom>
            <a:solidFill>
              <a:schemeClr val="bg1"/>
            </a:solidFill>
            <a:ln w="0" cap="flat">
              <a:noFill/>
              <a:prstDash val="solid"/>
              <a:miter/>
            </a:ln>
          </p:spPr>
          <p:txBody>
            <a:bodyPr rtlCol="0" anchor="ctr"/>
            <a:lstStyle/>
            <a:p>
              <a:endParaRPr lang="en-GB" dirty="0"/>
            </a:p>
          </p:txBody>
        </p:sp>
        <p:sp>
          <p:nvSpPr>
            <p:cNvPr id="4" name="Freeform: Shape 3">
              <a:extLst>
                <a:ext uri="{FF2B5EF4-FFF2-40B4-BE49-F238E27FC236}">
                  <a16:creationId xmlns:a16="http://schemas.microsoft.com/office/drawing/2014/main" id="{FA7CEED0-C9A7-9E70-E806-428C61D74294}"/>
                </a:ext>
              </a:extLst>
            </p:cNvPr>
            <p:cNvSpPr/>
            <p:nvPr/>
          </p:nvSpPr>
          <p:spPr>
            <a:xfrm rot="1800000">
              <a:off x="7453842" y="3173708"/>
              <a:ext cx="151759" cy="151759"/>
            </a:xfrm>
            <a:custGeom>
              <a:avLst/>
              <a:gdLst>
                <a:gd name="connsiteX0" fmla="*/ 151759 w 151759"/>
                <a:gd name="connsiteY0" fmla="*/ 75880 h 151759"/>
                <a:gd name="connsiteX1" fmla="*/ 75880 w 151759"/>
                <a:gd name="connsiteY1" fmla="*/ 151759 h 151759"/>
                <a:gd name="connsiteX2" fmla="*/ 0 w 151759"/>
                <a:gd name="connsiteY2" fmla="*/ 75880 h 151759"/>
                <a:gd name="connsiteX3" fmla="*/ 75880 w 151759"/>
                <a:gd name="connsiteY3" fmla="*/ 0 h 151759"/>
                <a:gd name="connsiteX4" fmla="*/ 151759 w 151759"/>
                <a:gd name="connsiteY4" fmla="*/ 75880 h 15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9" h="151759">
                  <a:moveTo>
                    <a:pt x="151759" y="75880"/>
                  </a:moveTo>
                  <a:cubicBezTo>
                    <a:pt x="151759" y="117787"/>
                    <a:pt x="117787" y="151759"/>
                    <a:pt x="75880" y="151759"/>
                  </a:cubicBezTo>
                  <a:cubicBezTo>
                    <a:pt x="33972" y="151759"/>
                    <a:pt x="0" y="117787"/>
                    <a:pt x="0" y="75880"/>
                  </a:cubicBezTo>
                  <a:cubicBezTo>
                    <a:pt x="0" y="33972"/>
                    <a:pt x="33972" y="0"/>
                    <a:pt x="75880" y="0"/>
                  </a:cubicBezTo>
                  <a:cubicBezTo>
                    <a:pt x="117787" y="0"/>
                    <a:pt x="151759" y="33972"/>
                    <a:pt x="151759" y="75880"/>
                  </a:cubicBezTo>
                  <a:close/>
                </a:path>
              </a:pathLst>
            </a:custGeom>
            <a:solidFill>
              <a:schemeClr val="accent1"/>
            </a:solidFill>
            <a:ln w="0" cap="flat">
              <a:noFill/>
              <a:prstDash val="solid"/>
              <a:miter/>
            </a:ln>
          </p:spPr>
          <p:txBody>
            <a:bodyPr rtlCol="0" anchor="ctr"/>
            <a:lstStyle/>
            <a:p>
              <a:endParaRPr lang="en-GB"/>
            </a:p>
          </p:txBody>
        </p:sp>
      </p:grpSp>
      <p:grpSp>
        <p:nvGrpSpPr>
          <p:cNvPr id="17" name="Group 16">
            <a:extLst>
              <a:ext uri="{FF2B5EF4-FFF2-40B4-BE49-F238E27FC236}">
                <a16:creationId xmlns:a16="http://schemas.microsoft.com/office/drawing/2014/main" id="{9362872C-CCE5-E4F3-273A-8EB76593C107}"/>
              </a:ext>
            </a:extLst>
          </p:cNvPr>
          <p:cNvGrpSpPr/>
          <p:nvPr userDrawn="1"/>
        </p:nvGrpSpPr>
        <p:grpSpPr>
          <a:xfrm rot="1800000">
            <a:off x="11795465" y="4243347"/>
            <a:ext cx="533652" cy="3049347"/>
            <a:chOff x="2614612" y="419100"/>
            <a:chExt cx="1054131" cy="6023419"/>
          </a:xfrm>
        </p:grpSpPr>
        <p:sp>
          <p:nvSpPr>
            <p:cNvPr id="12" name="Freeform: Shape 11">
              <a:extLst>
                <a:ext uri="{FF2B5EF4-FFF2-40B4-BE49-F238E27FC236}">
                  <a16:creationId xmlns:a16="http://schemas.microsoft.com/office/drawing/2014/main" id="{94B8918B-97C3-DD7F-20D8-4F652AD7D545}"/>
                </a:ext>
              </a:extLst>
            </p:cNvPr>
            <p:cNvSpPr/>
            <p:nvPr/>
          </p:nvSpPr>
          <p:spPr>
            <a:xfrm>
              <a:off x="2614612" y="419100"/>
              <a:ext cx="1054131" cy="6023419"/>
            </a:xfrm>
            <a:custGeom>
              <a:avLst/>
              <a:gdLst>
                <a:gd name="connsiteX0" fmla="*/ 527114 w 1054131"/>
                <a:gd name="connsiteY0" fmla="*/ 0 h 6023419"/>
                <a:gd name="connsiteX1" fmla="*/ 1054132 w 1054131"/>
                <a:gd name="connsiteY1" fmla="*/ 527018 h 6023419"/>
                <a:gd name="connsiteX2" fmla="*/ 1054132 w 1054131"/>
                <a:gd name="connsiteY2" fmla="*/ 5496401 h 6023419"/>
                <a:gd name="connsiteX3" fmla="*/ 527113 w 1054131"/>
                <a:gd name="connsiteY3" fmla="*/ 6023420 h 6023419"/>
                <a:gd name="connsiteX4" fmla="*/ 527018 w 1054131"/>
                <a:gd name="connsiteY4" fmla="*/ 6023420 h 6023419"/>
                <a:gd name="connsiteX5" fmla="*/ 0 w 1054131"/>
                <a:gd name="connsiteY5" fmla="*/ 5496401 h 6023419"/>
                <a:gd name="connsiteX6" fmla="*/ 0 w 1054131"/>
                <a:gd name="connsiteY6" fmla="*/ 527018 h 6023419"/>
                <a:gd name="connsiteX7" fmla="*/ 527018 w 1054131"/>
                <a:gd name="connsiteY7" fmla="*/ 0 h 602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4131" h="6023419">
                  <a:moveTo>
                    <a:pt x="527114" y="0"/>
                  </a:moveTo>
                  <a:cubicBezTo>
                    <a:pt x="818178" y="0"/>
                    <a:pt x="1054132" y="235954"/>
                    <a:pt x="1054132" y="527018"/>
                  </a:cubicBezTo>
                  <a:lnTo>
                    <a:pt x="1054132" y="5496401"/>
                  </a:lnTo>
                  <a:cubicBezTo>
                    <a:pt x="1054132" y="5787466"/>
                    <a:pt x="818178" y="6023420"/>
                    <a:pt x="527113" y="6023420"/>
                  </a:cubicBezTo>
                  <a:lnTo>
                    <a:pt x="527018" y="6023420"/>
                  </a:lnTo>
                  <a:cubicBezTo>
                    <a:pt x="235954" y="6023420"/>
                    <a:pt x="0" y="5787466"/>
                    <a:pt x="0" y="5496401"/>
                  </a:cubicBezTo>
                  <a:lnTo>
                    <a:pt x="0" y="527018"/>
                  </a:lnTo>
                  <a:cubicBezTo>
                    <a:pt x="0" y="235954"/>
                    <a:pt x="235954" y="0"/>
                    <a:pt x="527018" y="0"/>
                  </a:cubicBezTo>
                  <a:close/>
                </a:path>
              </a:pathLst>
            </a:custGeom>
            <a:solidFill>
              <a:srgbClr val="FFFFFF">
                <a:alpha val="40000"/>
              </a:srgbClr>
            </a:solidFill>
            <a:ln w="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55295903-3463-F10F-6892-B4877C7FA00D}"/>
                </a:ext>
              </a:extLst>
            </p:cNvPr>
            <p:cNvSpPr/>
            <p:nvPr/>
          </p:nvSpPr>
          <p:spPr>
            <a:xfrm>
              <a:off x="2991040" y="870870"/>
              <a:ext cx="301180" cy="301180"/>
            </a:xfrm>
            <a:custGeom>
              <a:avLst/>
              <a:gdLst>
                <a:gd name="connsiteX0" fmla="*/ 301181 w 301180"/>
                <a:gd name="connsiteY0" fmla="*/ 150590 h 301180"/>
                <a:gd name="connsiteX1" fmla="*/ 150590 w 301180"/>
                <a:gd name="connsiteY1" fmla="*/ 301181 h 301180"/>
                <a:gd name="connsiteX2" fmla="*/ 0 w 301180"/>
                <a:gd name="connsiteY2" fmla="*/ 150590 h 301180"/>
                <a:gd name="connsiteX3" fmla="*/ 150590 w 301180"/>
                <a:gd name="connsiteY3" fmla="*/ 0 h 301180"/>
                <a:gd name="connsiteX4" fmla="*/ 301181 w 301180"/>
                <a:gd name="connsiteY4" fmla="*/ 150590 h 301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180" h="301180">
                  <a:moveTo>
                    <a:pt x="301181" y="150590"/>
                  </a:moveTo>
                  <a:cubicBezTo>
                    <a:pt x="301181" y="233759"/>
                    <a:pt x="233759" y="301181"/>
                    <a:pt x="150590" y="301181"/>
                  </a:cubicBezTo>
                  <a:cubicBezTo>
                    <a:pt x="67422" y="301181"/>
                    <a:pt x="0" y="233759"/>
                    <a:pt x="0" y="150590"/>
                  </a:cubicBezTo>
                  <a:cubicBezTo>
                    <a:pt x="0" y="67422"/>
                    <a:pt x="67422" y="0"/>
                    <a:pt x="150590" y="0"/>
                  </a:cubicBezTo>
                  <a:cubicBezTo>
                    <a:pt x="233759" y="0"/>
                    <a:pt x="301181" y="67422"/>
                    <a:pt x="301181" y="150590"/>
                  </a:cubicBezTo>
                  <a:close/>
                </a:path>
              </a:pathLst>
            </a:custGeom>
            <a:solidFill>
              <a:srgbClr val="FFFFFF"/>
            </a:solidFill>
            <a:ln w="0" cap="flat">
              <a:noFill/>
              <a:prstDash val="solid"/>
              <a:miter/>
            </a:ln>
          </p:spPr>
          <p:txBody>
            <a:bodyPr rtlCol="0" anchor="ctr"/>
            <a:lstStyle/>
            <a:p>
              <a:endParaRPr lang="en-GB"/>
            </a:p>
          </p:txBody>
        </p:sp>
      </p:grpSp>
      <p:grpSp>
        <p:nvGrpSpPr>
          <p:cNvPr id="20" name="Group 19">
            <a:extLst>
              <a:ext uri="{FF2B5EF4-FFF2-40B4-BE49-F238E27FC236}">
                <a16:creationId xmlns:a16="http://schemas.microsoft.com/office/drawing/2014/main" id="{812DE62C-21EC-8CE8-DF8D-A225A2CBED20}"/>
              </a:ext>
            </a:extLst>
          </p:cNvPr>
          <p:cNvGrpSpPr/>
          <p:nvPr userDrawn="1"/>
        </p:nvGrpSpPr>
        <p:grpSpPr>
          <a:xfrm rot="1800000">
            <a:off x="11646795" y="-1322867"/>
            <a:ext cx="533652" cy="3049347"/>
            <a:chOff x="2614612" y="419100"/>
            <a:chExt cx="1054131" cy="6023419"/>
          </a:xfrm>
        </p:grpSpPr>
        <p:sp>
          <p:nvSpPr>
            <p:cNvPr id="21" name="Freeform: Shape 20">
              <a:extLst>
                <a:ext uri="{FF2B5EF4-FFF2-40B4-BE49-F238E27FC236}">
                  <a16:creationId xmlns:a16="http://schemas.microsoft.com/office/drawing/2014/main" id="{6AFC621E-CA07-C4C8-64B0-A6AFA5E01AFE}"/>
                </a:ext>
              </a:extLst>
            </p:cNvPr>
            <p:cNvSpPr/>
            <p:nvPr/>
          </p:nvSpPr>
          <p:spPr>
            <a:xfrm>
              <a:off x="2614612" y="419100"/>
              <a:ext cx="1054131" cy="6023419"/>
            </a:xfrm>
            <a:custGeom>
              <a:avLst/>
              <a:gdLst>
                <a:gd name="connsiteX0" fmla="*/ 527114 w 1054131"/>
                <a:gd name="connsiteY0" fmla="*/ 0 h 6023419"/>
                <a:gd name="connsiteX1" fmla="*/ 1054132 w 1054131"/>
                <a:gd name="connsiteY1" fmla="*/ 527018 h 6023419"/>
                <a:gd name="connsiteX2" fmla="*/ 1054132 w 1054131"/>
                <a:gd name="connsiteY2" fmla="*/ 5496401 h 6023419"/>
                <a:gd name="connsiteX3" fmla="*/ 527113 w 1054131"/>
                <a:gd name="connsiteY3" fmla="*/ 6023420 h 6023419"/>
                <a:gd name="connsiteX4" fmla="*/ 527018 w 1054131"/>
                <a:gd name="connsiteY4" fmla="*/ 6023420 h 6023419"/>
                <a:gd name="connsiteX5" fmla="*/ 0 w 1054131"/>
                <a:gd name="connsiteY5" fmla="*/ 5496401 h 6023419"/>
                <a:gd name="connsiteX6" fmla="*/ 0 w 1054131"/>
                <a:gd name="connsiteY6" fmla="*/ 527018 h 6023419"/>
                <a:gd name="connsiteX7" fmla="*/ 527018 w 1054131"/>
                <a:gd name="connsiteY7" fmla="*/ 0 h 602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4131" h="6023419">
                  <a:moveTo>
                    <a:pt x="527114" y="0"/>
                  </a:moveTo>
                  <a:cubicBezTo>
                    <a:pt x="818178" y="0"/>
                    <a:pt x="1054132" y="235954"/>
                    <a:pt x="1054132" y="527018"/>
                  </a:cubicBezTo>
                  <a:lnTo>
                    <a:pt x="1054132" y="5496401"/>
                  </a:lnTo>
                  <a:cubicBezTo>
                    <a:pt x="1054132" y="5787466"/>
                    <a:pt x="818178" y="6023420"/>
                    <a:pt x="527113" y="6023420"/>
                  </a:cubicBezTo>
                  <a:lnTo>
                    <a:pt x="527018" y="6023420"/>
                  </a:lnTo>
                  <a:cubicBezTo>
                    <a:pt x="235954" y="6023420"/>
                    <a:pt x="0" y="5787466"/>
                    <a:pt x="0" y="5496401"/>
                  </a:cubicBezTo>
                  <a:lnTo>
                    <a:pt x="0" y="527018"/>
                  </a:lnTo>
                  <a:cubicBezTo>
                    <a:pt x="0" y="235954"/>
                    <a:pt x="235954" y="0"/>
                    <a:pt x="527018" y="0"/>
                  </a:cubicBezTo>
                  <a:close/>
                </a:path>
              </a:pathLst>
            </a:custGeom>
            <a:solidFill>
              <a:srgbClr val="FFFFFF">
                <a:alpha val="40000"/>
              </a:srgbClr>
            </a:solidFill>
            <a:ln w="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65D3AC07-73FF-7BBB-D368-854AF7F525FF}"/>
                </a:ext>
              </a:extLst>
            </p:cNvPr>
            <p:cNvSpPr/>
            <p:nvPr/>
          </p:nvSpPr>
          <p:spPr>
            <a:xfrm>
              <a:off x="2991040" y="870870"/>
              <a:ext cx="301180" cy="301180"/>
            </a:xfrm>
            <a:custGeom>
              <a:avLst/>
              <a:gdLst>
                <a:gd name="connsiteX0" fmla="*/ 301181 w 301180"/>
                <a:gd name="connsiteY0" fmla="*/ 150590 h 301180"/>
                <a:gd name="connsiteX1" fmla="*/ 150590 w 301180"/>
                <a:gd name="connsiteY1" fmla="*/ 301181 h 301180"/>
                <a:gd name="connsiteX2" fmla="*/ 0 w 301180"/>
                <a:gd name="connsiteY2" fmla="*/ 150590 h 301180"/>
                <a:gd name="connsiteX3" fmla="*/ 150590 w 301180"/>
                <a:gd name="connsiteY3" fmla="*/ 0 h 301180"/>
                <a:gd name="connsiteX4" fmla="*/ 301181 w 301180"/>
                <a:gd name="connsiteY4" fmla="*/ 150590 h 301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180" h="301180">
                  <a:moveTo>
                    <a:pt x="301181" y="150590"/>
                  </a:moveTo>
                  <a:cubicBezTo>
                    <a:pt x="301181" y="233759"/>
                    <a:pt x="233759" y="301181"/>
                    <a:pt x="150590" y="301181"/>
                  </a:cubicBezTo>
                  <a:cubicBezTo>
                    <a:pt x="67422" y="301181"/>
                    <a:pt x="0" y="233759"/>
                    <a:pt x="0" y="150590"/>
                  </a:cubicBezTo>
                  <a:cubicBezTo>
                    <a:pt x="0" y="67422"/>
                    <a:pt x="67422" y="0"/>
                    <a:pt x="150590" y="0"/>
                  </a:cubicBezTo>
                  <a:cubicBezTo>
                    <a:pt x="233759" y="0"/>
                    <a:pt x="301181" y="67422"/>
                    <a:pt x="301181" y="150590"/>
                  </a:cubicBezTo>
                  <a:close/>
                </a:path>
              </a:pathLst>
            </a:custGeom>
            <a:solidFill>
              <a:srgbClr val="FFFFFF"/>
            </a:solidFill>
            <a:ln w="0" cap="flat">
              <a:noFill/>
              <a:prstDash val="solid"/>
              <a:miter/>
            </a:ln>
          </p:spPr>
          <p:txBody>
            <a:bodyPr rtlCol="0" anchor="ctr"/>
            <a:lstStyle/>
            <a:p>
              <a:endParaRPr lang="en-GB"/>
            </a:p>
          </p:txBody>
        </p:sp>
      </p:grpSp>
      <p:sp>
        <p:nvSpPr>
          <p:cNvPr id="109" name="Freeform: Shape 108">
            <a:extLst>
              <a:ext uri="{FF2B5EF4-FFF2-40B4-BE49-F238E27FC236}">
                <a16:creationId xmlns:a16="http://schemas.microsoft.com/office/drawing/2014/main" id="{052FECA8-3A26-A352-7B7E-529F3E521084}"/>
              </a:ext>
            </a:extLst>
          </p:cNvPr>
          <p:cNvSpPr/>
          <p:nvPr userDrawn="1"/>
        </p:nvSpPr>
        <p:spPr>
          <a:xfrm>
            <a:off x="-8655" y="-2"/>
            <a:ext cx="4547320" cy="1418664"/>
          </a:xfrm>
          <a:custGeom>
            <a:avLst/>
            <a:gdLst>
              <a:gd name="connsiteX0" fmla="*/ 0 w 4547320"/>
              <a:gd name="connsiteY0" fmla="*/ 0 h 1418664"/>
              <a:gd name="connsiteX1" fmla="*/ 4547320 w 4547320"/>
              <a:gd name="connsiteY1" fmla="*/ 0 h 1418664"/>
              <a:gd name="connsiteX2" fmla="*/ 4547320 w 4547320"/>
              <a:gd name="connsiteY2" fmla="*/ 994061 h 1418664"/>
              <a:gd name="connsiteX3" fmla="*/ 4122717 w 4547320"/>
              <a:gd name="connsiteY3" fmla="*/ 1418664 h 1418664"/>
              <a:gd name="connsiteX4" fmla="*/ 0 w 4547320"/>
              <a:gd name="connsiteY4" fmla="*/ 1418664 h 1418664"/>
              <a:gd name="connsiteX5" fmla="*/ 0 w 4547320"/>
              <a:gd name="connsiteY5" fmla="*/ 0 h 14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47320" h="1418664">
                <a:moveTo>
                  <a:pt x="0" y="0"/>
                </a:moveTo>
                <a:lnTo>
                  <a:pt x="4547320" y="0"/>
                </a:lnTo>
                <a:lnTo>
                  <a:pt x="4547320" y="994061"/>
                </a:lnTo>
                <a:cubicBezTo>
                  <a:pt x="4547320" y="1228563"/>
                  <a:pt x="4357219" y="1418664"/>
                  <a:pt x="4122717" y="1418664"/>
                </a:cubicBezTo>
                <a:lnTo>
                  <a:pt x="0" y="1418664"/>
                </a:lnTo>
                <a:lnTo>
                  <a:pt x="0"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19" name="Picture 118">
            <a:extLst>
              <a:ext uri="{FF2B5EF4-FFF2-40B4-BE49-F238E27FC236}">
                <a16:creationId xmlns:a16="http://schemas.microsoft.com/office/drawing/2014/main" id="{38FB2A0B-9951-4C02-B921-9A44AB96B819}"/>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7710" r="-8470"/>
          <a:stretch/>
        </p:blipFill>
        <p:spPr>
          <a:xfrm>
            <a:off x="316269" y="407755"/>
            <a:ext cx="1709904" cy="746531"/>
          </a:xfrm>
          <a:prstGeom prst="rect">
            <a:avLst/>
          </a:prstGeom>
        </p:spPr>
      </p:pic>
      <p:sp>
        <p:nvSpPr>
          <p:cNvPr id="120" name="Picture Placeholder 13">
            <a:extLst>
              <a:ext uri="{FF2B5EF4-FFF2-40B4-BE49-F238E27FC236}">
                <a16:creationId xmlns:a16="http://schemas.microsoft.com/office/drawing/2014/main" id="{AE3A3F8E-C987-D408-F81A-8FF0B54F63C8}"/>
              </a:ext>
            </a:extLst>
          </p:cNvPr>
          <p:cNvSpPr>
            <a:spLocks noGrp="1"/>
          </p:cNvSpPr>
          <p:nvPr>
            <p:ph type="pic" sz="quarter" idx="12" hasCustomPrompt="1"/>
          </p:nvPr>
        </p:nvSpPr>
        <p:spPr>
          <a:xfrm>
            <a:off x="2382509" y="547091"/>
            <a:ext cx="1613967" cy="498509"/>
          </a:xfrm>
        </p:spPr>
        <p:txBody>
          <a:bodyPr anchor="ctr" anchorCtr="0">
            <a:noAutofit/>
          </a:bodyPr>
          <a:lstStyle>
            <a:lvl1pPr marL="0" indent="0">
              <a:buNone/>
              <a:defRPr sz="1050"/>
            </a:lvl1pPr>
          </a:lstStyle>
          <a:p>
            <a:r>
              <a:rPr lang="en-GB" dirty="0"/>
              <a:t>Partner Logo:                     1.39 x 4.48cm</a:t>
            </a:r>
          </a:p>
        </p:txBody>
      </p:sp>
      <p:sp>
        <p:nvSpPr>
          <p:cNvPr id="127" name="Subtitle 2">
            <a:extLst>
              <a:ext uri="{FF2B5EF4-FFF2-40B4-BE49-F238E27FC236}">
                <a16:creationId xmlns:a16="http://schemas.microsoft.com/office/drawing/2014/main" id="{38A70210-366E-4FAA-9B63-1EF2FF284670}"/>
              </a:ext>
            </a:extLst>
          </p:cNvPr>
          <p:cNvSpPr>
            <a:spLocks noGrp="1"/>
          </p:cNvSpPr>
          <p:nvPr>
            <p:ph type="subTitle" idx="1" hasCustomPrompt="1"/>
          </p:nvPr>
        </p:nvSpPr>
        <p:spPr>
          <a:xfrm>
            <a:off x="315105" y="6110477"/>
            <a:ext cx="1681632" cy="407955"/>
          </a:xfrm>
        </p:spPr>
        <p:txBody>
          <a:bodyPr wrap="square" anchor="ctr" anchorCtr="0">
            <a:noAutofit/>
          </a:bodyPr>
          <a:lstStyle>
            <a:lvl1pPr marL="0" indent="0" algn="l" defTabSz="914400" rtl="0" eaLnBrk="1" latinLnBrk="0" hangingPunct="1">
              <a:spcBef>
                <a:spcPts val="0"/>
              </a:spcBef>
              <a:buNone/>
              <a:defRPr lang="en-GB" sz="1600" kern="1200" dirty="0">
                <a:solidFill>
                  <a:schemeClr val="tx2"/>
                </a:solidFill>
                <a:latin typeface="Inter Light" panose="02000503000000020004" pitchFamily="2"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Date (Optional)</a:t>
            </a:r>
            <a:endParaRPr lang="en-GB" dirty="0"/>
          </a:p>
        </p:txBody>
      </p:sp>
      <p:sp>
        <p:nvSpPr>
          <p:cNvPr id="5" name="Title 1">
            <a:extLst>
              <a:ext uri="{FF2B5EF4-FFF2-40B4-BE49-F238E27FC236}">
                <a16:creationId xmlns:a16="http://schemas.microsoft.com/office/drawing/2014/main" id="{F9BE3FA8-D272-4242-2D7A-1E623E01BFAC}"/>
              </a:ext>
            </a:extLst>
          </p:cNvPr>
          <p:cNvSpPr>
            <a:spLocks noGrp="1"/>
          </p:cNvSpPr>
          <p:nvPr>
            <p:ph type="ctrTitle" hasCustomPrompt="1"/>
          </p:nvPr>
        </p:nvSpPr>
        <p:spPr>
          <a:xfrm>
            <a:off x="302735" y="2496160"/>
            <a:ext cx="5885704" cy="2132324"/>
          </a:xfrm>
          <a:prstGeom prst="rect">
            <a:avLst/>
          </a:prstGeom>
        </p:spPr>
        <p:txBody>
          <a:bodyPr anchor="ctr" anchorCtr="0"/>
          <a:lstStyle>
            <a:lvl1pPr marL="0" algn="l" defTabSz="914400" rtl="0" eaLnBrk="1" latinLnBrk="0" hangingPunct="1">
              <a:lnSpc>
                <a:spcPct val="90000"/>
              </a:lnSpc>
              <a:spcBef>
                <a:spcPct val="0"/>
              </a:spcBef>
              <a:buNone/>
              <a:defRPr lang="en-GB" sz="4800" kern="1200" dirty="0">
                <a:solidFill>
                  <a:schemeClr val="tx2"/>
                </a:solidFill>
                <a:latin typeface="+mn-lt"/>
                <a:ea typeface="+mn-ea"/>
                <a:cs typeface="+mn-cs"/>
              </a:defRPr>
            </a:lvl1pPr>
          </a:lstStyle>
          <a:p>
            <a:r>
              <a:rPr lang="en-US" dirty="0"/>
              <a:t>Click to edit </a:t>
            </a:r>
            <a:br>
              <a:rPr lang="en-US" dirty="0"/>
            </a:br>
            <a:r>
              <a:rPr lang="en-US" dirty="0"/>
              <a:t>Master title style for bigger headings</a:t>
            </a:r>
            <a:endParaRPr lang="en-GB" dirty="0"/>
          </a:p>
        </p:txBody>
      </p:sp>
      <p:sp>
        <p:nvSpPr>
          <p:cNvPr id="6" name="Text Placeholder 25">
            <a:extLst>
              <a:ext uri="{FF2B5EF4-FFF2-40B4-BE49-F238E27FC236}">
                <a16:creationId xmlns:a16="http://schemas.microsoft.com/office/drawing/2014/main" id="{42541314-0273-588E-1E37-76704A25D09A}"/>
              </a:ext>
            </a:extLst>
          </p:cNvPr>
          <p:cNvSpPr>
            <a:spLocks noGrp="1"/>
          </p:cNvSpPr>
          <p:nvPr>
            <p:ph type="body" sz="quarter" idx="14" hasCustomPrompt="1"/>
          </p:nvPr>
        </p:nvSpPr>
        <p:spPr>
          <a:xfrm>
            <a:off x="317266" y="5115713"/>
            <a:ext cx="3023708" cy="936171"/>
          </a:xfrm>
        </p:spPr>
        <p:txBody>
          <a:bodyPr anchor="ctr" anchorCtr="0">
            <a:noAutofit/>
          </a:bodyPr>
          <a:lstStyle>
            <a:lvl1pPr marL="0" indent="0">
              <a:lnSpc>
                <a:spcPct val="100000"/>
              </a:lnSpc>
              <a:spcBef>
                <a:spcPts val="0"/>
              </a:spcBef>
              <a:spcAft>
                <a:spcPts val="0"/>
              </a:spcAft>
              <a:buNone/>
              <a:defRPr sz="1200" b="0" i="0">
                <a:solidFill>
                  <a:schemeClr val="tx2"/>
                </a:solidFill>
                <a:latin typeface="+mn-lt"/>
              </a:defRPr>
            </a:lvl1pPr>
            <a:lvl5pPr marL="1828800" indent="0">
              <a:buNone/>
              <a:defRPr sz="1400"/>
            </a:lvl5pPr>
          </a:lstStyle>
          <a:p>
            <a:pPr lvl="0"/>
            <a:r>
              <a:rPr lang="en-US" dirty="0"/>
              <a:t>“Delete me” – Title page for assets with audience </a:t>
            </a:r>
            <a:r>
              <a:rPr lang="en-US" dirty="0" err="1"/>
              <a:t>Awin</a:t>
            </a:r>
            <a:r>
              <a:rPr lang="en-US" dirty="0"/>
              <a:t> &amp; MarTech, or multiple audiences combined (advertiser, agency, publisher etc.)</a:t>
            </a:r>
          </a:p>
        </p:txBody>
      </p:sp>
    </p:spTree>
    <p:extLst>
      <p:ext uri="{BB962C8B-B14F-4D97-AF65-F5344CB8AC3E}">
        <p14:creationId xmlns:p14="http://schemas.microsoft.com/office/powerpoint/2010/main" val="89834098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 point infographic - Higher bullet points">
    <p:spTree>
      <p:nvGrpSpPr>
        <p:cNvPr id="1" name=""/>
        <p:cNvGrpSpPr/>
        <p:nvPr/>
      </p:nvGrpSpPr>
      <p:grpSpPr>
        <a:xfrm>
          <a:off x="0" y="0"/>
          <a:ext cx="0" cy="0"/>
          <a:chOff x="0" y="0"/>
          <a:chExt cx="0" cy="0"/>
        </a:xfrm>
      </p:grpSpPr>
      <p:cxnSp>
        <p:nvCxnSpPr>
          <p:cNvPr id="31" name="Straight Connector 30">
            <a:extLst>
              <a:ext uri="{FF2B5EF4-FFF2-40B4-BE49-F238E27FC236}">
                <a16:creationId xmlns:a16="http://schemas.microsoft.com/office/drawing/2014/main" id="{F27B3DF2-83B0-F4AB-8FD0-FBD058C39166}"/>
              </a:ext>
            </a:extLst>
          </p:cNvPr>
          <p:cNvCxnSpPr/>
          <p:nvPr userDrawn="1"/>
        </p:nvCxnSpPr>
        <p:spPr>
          <a:xfrm>
            <a:off x="-42802" y="1518580"/>
            <a:ext cx="12299653" cy="0"/>
          </a:xfrm>
          <a:prstGeom prst="line">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32" name="Text Placeholder 24">
            <a:extLst>
              <a:ext uri="{FF2B5EF4-FFF2-40B4-BE49-F238E27FC236}">
                <a16:creationId xmlns:a16="http://schemas.microsoft.com/office/drawing/2014/main" id="{14879D41-E76A-CC3F-072A-F37FA3690E10}"/>
              </a:ext>
            </a:extLst>
          </p:cNvPr>
          <p:cNvSpPr>
            <a:spLocks noGrp="1"/>
          </p:cNvSpPr>
          <p:nvPr>
            <p:ph type="body" sz="quarter" idx="11" hasCustomPrompt="1"/>
          </p:nvPr>
        </p:nvSpPr>
        <p:spPr>
          <a:xfrm>
            <a:off x="309880" y="1726601"/>
            <a:ext cx="5659824" cy="3719818"/>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(612 char)</a:t>
            </a:r>
          </a:p>
        </p:txBody>
      </p:sp>
      <p:sp>
        <p:nvSpPr>
          <p:cNvPr id="33" name="Oval 32">
            <a:extLst>
              <a:ext uri="{FF2B5EF4-FFF2-40B4-BE49-F238E27FC236}">
                <a16:creationId xmlns:a16="http://schemas.microsoft.com/office/drawing/2014/main" id="{03048F1E-55BD-7A80-DB16-05B8747DFAB4}"/>
              </a:ext>
            </a:extLst>
          </p:cNvPr>
          <p:cNvSpPr/>
          <p:nvPr userDrawn="1"/>
        </p:nvSpPr>
        <p:spPr>
          <a:xfrm>
            <a:off x="303213" y="1380416"/>
            <a:ext cx="276327" cy="276327"/>
          </a:xfrm>
          <a:prstGeom prst="ellipse">
            <a:avLst/>
          </a:prstGeom>
          <a:solidFill>
            <a:schemeClr val="accent1"/>
          </a:solidFill>
          <a:ln w="44450" cap="rnd">
            <a:solidFill>
              <a:schemeClr val="bg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34" name="Text Placeholder 24">
            <a:extLst>
              <a:ext uri="{FF2B5EF4-FFF2-40B4-BE49-F238E27FC236}">
                <a16:creationId xmlns:a16="http://schemas.microsoft.com/office/drawing/2014/main" id="{8950B8CD-2A2E-11C5-DC97-DD99B44E41E8}"/>
              </a:ext>
            </a:extLst>
          </p:cNvPr>
          <p:cNvSpPr>
            <a:spLocks noGrp="1"/>
          </p:cNvSpPr>
          <p:nvPr>
            <p:ph type="body" sz="quarter" idx="12" hasCustomPrompt="1"/>
          </p:nvPr>
        </p:nvSpPr>
        <p:spPr>
          <a:xfrm>
            <a:off x="6263163" y="1726601"/>
            <a:ext cx="5659824" cy="3719818"/>
          </a:xfrm>
        </p:spPr>
        <p:txBody>
          <a:bodyPr tIns="72000" bIns="72000" anchor="t">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(612 char)</a:t>
            </a:r>
          </a:p>
        </p:txBody>
      </p:sp>
      <p:sp>
        <p:nvSpPr>
          <p:cNvPr id="35" name="Oval 34">
            <a:extLst>
              <a:ext uri="{FF2B5EF4-FFF2-40B4-BE49-F238E27FC236}">
                <a16:creationId xmlns:a16="http://schemas.microsoft.com/office/drawing/2014/main" id="{8AF6C395-57BB-94DE-571C-C65104A4A7AC}"/>
              </a:ext>
            </a:extLst>
          </p:cNvPr>
          <p:cNvSpPr/>
          <p:nvPr userDrawn="1"/>
        </p:nvSpPr>
        <p:spPr>
          <a:xfrm>
            <a:off x="6263163" y="1380416"/>
            <a:ext cx="276327" cy="276327"/>
          </a:xfrm>
          <a:prstGeom prst="ellipse">
            <a:avLst/>
          </a:prstGeom>
          <a:solidFill>
            <a:schemeClr val="accent1"/>
          </a:solidFill>
          <a:ln w="44450" cap="rnd">
            <a:solidFill>
              <a:schemeClr val="bg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3" name="Title 1">
            <a:extLst>
              <a:ext uri="{FF2B5EF4-FFF2-40B4-BE49-F238E27FC236}">
                <a16:creationId xmlns:a16="http://schemas.microsoft.com/office/drawing/2014/main" id="{6AC4264A-BD98-C42E-15E0-AB93CC080770}"/>
              </a:ext>
            </a:extLst>
          </p:cNvPr>
          <p:cNvSpPr>
            <a:spLocks noGrp="1"/>
          </p:cNvSpPr>
          <p:nvPr>
            <p:ph type="title"/>
          </p:nvPr>
        </p:nvSpPr>
        <p:spPr>
          <a:xfrm>
            <a:off x="303321" y="320736"/>
            <a:ext cx="10383094" cy="522642"/>
          </a:xfrm>
          <a:prstGeom prst="rect">
            <a:avLst/>
          </a:prstGeom>
        </p:spPr>
        <p:txBody>
          <a:bodyPr/>
          <a:lstStyle>
            <a:lvl1pPr>
              <a:defRPr sz="3200">
                <a:solidFill>
                  <a:schemeClr val="tx2"/>
                </a:solidFill>
                <a:latin typeface="+mn-lt"/>
              </a:defRPr>
            </a:lvl1pPr>
          </a:lstStyle>
          <a:p>
            <a:r>
              <a:rPr lang="en-US"/>
              <a:t>Click to edit Master title style</a:t>
            </a:r>
            <a:endParaRPr lang="en-GB"/>
          </a:p>
        </p:txBody>
      </p:sp>
      <p:sp>
        <p:nvSpPr>
          <p:cNvPr id="4" name="Text Placeholder 5">
            <a:extLst>
              <a:ext uri="{FF2B5EF4-FFF2-40B4-BE49-F238E27FC236}">
                <a16:creationId xmlns:a16="http://schemas.microsoft.com/office/drawing/2014/main" id="{4C531E99-6419-2301-A54E-B4EA2FC40DAC}"/>
              </a:ext>
            </a:extLst>
          </p:cNvPr>
          <p:cNvSpPr>
            <a:spLocks noGrp="1"/>
          </p:cNvSpPr>
          <p:nvPr>
            <p:ph type="body" sz="quarter" idx="10" hasCustomPrompt="1"/>
          </p:nvPr>
        </p:nvSpPr>
        <p:spPr>
          <a:xfrm>
            <a:off x="303213" y="794393"/>
            <a:ext cx="10382654" cy="341632"/>
          </a:xfrm>
        </p:spPr>
        <p:txBody>
          <a:bodyPr wrap="square">
            <a:spAutoFit/>
          </a:bodyPr>
          <a:lstStyle>
            <a:lvl1pPr marL="0" indent="0" algn="l" defTabSz="914400" rtl="0" eaLnBrk="1" latinLnBrk="0" hangingPunct="1">
              <a:buNone/>
              <a:defRPr kumimoji="0" lang="en-GB" sz="1800" b="0" i="0" u="none" strike="noStrike" kern="1200" cap="none" spc="0" normalizeH="0" baseline="0" dirty="0">
                <a:ln>
                  <a:noFill/>
                </a:ln>
                <a:solidFill>
                  <a:srgbClr val="23282C">
                    <a:alpha val="50000"/>
                  </a:srgbClr>
                </a:solidFill>
                <a:effectLst/>
                <a:uLnTx/>
                <a:uFillTx/>
                <a:latin typeface="Inter Light" panose="02000503000000020004" pitchFamily="2" charset="0"/>
                <a:ea typeface="Tahoma" panose="020B0604030504040204" pitchFamily="34" charset="0"/>
                <a:cs typeface="Tahoma" panose="020B0604030504040204" pitchFamily="34" charset="0"/>
              </a:defRPr>
            </a:lvl1pPr>
          </a:lstStyle>
          <a:p>
            <a:pPr lvl="0"/>
            <a:r>
              <a:rPr lang="en-US" dirty="0"/>
              <a:t>Click to edit sub title</a:t>
            </a:r>
            <a:endParaRPr lang="en-GB" dirty="0"/>
          </a:p>
        </p:txBody>
      </p:sp>
    </p:spTree>
    <p:extLst>
      <p:ext uri="{BB962C8B-B14F-4D97-AF65-F5344CB8AC3E}">
        <p14:creationId xmlns:p14="http://schemas.microsoft.com/office/powerpoint/2010/main" val="3953114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1+#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par>
                                <p:cTn id="12" presetID="2" presetClass="entr" presetSubtype="8" decel="100000" fill="hold" grpId="0" nodeType="withEffect">
                                  <p:stCondLst>
                                    <p:cond delay="0"/>
                                  </p:stCondLst>
                                  <p:childTnLst>
                                    <p:set>
                                      <p:cBhvr>
                                        <p:cTn id="13" dur="1" fill="hold">
                                          <p:stCondLst>
                                            <p:cond delay="0"/>
                                          </p:stCondLst>
                                        </p:cTn>
                                        <p:tgtEl>
                                          <p:spTgt spid="33"/>
                                        </p:tgtEl>
                                        <p:attrNameLst>
                                          <p:attrName>style.visibility</p:attrName>
                                        </p:attrNameLst>
                                      </p:cBhvr>
                                      <p:to>
                                        <p:strVal val="visible"/>
                                      </p:to>
                                    </p:set>
                                    <p:anim calcmode="lin" valueType="num">
                                      <p:cBhvr additive="base">
                                        <p:cTn id="14" dur="500" fill="hold"/>
                                        <p:tgtEl>
                                          <p:spTgt spid="33"/>
                                        </p:tgtEl>
                                        <p:attrNameLst>
                                          <p:attrName>ppt_x</p:attrName>
                                        </p:attrNameLst>
                                      </p:cBhvr>
                                      <p:tavLst>
                                        <p:tav tm="0">
                                          <p:val>
                                            <p:strVal val="0-#ppt_w/2"/>
                                          </p:val>
                                        </p:tav>
                                        <p:tav tm="100000">
                                          <p:val>
                                            <p:strVal val="#ppt_x"/>
                                          </p:val>
                                        </p:tav>
                                      </p:tavLst>
                                    </p:anim>
                                    <p:anim calcmode="lin" valueType="num">
                                      <p:cBhvr additive="base">
                                        <p:cTn id="15" dur="500" fill="hold"/>
                                        <p:tgtEl>
                                          <p:spTgt spid="33"/>
                                        </p:tgtEl>
                                        <p:attrNameLst>
                                          <p:attrName>ppt_y</p:attrName>
                                        </p:attrNameLst>
                                      </p:cBhvr>
                                      <p:tavLst>
                                        <p:tav tm="0">
                                          <p:val>
                                            <p:strVal val="#ppt_y"/>
                                          </p:val>
                                        </p:tav>
                                        <p:tav tm="100000">
                                          <p:val>
                                            <p:strVal val="#ppt_y"/>
                                          </p:val>
                                        </p:tav>
                                      </p:tavLst>
                                    </p:anim>
                                  </p:childTnLst>
                                </p:cTn>
                              </p:par>
                              <p:par>
                                <p:cTn id="16" presetID="2" presetClass="entr" presetSubtype="2" decel="100000" fill="hold" grpId="0" nodeType="withEffect">
                                  <p:stCondLst>
                                    <p:cond delay="0"/>
                                  </p:stCondLst>
                                  <p:childTnLst>
                                    <p:set>
                                      <p:cBhvr>
                                        <p:cTn id="17" dur="1" fill="hold">
                                          <p:stCondLst>
                                            <p:cond delay="0"/>
                                          </p:stCondLst>
                                        </p:cTn>
                                        <p:tgtEl>
                                          <p:spTgt spid="34"/>
                                        </p:tgtEl>
                                        <p:attrNameLst>
                                          <p:attrName>style.visibility</p:attrName>
                                        </p:attrNameLst>
                                      </p:cBhvr>
                                      <p:to>
                                        <p:strVal val="visible"/>
                                      </p:to>
                                    </p:set>
                                    <p:anim calcmode="lin" valueType="num">
                                      <p:cBhvr additive="base">
                                        <p:cTn id="18" dur="500" fill="hold"/>
                                        <p:tgtEl>
                                          <p:spTgt spid="34"/>
                                        </p:tgtEl>
                                        <p:attrNameLst>
                                          <p:attrName>ppt_x</p:attrName>
                                        </p:attrNameLst>
                                      </p:cBhvr>
                                      <p:tavLst>
                                        <p:tav tm="0">
                                          <p:val>
                                            <p:strVal val="1+#ppt_w/2"/>
                                          </p:val>
                                        </p:tav>
                                        <p:tav tm="100000">
                                          <p:val>
                                            <p:strVal val="#ppt_x"/>
                                          </p:val>
                                        </p:tav>
                                      </p:tavLst>
                                    </p:anim>
                                    <p:anim calcmode="lin" valueType="num">
                                      <p:cBhvr additive="base">
                                        <p:cTn id="19" dur="500" fill="hold"/>
                                        <p:tgtEl>
                                          <p:spTgt spid="34"/>
                                        </p:tgtEl>
                                        <p:attrNameLst>
                                          <p:attrName>ppt_y</p:attrName>
                                        </p:attrNameLst>
                                      </p:cBhvr>
                                      <p:tavLst>
                                        <p:tav tm="0">
                                          <p:val>
                                            <p:strVal val="#ppt_y"/>
                                          </p:val>
                                        </p:tav>
                                        <p:tav tm="100000">
                                          <p:val>
                                            <p:strVal val="#ppt_y"/>
                                          </p:val>
                                        </p:tav>
                                      </p:tavLst>
                                    </p:anim>
                                  </p:childTnLst>
                                </p:cTn>
                              </p:par>
                              <p:par>
                                <p:cTn id="20" presetID="2" presetClass="entr" presetSubtype="8" decel="10000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tmplLst>
          <p:tmpl>
            <p:tnLst>
              <p:par>
                <p:cTn presetID="2" presetClass="entr" presetSubtype="2"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animBg="1"/>
      <p:bldP spid="34" grpId="0">
        <p:tmplLst>
          <p:tmpl>
            <p:tnLst>
              <p:par>
                <p:cTn presetID="2" presetClass="entr" presetSubtype="2"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1+#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animBg="1"/>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 point infographic">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6210CC63-211B-34C1-E01F-E3B267BD8060}"/>
              </a:ext>
            </a:extLst>
          </p:cNvPr>
          <p:cNvCxnSpPr/>
          <p:nvPr userDrawn="1"/>
        </p:nvCxnSpPr>
        <p:spPr>
          <a:xfrm>
            <a:off x="-42802" y="2280580"/>
            <a:ext cx="12299653" cy="0"/>
          </a:xfrm>
          <a:prstGeom prst="line">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13" name="Text Placeholder 24">
            <a:extLst>
              <a:ext uri="{FF2B5EF4-FFF2-40B4-BE49-F238E27FC236}">
                <a16:creationId xmlns:a16="http://schemas.microsoft.com/office/drawing/2014/main" id="{609B6373-D159-C6E2-DBFC-CA16D54D3F66}"/>
              </a:ext>
            </a:extLst>
          </p:cNvPr>
          <p:cNvSpPr>
            <a:spLocks noGrp="1"/>
          </p:cNvSpPr>
          <p:nvPr>
            <p:ph type="body" sz="quarter" idx="17" hasCustomPrompt="1"/>
          </p:nvPr>
        </p:nvSpPr>
        <p:spPr>
          <a:xfrm>
            <a:off x="309880" y="2488601"/>
            <a:ext cx="3686834" cy="1880797"/>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a:t>
            </a:r>
            <a:r>
              <a:rPr lang="en-GB" dirty="0"/>
              <a:t> (177 char)</a:t>
            </a:r>
          </a:p>
        </p:txBody>
      </p:sp>
      <p:sp>
        <p:nvSpPr>
          <p:cNvPr id="14" name="Oval 13">
            <a:extLst>
              <a:ext uri="{FF2B5EF4-FFF2-40B4-BE49-F238E27FC236}">
                <a16:creationId xmlns:a16="http://schemas.microsoft.com/office/drawing/2014/main" id="{D6E5474F-E8F5-3753-7916-43BF4853019B}"/>
              </a:ext>
            </a:extLst>
          </p:cNvPr>
          <p:cNvSpPr/>
          <p:nvPr userDrawn="1"/>
        </p:nvSpPr>
        <p:spPr>
          <a:xfrm>
            <a:off x="303213" y="2142416"/>
            <a:ext cx="276327" cy="276327"/>
          </a:xfrm>
          <a:prstGeom prst="ellipse">
            <a:avLst/>
          </a:prstGeom>
          <a:solidFill>
            <a:schemeClr val="accent1"/>
          </a:solidFill>
          <a:ln w="44450" cap="rnd">
            <a:solidFill>
              <a:schemeClr val="bg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17" name="Text Placeholder 24">
            <a:extLst>
              <a:ext uri="{FF2B5EF4-FFF2-40B4-BE49-F238E27FC236}">
                <a16:creationId xmlns:a16="http://schemas.microsoft.com/office/drawing/2014/main" id="{6A3732A7-3994-A04E-21A0-DFA0E27F410B}"/>
              </a:ext>
            </a:extLst>
          </p:cNvPr>
          <p:cNvSpPr>
            <a:spLocks noGrp="1"/>
          </p:cNvSpPr>
          <p:nvPr>
            <p:ph type="body" sz="quarter" idx="18" hasCustomPrompt="1"/>
          </p:nvPr>
        </p:nvSpPr>
        <p:spPr>
          <a:xfrm>
            <a:off x="4252583" y="2488601"/>
            <a:ext cx="3686834" cy="1880797"/>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a:t>
            </a:r>
            <a:r>
              <a:rPr lang="en-GB" dirty="0"/>
              <a:t> (177 char)</a:t>
            </a:r>
          </a:p>
        </p:txBody>
      </p:sp>
      <p:sp>
        <p:nvSpPr>
          <p:cNvPr id="18" name="Oval 17">
            <a:extLst>
              <a:ext uri="{FF2B5EF4-FFF2-40B4-BE49-F238E27FC236}">
                <a16:creationId xmlns:a16="http://schemas.microsoft.com/office/drawing/2014/main" id="{78C30591-F8FA-A602-4F11-4995EB10B0B9}"/>
              </a:ext>
            </a:extLst>
          </p:cNvPr>
          <p:cNvSpPr/>
          <p:nvPr userDrawn="1"/>
        </p:nvSpPr>
        <p:spPr>
          <a:xfrm>
            <a:off x="4249249" y="2142416"/>
            <a:ext cx="276327" cy="276327"/>
          </a:xfrm>
          <a:prstGeom prst="ellipse">
            <a:avLst/>
          </a:prstGeom>
          <a:solidFill>
            <a:schemeClr val="accent1"/>
          </a:solidFill>
          <a:ln w="44450" cap="rnd">
            <a:solidFill>
              <a:schemeClr val="bg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19" name="Text Placeholder 24">
            <a:extLst>
              <a:ext uri="{FF2B5EF4-FFF2-40B4-BE49-F238E27FC236}">
                <a16:creationId xmlns:a16="http://schemas.microsoft.com/office/drawing/2014/main" id="{7ABE34D8-E0CB-D2A6-6B07-2F4EC9CC913C}"/>
              </a:ext>
            </a:extLst>
          </p:cNvPr>
          <p:cNvSpPr>
            <a:spLocks noGrp="1"/>
          </p:cNvSpPr>
          <p:nvPr>
            <p:ph type="body" sz="quarter" idx="19" hasCustomPrompt="1"/>
          </p:nvPr>
        </p:nvSpPr>
        <p:spPr>
          <a:xfrm>
            <a:off x="8195286" y="2488601"/>
            <a:ext cx="3686834" cy="1880797"/>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a:t>
            </a:r>
            <a:r>
              <a:rPr lang="en-GB" dirty="0"/>
              <a:t> (177 char)</a:t>
            </a:r>
          </a:p>
        </p:txBody>
      </p:sp>
      <p:sp>
        <p:nvSpPr>
          <p:cNvPr id="20" name="Oval 19">
            <a:extLst>
              <a:ext uri="{FF2B5EF4-FFF2-40B4-BE49-F238E27FC236}">
                <a16:creationId xmlns:a16="http://schemas.microsoft.com/office/drawing/2014/main" id="{2DD4757C-7769-913E-DE93-B8D8442A183F}"/>
              </a:ext>
            </a:extLst>
          </p:cNvPr>
          <p:cNvSpPr/>
          <p:nvPr userDrawn="1"/>
        </p:nvSpPr>
        <p:spPr>
          <a:xfrm>
            <a:off x="8195286" y="2142416"/>
            <a:ext cx="276327" cy="276327"/>
          </a:xfrm>
          <a:prstGeom prst="ellipse">
            <a:avLst/>
          </a:prstGeom>
          <a:solidFill>
            <a:schemeClr val="accent1"/>
          </a:solidFill>
          <a:ln w="44450" cap="rnd">
            <a:solidFill>
              <a:schemeClr val="bg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3" name="Title 1">
            <a:extLst>
              <a:ext uri="{FF2B5EF4-FFF2-40B4-BE49-F238E27FC236}">
                <a16:creationId xmlns:a16="http://schemas.microsoft.com/office/drawing/2014/main" id="{26EB6170-E31A-B7F8-19F7-2929AF485D0E}"/>
              </a:ext>
            </a:extLst>
          </p:cNvPr>
          <p:cNvSpPr>
            <a:spLocks noGrp="1"/>
          </p:cNvSpPr>
          <p:nvPr>
            <p:ph type="title"/>
          </p:nvPr>
        </p:nvSpPr>
        <p:spPr>
          <a:xfrm>
            <a:off x="303321" y="320736"/>
            <a:ext cx="10383094" cy="522642"/>
          </a:xfrm>
          <a:prstGeom prst="rect">
            <a:avLst/>
          </a:prstGeom>
        </p:spPr>
        <p:txBody>
          <a:bodyPr/>
          <a:lstStyle>
            <a:lvl1pPr>
              <a:defRPr sz="3200">
                <a:solidFill>
                  <a:schemeClr val="tx2"/>
                </a:solidFill>
                <a:latin typeface="+mn-lt"/>
              </a:defRPr>
            </a:lvl1pPr>
          </a:lstStyle>
          <a:p>
            <a:r>
              <a:rPr lang="en-US"/>
              <a:t>Click to edit Master title style</a:t>
            </a:r>
            <a:endParaRPr lang="en-GB"/>
          </a:p>
        </p:txBody>
      </p:sp>
      <p:sp>
        <p:nvSpPr>
          <p:cNvPr id="4" name="Text Placeholder 5">
            <a:extLst>
              <a:ext uri="{FF2B5EF4-FFF2-40B4-BE49-F238E27FC236}">
                <a16:creationId xmlns:a16="http://schemas.microsoft.com/office/drawing/2014/main" id="{3ECC9AE3-29D3-8FF8-EF9B-775295D69112}"/>
              </a:ext>
            </a:extLst>
          </p:cNvPr>
          <p:cNvSpPr>
            <a:spLocks noGrp="1"/>
          </p:cNvSpPr>
          <p:nvPr>
            <p:ph type="body" sz="quarter" idx="10" hasCustomPrompt="1"/>
          </p:nvPr>
        </p:nvSpPr>
        <p:spPr>
          <a:xfrm>
            <a:off x="303213" y="794393"/>
            <a:ext cx="10382654" cy="341632"/>
          </a:xfrm>
        </p:spPr>
        <p:txBody>
          <a:bodyPr wrap="square">
            <a:spAutoFit/>
          </a:bodyPr>
          <a:lstStyle>
            <a:lvl1pPr marL="0" indent="0" algn="l" defTabSz="914400" rtl="0" eaLnBrk="1" latinLnBrk="0" hangingPunct="1">
              <a:buNone/>
              <a:defRPr kumimoji="0" lang="en-GB" sz="1800" b="0" i="0" u="none" strike="noStrike" kern="1200" cap="none" spc="0" normalizeH="0" baseline="0" dirty="0">
                <a:ln>
                  <a:noFill/>
                </a:ln>
                <a:solidFill>
                  <a:srgbClr val="23282C">
                    <a:alpha val="50000"/>
                  </a:srgbClr>
                </a:solidFill>
                <a:effectLst/>
                <a:uLnTx/>
                <a:uFillTx/>
                <a:latin typeface="Inter Light" panose="02000503000000020004" pitchFamily="2" charset="0"/>
                <a:ea typeface="Tahoma" panose="020B0604030504040204" pitchFamily="34" charset="0"/>
                <a:cs typeface="Tahoma" panose="020B0604030504040204" pitchFamily="34" charset="0"/>
              </a:defRPr>
            </a:lvl1pPr>
          </a:lstStyle>
          <a:p>
            <a:pPr lvl="0"/>
            <a:r>
              <a:rPr lang="en-US" dirty="0"/>
              <a:t>Click to edit sub title</a:t>
            </a:r>
            <a:endParaRPr lang="en-GB" dirty="0"/>
          </a:p>
        </p:txBody>
      </p:sp>
    </p:spTree>
    <p:extLst>
      <p:ext uri="{BB962C8B-B14F-4D97-AF65-F5344CB8AC3E}">
        <p14:creationId xmlns:p14="http://schemas.microsoft.com/office/powerpoint/2010/main" val="22802817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par>
                                <p:cTn id="12" presetID="2" presetClass="entr" presetSubtype="8" decel="10000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500" fill="hold"/>
                                        <p:tgtEl>
                                          <p:spTgt spid="14"/>
                                        </p:tgtEl>
                                        <p:attrNameLst>
                                          <p:attrName>ppt_x</p:attrName>
                                        </p:attrNameLst>
                                      </p:cBhvr>
                                      <p:tavLst>
                                        <p:tav tm="0">
                                          <p:val>
                                            <p:strVal val="0-#ppt_w/2"/>
                                          </p:val>
                                        </p:tav>
                                        <p:tav tm="100000">
                                          <p:val>
                                            <p:strVal val="#ppt_x"/>
                                          </p:val>
                                        </p:tav>
                                      </p:tavLst>
                                    </p:anim>
                                    <p:anim calcmode="lin" valueType="num">
                                      <p:cBhvr additive="base">
                                        <p:cTn id="15" dur="500" fill="hold"/>
                                        <p:tgtEl>
                                          <p:spTgt spid="14"/>
                                        </p:tgtEl>
                                        <p:attrNameLst>
                                          <p:attrName>ppt_y</p:attrName>
                                        </p:attrNameLst>
                                      </p:cBhvr>
                                      <p:tavLst>
                                        <p:tav tm="0">
                                          <p:val>
                                            <p:strVal val="#ppt_y"/>
                                          </p:val>
                                        </p:tav>
                                        <p:tav tm="100000">
                                          <p:val>
                                            <p:strVal val="#ppt_y"/>
                                          </p:val>
                                        </p:tav>
                                      </p:tavLst>
                                    </p:anim>
                                  </p:childTnLst>
                                </p:cTn>
                              </p:par>
                              <p:par>
                                <p:cTn id="16" presetID="2" presetClass="entr" presetSubtype="2" decel="10000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500" fill="hold"/>
                                        <p:tgtEl>
                                          <p:spTgt spid="17"/>
                                        </p:tgtEl>
                                        <p:attrNameLst>
                                          <p:attrName>ppt_x</p:attrName>
                                        </p:attrNameLst>
                                      </p:cBhvr>
                                      <p:tavLst>
                                        <p:tav tm="0">
                                          <p:val>
                                            <p:strVal val="1+#ppt_w/2"/>
                                          </p:val>
                                        </p:tav>
                                        <p:tav tm="100000">
                                          <p:val>
                                            <p:strVal val="#ppt_x"/>
                                          </p:val>
                                        </p:tav>
                                      </p:tavLst>
                                    </p:anim>
                                    <p:anim calcmode="lin" valueType="num">
                                      <p:cBhvr additive="base">
                                        <p:cTn id="19" dur="500" fill="hold"/>
                                        <p:tgtEl>
                                          <p:spTgt spid="17"/>
                                        </p:tgtEl>
                                        <p:attrNameLst>
                                          <p:attrName>ppt_y</p:attrName>
                                        </p:attrNameLst>
                                      </p:cBhvr>
                                      <p:tavLst>
                                        <p:tav tm="0">
                                          <p:val>
                                            <p:strVal val="#ppt_y"/>
                                          </p:val>
                                        </p:tav>
                                        <p:tav tm="100000">
                                          <p:val>
                                            <p:strVal val="#ppt_y"/>
                                          </p:val>
                                        </p:tav>
                                      </p:tavLst>
                                    </p:anim>
                                  </p:childTnLst>
                                </p:cTn>
                              </p:par>
                              <p:par>
                                <p:cTn id="20" presetID="2" presetClass="entr" presetSubtype="8" decel="10000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500" fill="hold"/>
                                        <p:tgtEl>
                                          <p:spTgt spid="18"/>
                                        </p:tgtEl>
                                        <p:attrNameLst>
                                          <p:attrName>ppt_x</p:attrName>
                                        </p:attrNameLst>
                                      </p:cBhvr>
                                      <p:tavLst>
                                        <p:tav tm="0">
                                          <p:val>
                                            <p:strVal val="0-#ppt_w/2"/>
                                          </p:val>
                                        </p:tav>
                                        <p:tav tm="100000">
                                          <p:val>
                                            <p:strVal val="#ppt_x"/>
                                          </p:val>
                                        </p:tav>
                                      </p:tavLst>
                                    </p:anim>
                                    <p:anim calcmode="lin" valueType="num">
                                      <p:cBhvr additive="base">
                                        <p:cTn id="23" dur="500" fill="hold"/>
                                        <p:tgtEl>
                                          <p:spTgt spid="18"/>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500" fill="hold"/>
                                        <p:tgtEl>
                                          <p:spTgt spid="19"/>
                                        </p:tgtEl>
                                        <p:attrNameLst>
                                          <p:attrName>ppt_x</p:attrName>
                                        </p:attrNameLst>
                                      </p:cBhvr>
                                      <p:tavLst>
                                        <p:tav tm="0">
                                          <p:val>
                                            <p:strVal val="1+#ppt_w/2"/>
                                          </p:val>
                                        </p:tav>
                                        <p:tav tm="100000">
                                          <p:val>
                                            <p:strVal val="#ppt_x"/>
                                          </p:val>
                                        </p:tav>
                                      </p:tavLst>
                                    </p:anim>
                                    <p:anim calcmode="lin" valueType="num">
                                      <p:cBhvr additive="base">
                                        <p:cTn id="27" dur="500" fill="hold"/>
                                        <p:tgtEl>
                                          <p:spTgt spid="19"/>
                                        </p:tgtEl>
                                        <p:attrNameLst>
                                          <p:attrName>ppt_y</p:attrName>
                                        </p:attrNameLst>
                                      </p:cBhvr>
                                      <p:tavLst>
                                        <p:tav tm="0">
                                          <p:val>
                                            <p:strVal val="#ppt_y"/>
                                          </p:val>
                                        </p:tav>
                                        <p:tav tm="100000">
                                          <p:val>
                                            <p:strVal val="#ppt_y"/>
                                          </p:val>
                                        </p:tav>
                                      </p:tavLst>
                                    </p:anim>
                                  </p:childTnLst>
                                </p:cTn>
                              </p:par>
                              <p:par>
                                <p:cTn id="28" presetID="2" presetClass="entr" presetSubtype="8" decel="10000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fill="hold"/>
                                        <p:tgtEl>
                                          <p:spTgt spid="20"/>
                                        </p:tgtEl>
                                        <p:attrNameLst>
                                          <p:attrName>ppt_x</p:attrName>
                                        </p:attrNameLst>
                                      </p:cBhvr>
                                      <p:tavLst>
                                        <p:tav tm="0">
                                          <p:val>
                                            <p:strVal val="0-#ppt_w/2"/>
                                          </p:val>
                                        </p:tav>
                                        <p:tav tm="100000">
                                          <p:val>
                                            <p:strVal val="#ppt_x"/>
                                          </p:val>
                                        </p:tav>
                                      </p:tavLst>
                                    </p:anim>
                                    <p:anim calcmode="lin" valueType="num">
                                      <p:cBhvr additive="base">
                                        <p:cTn id="31"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2" presetClass="entr" presetSubtype="2" decel="10000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animBg="1"/>
      <p:bldP spid="17" grpId="0">
        <p:tmplLst>
          <p:tmpl>
            <p:tnLst>
              <p:par>
                <p:cTn presetID="2" presetClass="entr" presetSubtype="2"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1+#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animBg="1"/>
      <p:bldP spid="19" grpId="0">
        <p:tmplLst>
          <p:tmpl>
            <p:tnLst>
              <p:par>
                <p:cTn presetID="2" presetClass="entr" presetSubtype="2"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 point infographic - Higher bullet points">
    <p:spTree>
      <p:nvGrpSpPr>
        <p:cNvPr id="1" name=""/>
        <p:cNvGrpSpPr/>
        <p:nvPr/>
      </p:nvGrpSpPr>
      <p:grpSpPr>
        <a:xfrm>
          <a:off x="0" y="0"/>
          <a:ext cx="0" cy="0"/>
          <a:chOff x="0" y="0"/>
          <a:chExt cx="0" cy="0"/>
        </a:xfrm>
      </p:grpSpPr>
      <p:sp>
        <p:nvSpPr>
          <p:cNvPr id="13" name="Text Placeholder 24">
            <a:extLst>
              <a:ext uri="{FF2B5EF4-FFF2-40B4-BE49-F238E27FC236}">
                <a16:creationId xmlns:a16="http://schemas.microsoft.com/office/drawing/2014/main" id="{609B6373-D159-C6E2-DBFC-CA16D54D3F66}"/>
              </a:ext>
            </a:extLst>
          </p:cNvPr>
          <p:cNvSpPr>
            <a:spLocks noGrp="1"/>
          </p:cNvSpPr>
          <p:nvPr>
            <p:ph type="body" sz="quarter" idx="17" hasCustomPrompt="1"/>
          </p:nvPr>
        </p:nvSpPr>
        <p:spPr>
          <a:xfrm>
            <a:off x="309880" y="1726601"/>
            <a:ext cx="3686834" cy="3719816"/>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Lorem ipsum </a:t>
            </a:r>
            <a:r>
              <a:rPr lang="en-GB" dirty="0" err="1"/>
              <a:t>dolor</a:t>
            </a:r>
            <a:r>
              <a:rPr lang="en-GB" dirty="0"/>
              <a:t> sit </a:t>
            </a:r>
            <a:r>
              <a:rPr lang="en-GB" dirty="0" err="1"/>
              <a:t>amet</a:t>
            </a:r>
            <a:r>
              <a:rPr lang="en-GB" dirty="0"/>
              <a:t> (362 char)</a:t>
            </a:r>
          </a:p>
        </p:txBody>
      </p:sp>
      <p:cxnSp>
        <p:nvCxnSpPr>
          <p:cNvPr id="3" name="Straight Connector 2">
            <a:extLst>
              <a:ext uri="{FF2B5EF4-FFF2-40B4-BE49-F238E27FC236}">
                <a16:creationId xmlns:a16="http://schemas.microsoft.com/office/drawing/2014/main" id="{FA67ADDE-DE03-D3CB-AAA6-549DB57FD12D}"/>
              </a:ext>
            </a:extLst>
          </p:cNvPr>
          <p:cNvCxnSpPr/>
          <p:nvPr userDrawn="1"/>
        </p:nvCxnSpPr>
        <p:spPr>
          <a:xfrm>
            <a:off x="-42802" y="1518580"/>
            <a:ext cx="12299653" cy="0"/>
          </a:xfrm>
          <a:prstGeom prst="line">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F6D92A79-AC1A-0D29-F416-2EECAC5BC184}"/>
              </a:ext>
            </a:extLst>
          </p:cNvPr>
          <p:cNvSpPr/>
          <p:nvPr userDrawn="1"/>
        </p:nvSpPr>
        <p:spPr>
          <a:xfrm>
            <a:off x="303213" y="1380416"/>
            <a:ext cx="276327" cy="276327"/>
          </a:xfrm>
          <a:prstGeom prst="ellipse">
            <a:avLst/>
          </a:prstGeom>
          <a:solidFill>
            <a:schemeClr val="accent1"/>
          </a:solidFill>
          <a:ln w="44450" cap="rnd">
            <a:solidFill>
              <a:schemeClr val="bg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11" name="Text Placeholder 24">
            <a:extLst>
              <a:ext uri="{FF2B5EF4-FFF2-40B4-BE49-F238E27FC236}">
                <a16:creationId xmlns:a16="http://schemas.microsoft.com/office/drawing/2014/main" id="{613EFCFE-2497-5FAF-6677-8C4C2E78A292}"/>
              </a:ext>
            </a:extLst>
          </p:cNvPr>
          <p:cNvSpPr>
            <a:spLocks noGrp="1"/>
          </p:cNvSpPr>
          <p:nvPr>
            <p:ph type="body" sz="quarter" idx="20" hasCustomPrompt="1"/>
          </p:nvPr>
        </p:nvSpPr>
        <p:spPr>
          <a:xfrm>
            <a:off x="4252583" y="1726601"/>
            <a:ext cx="3686834" cy="3719816"/>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Lorem ipsum </a:t>
            </a:r>
            <a:r>
              <a:rPr lang="en-GB" dirty="0" err="1"/>
              <a:t>dolor</a:t>
            </a:r>
            <a:r>
              <a:rPr lang="en-GB" dirty="0"/>
              <a:t> sit </a:t>
            </a:r>
            <a:r>
              <a:rPr lang="en-GB" dirty="0" err="1"/>
              <a:t>amet</a:t>
            </a:r>
            <a:r>
              <a:rPr lang="en-GB" dirty="0"/>
              <a:t> (362 char)</a:t>
            </a:r>
          </a:p>
        </p:txBody>
      </p:sp>
      <p:sp>
        <p:nvSpPr>
          <p:cNvPr id="15" name="Oval 14">
            <a:extLst>
              <a:ext uri="{FF2B5EF4-FFF2-40B4-BE49-F238E27FC236}">
                <a16:creationId xmlns:a16="http://schemas.microsoft.com/office/drawing/2014/main" id="{23C6A51F-BE4A-B63D-C07F-DC23B03D70A7}"/>
              </a:ext>
            </a:extLst>
          </p:cNvPr>
          <p:cNvSpPr/>
          <p:nvPr userDrawn="1"/>
        </p:nvSpPr>
        <p:spPr>
          <a:xfrm>
            <a:off x="4249249" y="1380416"/>
            <a:ext cx="276327" cy="276327"/>
          </a:xfrm>
          <a:prstGeom prst="ellipse">
            <a:avLst/>
          </a:prstGeom>
          <a:solidFill>
            <a:schemeClr val="accent1"/>
          </a:solidFill>
          <a:ln w="44450" cap="rnd">
            <a:solidFill>
              <a:schemeClr val="bg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16" name="Text Placeholder 24">
            <a:extLst>
              <a:ext uri="{FF2B5EF4-FFF2-40B4-BE49-F238E27FC236}">
                <a16:creationId xmlns:a16="http://schemas.microsoft.com/office/drawing/2014/main" id="{22F02D07-BA83-77A7-58B4-2E20BE115807}"/>
              </a:ext>
            </a:extLst>
          </p:cNvPr>
          <p:cNvSpPr>
            <a:spLocks noGrp="1"/>
          </p:cNvSpPr>
          <p:nvPr>
            <p:ph type="body" sz="quarter" idx="21" hasCustomPrompt="1"/>
          </p:nvPr>
        </p:nvSpPr>
        <p:spPr>
          <a:xfrm>
            <a:off x="8195286" y="1726601"/>
            <a:ext cx="3686834" cy="3719816"/>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Lorem ipsum </a:t>
            </a:r>
            <a:r>
              <a:rPr lang="en-GB" dirty="0" err="1"/>
              <a:t>dolor</a:t>
            </a:r>
            <a:r>
              <a:rPr lang="en-GB" dirty="0"/>
              <a:t> sit </a:t>
            </a:r>
            <a:r>
              <a:rPr lang="en-GB" dirty="0" err="1"/>
              <a:t>amet</a:t>
            </a:r>
            <a:r>
              <a:rPr lang="en-GB" dirty="0"/>
              <a:t> (362 char)</a:t>
            </a:r>
          </a:p>
        </p:txBody>
      </p:sp>
      <p:sp>
        <p:nvSpPr>
          <p:cNvPr id="21" name="Oval 20">
            <a:extLst>
              <a:ext uri="{FF2B5EF4-FFF2-40B4-BE49-F238E27FC236}">
                <a16:creationId xmlns:a16="http://schemas.microsoft.com/office/drawing/2014/main" id="{B371CD6D-CAB7-4147-1CDF-0A76E15B0024}"/>
              </a:ext>
            </a:extLst>
          </p:cNvPr>
          <p:cNvSpPr/>
          <p:nvPr userDrawn="1"/>
        </p:nvSpPr>
        <p:spPr>
          <a:xfrm>
            <a:off x="8195286" y="1380416"/>
            <a:ext cx="276327" cy="276327"/>
          </a:xfrm>
          <a:prstGeom prst="ellipse">
            <a:avLst/>
          </a:prstGeom>
          <a:solidFill>
            <a:schemeClr val="accent1"/>
          </a:solidFill>
          <a:ln w="44450" cap="rnd">
            <a:solidFill>
              <a:schemeClr val="bg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5" name="Title 1">
            <a:extLst>
              <a:ext uri="{FF2B5EF4-FFF2-40B4-BE49-F238E27FC236}">
                <a16:creationId xmlns:a16="http://schemas.microsoft.com/office/drawing/2014/main" id="{35182ED8-315F-B7F1-7DEE-D0CAA0E91CD6}"/>
              </a:ext>
            </a:extLst>
          </p:cNvPr>
          <p:cNvSpPr>
            <a:spLocks noGrp="1"/>
          </p:cNvSpPr>
          <p:nvPr>
            <p:ph type="title"/>
          </p:nvPr>
        </p:nvSpPr>
        <p:spPr>
          <a:xfrm>
            <a:off x="303321" y="320736"/>
            <a:ext cx="10383094" cy="522642"/>
          </a:xfrm>
          <a:prstGeom prst="rect">
            <a:avLst/>
          </a:prstGeom>
        </p:spPr>
        <p:txBody>
          <a:bodyPr/>
          <a:lstStyle>
            <a:lvl1pPr>
              <a:defRPr sz="3200">
                <a:solidFill>
                  <a:schemeClr val="tx2"/>
                </a:solidFill>
                <a:latin typeface="+mn-lt"/>
              </a:defRPr>
            </a:lvl1pPr>
          </a:lstStyle>
          <a:p>
            <a:r>
              <a:rPr lang="en-US"/>
              <a:t>Click to edit Master title style</a:t>
            </a:r>
            <a:endParaRPr lang="en-GB"/>
          </a:p>
        </p:txBody>
      </p:sp>
      <p:sp>
        <p:nvSpPr>
          <p:cNvPr id="7" name="Text Placeholder 5">
            <a:extLst>
              <a:ext uri="{FF2B5EF4-FFF2-40B4-BE49-F238E27FC236}">
                <a16:creationId xmlns:a16="http://schemas.microsoft.com/office/drawing/2014/main" id="{8E99BBFC-D58D-C9E2-7568-29094DA69FC3}"/>
              </a:ext>
            </a:extLst>
          </p:cNvPr>
          <p:cNvSpPr>
            <a:spLocks noGrp="1"/>
          </p:cNvSpPr>
          <p:nvPr>
            <p:ph type="body" sz="quarter" idx="10" hasCustomPrompt="1"/>
          </p:nvPr>
        </p:nvSpPr>
        <p:spPr>
          <a:xfrm>
            <a:off x="303213" y="794393"/>
            <a:ext cx="10382654" cy="341632"/>
          </a:xfrm>
        </p:spPr>
        <p:txBody>
          <a:bodyPr wrap="square">
            <a:spAutoFit/>
          </a:bodyPr>
          <a:lstStyle>
            <a:lvl1pPr marL="0" indent="0" algn="l" defTabSz="914400" rtl="0" eaLnBrk="1" latinLnBrk="0" hangingPunct="1">
              <a:buNone/>
              <a:defRPr kumimoji="0" lang="en-GB" sz="1800" b="0" i="0" u="none" strike="noStrike" kern="1200" cap="none" spc="0" normalizeH="0" baseline="0" dirty="0">
                <a:ln>
                  <a:noFill/>
                </a:ln>
                <a:solidFill>
                  <a:srgbClr val="23282C">
                    <a:alpha val="50000"/>
                  </a:srgbClr>
                </a:solidFill>
                <a:effectLst/>
                <a:uLnTx/>
                <a:uFillTx/>
                <a:latin typeface="Inter Light" panose="02000503000000020004" pitchFamily="2" charset="0"/>
                <a:ea typeface="Tahoma" panose="020B0604030504040204" pitchFamily="34" charset="0"/>
                <a:cs typeface="Tahoma" panose="020B0604030504040204" pitchFamily="34" charset="0"/>
              </a:defRPr>
            </a:lvl1pPr>
          </a:lstStyle>
          <a:p>
            <a:pPr lvl="0"/>
            <a:r>
              <a:rPr lang="en-US" dirty="0"/>
              <a:t>Click to edit sub title</a:t>
            </a:r>
            <a:endParaRPr lang="en-GB" dirty="0"/>
          </a:p>
        </p:txBody>
      </p:sp>
    </p:spTree>
    <p:extLst>
      <p:ext uri="{BB962C8B-B14F-4D97-AF65-F5344CB8AC3E}">
        <p14:creationId xmlns:p14="http://schemas.microsoft.com/office/powerpoint/2010/main" val="13124353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par>
                                <p:cTn id="12" presetID="2" presetClass="entr" presetSubtype="8" decel="10000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par>
                                <p:cTn id="16" presetID="2" presetClass="entr" presetSubtype="2" decel="10000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1+#ppt_w/2"/>
                                          </p:val>
                                        </p:tav>
                                        <p:tav tm="100000">
                                          <p:val>
                                            <p:strVal val="#ppt_x"/>
                                          </p:val>
                                        </p:tav>
                                      </p:tavLst>
                                    </p:anim>
                                    <p:anim calcmode="lin" valueType="num">
                                      <p:cBhvr additive="base">
                                        <p:cTn id="19" dur="500" fill="hold"/>
                                        <p:tgtEl>
                                          <p:spTgt spid="11"/>
                                        </p:tgtEl>
                                        <p:attrNameLst>
                                          <p:attrName>ppt_y</p:attrName>
                                        </p:attrNameLst>
                                      </p:cBhvr>
                                      <p:tavLst>
                                        <p:tav tm="0">
                                          <p:val>
                                            <p:strVal val="#ppt_y"/>
                                          </p:val>
                                        </p:tav>
                                        <p:tav tm="100000">
                                          <p:val>
                                            <p:strVal val="#ppt_y"/>
                                          </p:val>
                                        </p:tav>
                                      </p:tavLst>
                                    </p:anim>
                                  </p:childTnLst>
                                </p:cTn>
                              </p:par>
                              <p:par>
                                <p:cTn id="20" presetID="2" presetClass="entr" presetSubtype="8" decel="10000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1+#ppt_w/2"/>
                                          </p:val>
                                        </p:tav>
                                        <p:tav tm="100000">
                                          <p:val>
                                            <p:strVal val="#ppt_x"/>
                                          </p:val>
                                        </p:tav>
                                      </p:tavLst>
                                    </p:anim>
                                    <p:anim calcmode="lin" valueType="num">
                                      <p:cBhvr additive="base">
                                        <p:cTn id="27" dur="500" fill="hold"/>
                                        <p:tgtEl>
                                          <p:spTgt spid="16"/>
                                        </p:tgtEl>
                                        <p:attrNameLst>
                                          <p:attrName>ppt_y</p:attrName>
                                        </p:attrNameLst>
                                      </p:cBhvr>
                                      <p:tavLst>
                                        <p:tav tm="0">
                                          <p:val>
                                            <p:strVal val="#ppt_y"/>
                                          </p:val>
                                        </p:tav>
                                        <p:tav tm="100000">
                                          <p:val>
                                            <p:strVal val="#ppt_y"/>
                                          </p:val>
                                        </p:tav>
                                      </p:tavLst>
                                    </p:anim>
                                  </p:childTnLst>
                                </p:cTn>
                              </p:par>
                              <p:par>
                                <p:cTn id="28" presetID="2" presetClass="entr" presetSubtype="8" decel="10000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 calcmode="lin" valueType="num">
                                      <p:cBhvr additive="base">
                                        <p:cTn id="30" dur="500" fill="hold"/>
                                        <p:tgtEl>
                                          <p:spTgt spid="21"/>
                                        </p:tgtEl>
                                        <p:attrNameLst>
                                          <p:attrName>ppt_x</p:attrName>
                                        </p:attrNameLst>
                                      </p:cBhvr>
                                      <p:tavLst>
                                        <p:tav tm="0">
                                          <p:val>
                                            <p:strVal val="0-#ppt_w/2"/>
                                          </p:val>
                                        </p:tav>
                                        <p:tav tm="100000">
                                          <p:val>
                                            <p:strVal val="#ppt_x"/>
                                          </p:val>
                                        </p:tav>
                                      </p:tavLst>
                                    </p:anim>
                                    <p:anim calcmode="lin" valueType="num">
                                      <p:cBhvr additive="base">
                                        <p:cTn id="31"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2" presetClass="entr" presetSubtype="2" decel="10000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4" grpId="0" animBg="1"/>
      <p:bldP spid="11" grpId="0">
        <p:tmplLst>
          <p:tmpl>
            <p:tnLst>
              <p:par>
                <p:cTn presetID="2" presetClass="entr" presetSubtype="2"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5" grpId="0" animBg="1"/>
      <p:bldP spid="16" grpId="0">
        <p:tmplLst>
          <p:tmpl>
            <p:tnLst>
              <p:par>
                <p:cTn presetID="2" presetClass="entr" presetSubtype="2" decel="10000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21" grpId="0" animBg="1"/>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 point infographic">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6516CF81-6129-8BBD-26A9-6BB3C6981BB8}"/>
              </a:ext>
            </a:extLst>
          </p:cNvPr>
          <p:cNvCxnSpPr/>
          <p:nvPr userDrawn="1"/>
        </p:nvCxnSpPr>
        <p:spPr>
          <a:xfrm>
            <a:off x="-42802" y="2280580"/>
            <a:ext cx="12299653" cy="0"/>
          </a:xfrm>
          <a:prstGeom prst="line">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EDE2F3A9-7F00-F397-D89D-765766501A8D}"/>
              </a:ext>
            </a:extLst>
          </p:cNvPr>
          <p:cNvSpPr/>
          <p:nvPr userDrawn="1"/>
        </p:nvSpPr>
        <p:spPr>
          <a:xfrm>
            <a:off x="303213" y="2142416"/>
            <a:ext cx="276327" cy="276327"/>
          </a:xfrm>
          <a:prstGeom prst="ellipse">
            <a:avLst/>
          </a:prstGeom>
          <a:solidFill>
            <a:schemeClr val="accent1"/>
          </a:solidFill>
          <a:ln w="44450" cap="rnd">
            <a:solidFill>
              <a:schemeClr val="bg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11" name="Text Placeholder 24">
            <a:extLst>
              <a:ext uri="{FF2B5EF4-FFF2-40B4-BE49-F238E27FC236}">
                <a16:creationId xmlns:a16="http://schemas.microsoft.com/office/drawing/2014/main" id="{17C22F94-FFE8-10C5-0A5B-1E6A8BB12D40}"/>
              </a:ext>
            </a:extLst>
          </p:cNvPr>
          <p:cNvSpPr>
            <a:spLocks noGrp="1"/>
          </p:cNvSpPr>
          <p:nvPr>
            <p:ph type="body" sz="quarter" idx="17" hasCustomPrompt="1"/>
          </p:nvPr>
        </p:nvSpPr>
        <p:spPr>
          <a:xfrm>
            <a:off x="309880" y="2488601"/>
            <a:ext cx="2700339" cy="1880797"/>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(113 char)</a:t>
            </a:r>
          </a:p>
        </p:txBody>
      </p:sp>
      <p:sp>
        <p:nvSpPr>
          <p:cNvPr id="15" name="Oval 14">
            <a:extLst>
              <a:ext uri="{FF2B5EF4-FFF2-40B4-BE49-F238E27FC236}">
                <a16:creationId xmlns:a16="http://schemas.microsoft.com/office/drawing/2014/main" id="{0997FD87-2C5B-01B5-F85A-F39821E49BA8}"/>
              </a:ext>
            </a:extLst>
          </p:cNvPr>
          <p:cNvSpPr/>
          <p:nvPr userDrawn="1"/>
        </p:nvSpPr>
        <p:spPr>
          <a:xfrm>
            <a:off x="3264958" y="2142416"/>
            <a:ext cx="276327" cy="276327"/>
          </a:xfrm>
          <a:prstGeom prst="ellipse">
            <a:avLst/>
          </a:prstGeom>
          <a:solidFill>
            <a:schemeClr val="accent1"/>
          </a:solidFill>
          <a:ln w="44450" cap="rnd">
            <a:solidFill>
              <a:schemeClr val="bg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16" name="Text Placeholder 24">
            <a:extLst>
              <a:ext uri="{FF2B5EF4-FFF2-40B4-BE49-F238E27FC236}">
                <a16:creationId xmlns:a16="http://schemas.microsoft.com/office/drawing/2014/main" id="{662E89E3-B2C9-C814-6F6F-24A29F6DA9D0}"/>
              </a:ext>
            </a:extLst>
          </p:cNvPr>
          <p:cNvSpPr>
            <a:spLocks noGrp="1"/>
          </p:cNvSpPr>
          <p:nvPr>
            <p:ph type="body" sz="quarter" idx="18" hasCustomPrompt="1"/>
          </p:nvPr>
        </p:nvSpPr>
        <p:spPr>
          <a:xfrm>
            <a:off x="3269403" y="2488601"/>
            <a:ext cx="2700339" cy="1880797"/>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(113 char)</a:t>
            </a:r>
          </a:p>
        </p:txBody>
      </p:sp>
      <p:sp>
        <p:nvSpPr>
          <p:cNvPr id="18" name="Oval 17">
            <a:extLst>
              <a:ext uri="{FF2B5EF4-FFF2-40B4-BE49-F238E27FC236}">
                <a16:creationId xmlns:a16="http://schemas.microsoft.com/office/drawing/2014/main" id="{1883C99C-ADD6-D283-D022-3FCC316828F1}"/>
              </a:ext>
            </a:extLst>
          </p:cNvPr>
          <p:cNvSpPr/>
          <p:nvPr userDrawn="1"/>
        </p:nvSpPr>
        <p:spPr>
          <a:xfrm>
            <a:off x="6226703" y="2142416"/>
            <a:ext cx="276327" cy="276327"/>
          </a:xfrm>
          <a:prstGeom prst="ellipse">
            <a:avLst/>
          </a:prstGeom>
          <a:solidFill>
            <a:schemeClr val="accent1"/>
          </a:solidFill>
          <a:ln w="44450" cap="rnd">
            <a:solidFill>
              <a:schemeClr val="bg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21" name="Text Placeholder 24">
            <a:extLst>
              <a:ext uri="{FF2B5EF4-FFF2-40B4-BE49-F238E27FC236}">
                <a16:creationId xmlns:a16="http://schemas.microsoft.com/office/drawing/2014/main" id="{14992E01-CA58-4293-DFAF-EB845E0025A5}"/>
              </a:ext>
            </a:extLst>
          </p:cNvPr>
          <p:cNvSpPr>
            <a:spLocks noGrp="1"/>
          </p:cNvSpPr>
          <p:nvPr>
            <p:ph type="body" sz="quarter" idx="19" hasCustomPrompt="1"/>
          </p:nvPr>
        </p:nvSpPr>
        <p:spPr>
          <a:xfrm>
            <a:off x="6228926" y="2488601"/>
            <a:ext cx="2700339" cy="1880797"/>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(113 char)</a:t>
            </a:r>
          </a:p>
        </p:txBody>
      </p:sp>
      <p:sp>
        <p:nvSpPr>
          <p:cNvPr id="22" name="Oval 21">
            <a:extLst>
              <a:ext uri="{FF2B5EF4-FFF2-40B4-BE49-F238E27FC236}">
                <a16:creationId xmlns:a16="http://schemas.microsoft.com/office/drawing/2014/main" id="{62740227-337D-2F3C-0695-4F920E39B9AA}"/>
              </a:ext>
            </a:extLst>
          </p:cNvPr>
          <p:cNvSpPr/>
          <p:nvPr userDrawn="1"/>
        </p:nvSpPr>
        <p:spPr>
          <a:xfrm>
            <a:off x="9188448" y="2142416"/>
            <a:ext cx="276327" cy="276327"/>
          </a:xfrm>
          <a:prstGeom prst="ellipse">
            <a:avLst/>
          </a:prstGeom>
          <a:solidFill>
            <a:schemeClr val="accent1"/>
          </a:solidFill>
          <a:ln w="44450" cap="rnd">
            <a:solidFill>
              <a:schemeClr val="bg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23" name="Text Placeholder 24">
            <a:extLst>
              <a:ext uri="{FF2B5EF4-FFF2-40B4-BE49-F238E27FC236}">
                <a16:creationId xmlns:a16="http://schemas.microsoft.com/office/drawing/2014/main" id="{DFD5FD9D-A1F9-6E75-B837-062590BDE914}"/>
              </a:ext>
            </a:extLst>
          </p:cNvPr>
          <p:cNvSpPr>
            <a:spLocks noGrp="1"/>
          </p:cNvSpPr>
          <p:nvPr>
            <p:ph type="body" sz="quarter" idx="20" hasCustomPrompt="1"/>
          </p:nvPr>
        </p:nvSpPr>
        <p:spPr>
          <a:xfrm>
            <a:off x="9188448" y="2488601"/>
            <a:ext cx="2700339" cy="1880797"/>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(113 char)</a:t>
            </a:r>
          </a:p>
        </p:txBody>
      </p:sp>
      <p:sp>
        <p:nvSpPr>
          <p:cNvPr id="4" name="Title 1">
            <a:extLst>
              <a:ext uri="{FF2B5EF4-FFF2-40B4-BE49-F238E27FC236}">
                <a16:creationId xmlns:a16="http://schemas.microsoft.com/office/drawing/2014/main" id="{C47C954E-D1A1-CEF4-C60C-2E8BF2F7FEA6}"/>
              </a:ext>
            </a:extLst>
          </p:cNvPr>
          <p:cNvSpPr>
            <a:spLocks noGrp="1"/>
          </p:cNvSpPr>
          <p:nvPr>
            <p:ph type="title"/>
          </p:nvPr>
        </p:nvSpPr>
        <p:spPr>
          <a:xfrm>
            <a:off x="303321" y="320736"/>
            <a:ext cx="10383094" cy="522642"/>
          </a:xfrm>
          <a:prstGeom prst="rect">
            <a:avLst/>
          </a:prstGeom>
        </p:spPr>
        <p:txBody>
          <a:bodyPr/>
          <a:lstStyle>
            <a:lvl1pPr>
              <a:defRPr sz="3200">
                <a:solidFill>
                  <a:schemeClr val="tx2"/>
                </a:solidFill>
                <a:latin typeface="+mn-lt"/>
              </a:defRPr>
            </a:lvl1pPr>
          </a:lstStyle>
          <a:p>
            <a:r>
              <a:rPr lang="en-US"/>
              <a:t>Click to edit Master title style</a:t>
            </a:r>
            <a:endParaRPr lang="en-GB"/>
          </a:p>
        </p:txBody>
      </p:sp>
      <p:sp>
        <p:nvSpPr>
          <p:cNvPr id="7" name="Text Placeholder 5">
            <a:extLst>
              <a:ext uri="{FF2B5EF4-FFF2-40B4-BE49-F238E27FC236}">
                <a16:creationId xmlns:a16="http://schemas.microsoft.com/office/drawing/2014/main" id="{8CFD3B61-19BD-8620-E81D-081432CF5959}"/>
              </a:ext>
            </a:extLst>
          </p:cNvPr>
          <p:cNvSpPr>
            <a:spLocks noGrp="1"/>
          </p:cNvSpPr>
          <p:nvPr>
            <p:ph type="body" sz="quarter" idx="10" hasCustomPrompt="1"/>
          </p:nvPr>
        </p:nvSpPr>
        <p:spPr>
          <a:xfrm>
            <a:off x="303213" y="794393"/>
            <a:ext cx="10382654" cy="341632"/>
          </a:xfrm>
        </p:spPr>
        <p:txBody>
          <a:bodyPr wrap="square">
            <a:spAutoFit/>
          </a:bodyPr>
          <a:lstStyle>
            <a:lvl1pPr marL="0" indent="0" algn="l" defTabSz="914400" rtl="0" eaLnBrk="1" latinLnBrk="0" hangingPunct="1">
              <a:buNone/>
              <a:defRPr kumimoji="0" lang="en-GB" sz="1800" b="0" i="0" u="none" strike="noStrike" kern="1200" cap="none" spc="0" normalizeH="0" baseline="0" dirty="0">
                <a:ln>
                  <a:noFill/>
                </a:ln>
                <a:solidFill>
                  <a:srgbClr val="23282C">
                    <a:alpha val="50000"/>
                  </a:srgbClr>
                </a:solidFill>
                <a:effectLst/>
                <a:uLnTx/>
                <a:uFillTx/>
                <a:latin typeface="Inter Light" panose="02000503000000020004" pitchFamily="2" charset="0"/>
                <a:ea typeface="Tahoma" panose="020B0604030504040204" pitchFamily="34" charset="0"/>
                <a:cs typeface="Tahoma" panose="020B0604030504040204" pitchFamily="34" charset="0"/>
              </a:defRPr>
            </a:lvl1pPr>
          </a:lstStyle>
          <a:p>
            <a:pPr lvl="0"/>
            <a:r>
              <a:rPr lang="en-US" dirty="0"/>
              <a:t>Click to edit sub title</a:t>
            </a:r>
            <a:endParaRPr lang="en-GB" dirty="0"/>
          </a:p>
        </p:txBody>
      </p:sp>
    </p:spTree>
    <p:extLst>
      <p:ext uri="{BB962C8B-B14F-4D97-AF65-F5344CB8AC3E}">
        <p14:creationId xmlns:p14="http://schemas.microsoft.com/office/powerpoint/2010/main" val="34316705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0-#ppt_w/2"/>
                                          </p:val>
                                        </p:tav>
                                        <p:tav tm="100000">
                                          <p:val>
                                            <p:strVal val="#ppt_x"/>
                                          </p:val>
                                        </p:tav>
                                      </p:tavLst>
                                    </p:anim>
                                    <p:anim calcmode="lin" valueType="num">
                                      <p:cBhvr additive="base">
                                        <p:cTn id="11" dur="500" fill="hold"/>
                                        <p:tgtEl>
                                          <p:spTgt spid="5"/>
                                        </p:tgtEl>
                                        <p:attrNameLst>
                                          <p:attrName>ppt_y</p:attrName>
                                        </p:attrNameLst>
                                      </p:cBhvr>
                                      <p:tavLst>
                                        <p:tav tm="0">
                                          <p:val>
                                            <p:strVal val="#ppt_y"/>
                                          </p:val>
                                        </p:tav>
                                        <p:tav tm="100000">
                                          <p:val>
                                            <p:strVal val="#ppt_y"/>
                                          </p:val>
                                        </p:tav>
                                      </p:tavLst>
                                    </p:anim>
                                  </p:childTnLst>
                                </p:cTn>
                              </p:par>
                              <p:par>
                                <p:cTn id="12" presetID="2" presetClass="entr" presetSubtype="2" decel="10000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1+#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500" fill="hold"/>
                                        <p:tgtEl>
                                          <p:spTgt spid="15"/>
                                        </p:tgtEl>
                                        <p:attrNameLst>
                                          <p:attrName>ppt_x</p:attrName>
                                        </p:attrNameLst>
                                      </p:cBhvr>
                                      <p:tavLst>
                                        <p:tav tm="0">
                                          <p:val>
                                            <p:strVal val="0-#ppt_w/2"/>
                                          </p:val>
                                        </p:tav>
                                        <p:tav tm="100000">
                                          <p:val>
                                            <p:strVal val="#ppt_x"/>
                                          </p:val>
                                        </p:tav>
                                      </p:tavLst>
                                    </p:anim>
                                    <p:anim calcmode="lin" valueType="num">
                                      <p:cBhvr additive="base">
                                        <p:cTn id="19" dur="500" fill="hold"/>
                                        <p:tgtEl>
                                          <p:spTgt spid="15"/>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fill="hold"/>
                                        <p:tgtEl>
                                          <p:spTgt spid="16"/>
                                        </p:tgtEl>
                                        <p:attrNameLst>
                                          <p:attrName>ppt_x</p:attrName>
                                        </p:attrNameLst>
                                      </p:cBhvr>
                                      <p:tavLst>
                                        <p:tav tm="0">
                                          <p:val>
                                            <p:strVal val="1+#ppt_w/2"/>
                                          </p:val>
                                        </p:tav>
                                        <p:tav tm="100000">
                                          <p:val>
                                            <p:strVal val="#ppt_x"/>
                                          </p:val>
                                        </p:tav>
                                      </p:tavLst>
                                    </p:anim>
                                    <p:anim calcmode="lin" valueType="num">
                                      <p:cBhvr additive="base">
                                        <p:cTn id="23" dur="500" fill="hold"/>
                                        <p:tgtEl>
                                          <p:spTgt spid="16"/>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additive="base">
                                        <p:cTn id="26" dur="500" fill="hold"/>
                                        <p:tgtEl>
                                          <p:spTgt spid="18"/>
                                        </p:tgtEl>
                                        <p:attrNameLst>
                                          <p:attrName>ppt_x</p:attrName>
                                        </p:attrNameLst>
                                      </p:cBhvr>
                                      <p:tavLst>
                                        <p:tav tm="0">
                                          <p:val>
                                            <p:strVal val="0-#ppt_w/2"/>
                                          </p:val>
                                        </p:tav>
                                        <p:tav tm="100000">
                                          <p:val>
                                            <p:strVal val="#ppt_x"/>
                                          </p:val>
                                        </p:tav>
                                      </p:tavLst>
                                    </p:anim>
                                    <p:anim calcmode="lin" valueType="num">
                                      <p:cBhvr additive="base">
                                        <p:cTn id="27" dur="500" fill="hold"/>
                                        <p:tgtEl>
                                          <p:spTgt spid="18"/>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 calcmode="lin" valueType="num">
                                      <p:cBhvr additive="base">
                                        <p:cTn id="30" dur="500" fill="hold"/>
                                        <p:tgtEl>
                                          <p:spTgt spid="21"/>
                                        </p:tgtEl>
                                        <p:attrNameLst>
                                          <p:attrName>ppt_x</p:attrName>
                                        </p:attrNameLst>
                                      </p:cBhvr>
                                      <p:tavLst>
                                        <p:tav tm="0">
                                          <p:val>
                                            <p:strVal val="1+#ppt_w/2"/>
                                          </p:val>
                                        </p:tav>
                                        <p:tav tm="100000">
                                          <p:val>
                                            <p:strVal val="#ppt_x"/>
                                          </p:val>
                                        </p:tav>
                                      </p:tavLst>
                                    </p:anim>
                                    <p:anim calcmode="lin" valueType="num">
                                      <p:cBhvr additive="base">
                                        <p:cTn id="31" dur="500" fill="hold"/>
                                        <p:tgtEl>
                                          <p:spTgt spid="21"/>
                                        </p:tgtEl>
                                        <p:attrNameLst>
                                          <p:attrName>ppt_y</p:attrName>
                                        </p:attrNameLst>
                                      </p:cBhvr>
                                      <p:tavLst>
                                        <p:tav tm="0">
                                          <p:val>
                                            <p:strVal val="#ppt_y"/>
                                          </p:val>
                                        </p:tav>
                                        <p:tav tm="100000">
                                          <p:val>
                                            <p:strVal val="#ppt_y"/>
                                          </p:val>
                                        </p:tav>
                                      </p:tavLst>
                                    </p:anim>
                                  </p:childTnLst>
                                </p:cTn>
                              </p:par>
                              <p:par>
                                <p:cTn id="32" presetID="2" presetClass="entr" presetSubtype="8" decel="10000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cBhvr additive="base">
                                        <p:cTn id="34" dur="500" fill="hold"/>
                                        <p:tgtEl>
                                          <p:spTgt spid="22"/>
                                        </p:tgtEl>
                                        <p:attrNameLst>
                                          <p:attrName>ppt_x</p:attrName>
                                        </p:attrNameLst>
                                      </p:cBhvr>
                                      <p:tavLst>
                                        <p:tav tm="0">
                                          <p:val>
                                            <p:strVal val="0-#ppt_w/2"/>
                                          </p:val>
                                        </p:tav>
                                        <p:tav tm="100000">
                                          <p:val>
                                            <p:strVal val="#ppt_x"/>
                                          </p:val>
                                        </p:tav>
                                      </p:tavLst>
                                    </p:anim>
                                    <p:anim calcmode="lin" valueType="num">
                                      <p:cBhvr additive="base">
                                        <p:cTn id="35" dur="500" fill="hold"/>
                                        <p:tgtEl>
                                          <p:spTgt spid="22"/>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500" fill="hold"/>
                                        <p:tgtEl>
                                          <p:spTgt spid="23"/>
                                        </p:tgtEl>
                                        <p:attrNameLst>
                                          <p:attrName>ppt_x</p:attrName>
                                        </p:attrNameLst>
                                      </p:cBhvr>
                                      <p:tavLst>
                                        <p:tav tm="0">
                                          <p:val>
                                            <p:strVal val="1+#ppt_w/2"/>
                                          </p:val>
                                        </p:tav>
                                        <p:tav tm="100000">
                                          <p:val>
                                            <p:strVal val="#ppt_x"/>
                                          </p:val>
                                        </p:tav>
                                      </p:tavLst>
                                    </p:anim>
                                    <p:anim calcmode="lin" valueType="num">
                                      <p:cBhvr additive="base">
                                        <p:cTn id="39"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tmplLst>
          <p:tmpl>
            <p:tnLst>
              <p:par>
                <p:cTn presetID="2" presetClass="entr" presetSubtype="2"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5" grpId="0" animBg="1"/>
      <p:bldP spid="16" grpId="0">
        <p:tmplLst>
          <p:tmpl>
            <p:tnLst>
              <p:par>
                <p:cTn presetID="2" presetClass="entr" presetSubtype="2" decel="10000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8" grpId="0" animBg="1"/>
      <p:bldP spid="21" grpId="0">
        <p:tmplLst>
          <p:tmpl>
            <p:tnLst>
              <p:par>
                <p:cTn presetID="2" presetClass="entr" presetSubtype="2"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animBg="1"/>
      <p:bldP spid="23" grpId="0">
        <p:tmplLst>
          <p:tmpl>
            <p:tnLst>
              <p:par>
                <p:cTn presetID="2" presetClass="entr" presetSubtype="2"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 point infographic - HIgher bullet points">
    <p:spTree>
      <p:nvGrpSpPr>
        <p:cNvPr id="1" name=""/>
        <p:cNvGrpSpPr/>
        <p:nvPr/>
      </p:nvGrpSpPr>
      <p:grpSpPr>
        <a:xfrm>
          <a:off x="0" y="0"/>
          <a:ext cx="0" cy="0"/>
          <a:chOff x="0" y="0"/>
          <a:chExt cx="0" cy="0"/>
        </a:xfrm>
      </p:grpSpPr>
      <p:sp>
        <p:nvSpPr>
          <p:cNvPr id="4" name="Text Placeholder 24">
            <a:extLst>
              <a:ext uri="{FF2B5EF4-FFF2-40B4-BE49-F238E27FC236}">
                <a16:creationId xmlns:a16="http://schemas.microsoft.com/office/drawing/2014/main" id="{792C3E86-C40A-A68D-8B7D-3451D2AFD98F}"/>
              </a:ext>
            </a:extLst>
          </p:cNvPr>
          <p:cNvSpPr>
            <a:spLocks noGrp="1"/>
          </p:cNvSpPr>
          <p:nvPr>
            <p:ph type="body" sz="quarter" idx="21" hasCustomPrompt="1"/>
          </p:nvPr>
        </p:nvSpPr>
        <p:spPr>
          <a:xfrm>
            <a:off x="309880" y="1726601"/>
            <a:ext cx="2695894" cy="3719816"/>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(244 char)</a:t>
            </a:r>
          </a:p>
        </p:txBody>
      </p:sp>
      <p:cxnSp>
        <p:nvCxnSpPr>
          <p:cNvPr id="7" name="Straight Connector 6">
            <a:extLst>
              <a:ext uri="{FF2B5EF4-FFF2-40B4-BE49-F238E27FC236}">
                <a16:creationId xmlns:a16="http://schemas.microsoft.com/office/drawing/2014/main" id="{B066D0D5-C36C-1F70-C35F-B55C9E2BE2D5}"/>
              </a:ext>
            </a:extLst>
          </p:cNvPr>
          <p:cNvCxnSpPr/>
          <p:nvPr userDrawn="1"/>
        </p:nvCxnSpPr>
        <p:spPr>
          <a:xfrm>
            <a:off x="-42802" y="1518580"/>
            <a:ext cx="12299653" cy="0"/>
          </a:xfrm>
          <a:prstGeom prst="line">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608963EF-8BC4-94F6-67BB-446C5C7C7A36}"/>
              </a:ext>
            </a:extLst>
          </p:cNvPr>
          <p:cNvSpPr/>
          <p:nvPr userDrawn="1"/>
        </p:nvSpPr>
        <p:spPr>
          <a:xfrm>
            <a:off x="303213" y="1380416"/>
            <a:ext cx="276327" cy="276327"/>
          </a:xfrm>
          <a:prstGeom prst="ellipse">
            <a:avLst/>
          </a:prstGeom>
          <a:solidFill>
            <a:schemeClr val="accent1"/>
          </a:solidFill>
          <a:ln w="44450" cap="rnd">
            <a:solidFill>
              <a:schemeClr val="bg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9" name="Text Placeholder 24">
            <a:extLst>
              <a:ext uri="{FF2B5EF4-FFF2-40B4-BE49-F238E27FC236}">
                <a16:creationId xmlns:a16="http://schemas.microsoft.com/office/drawing/2014/main" id="{7C3B3097-6740-2658-BE42-8E0A6E7C4A7F}"/>
              </a:ext>
            </a:extLst>
          </p:cNvPr>
          <p:cNvSpPr>
            <a:spLocks noGrp="1"/>
          </p:cNvSpPr>
          <p:nvPr>
            <p:ph type="body" sz="quarter" idx="22" hasCustomPrompt="1"/>
          </p:nvPr>
        </p:nvSpPr>
        <p:spPr>
          <a:xfrm>
            <a:off x="3270348" y="1726601"/>
            <a:ext cx="2695894" cy="3719816"/>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(244 char)</a:t>
            </a:r>
          </a:p>
        </p:txBody>
      </p:sp>
      <p:sp>
        <p:nvSpPr>
          <p:cNvPr id="10" name="Oval 9">
            <a:extLst>
              <a:ext uri="{FF2B5EF4-FFF2-40B4-BE49-F238E27FC236}">
                <a16:creationId xmlns:a16="http://schemas.microsoft.com/office/drawing/2014/main" id="{56566BE7-B0FE-C425-8EF4-405B767074B3}"/>
              </a:ext>
            </a:extLst>
          </p:cNvPr>
          <p:cNvSpPr/>
          <p:nvPr userDrawn="1"/>
        </p:nvSpPr>
        <p:spPr>
          <a:xfrm>
            <a:off x="3263681" y="1380416"/>
            <a:ext cx="276327" cy="276327"/>
          </a:xfrm>
          <a:prstGeom prst="ellipse">
            <a:avLst/>
          </a:prstGeom>
          <a:solidFill>
            <a:schemeClr val="accent1"/>
          </a:solidFill>
          <a:ln w="44450" cap="rnd">
            <a:solidFill>
              <a:schemeClr val="bg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12" name="Text Placeholder 24">
            <a:extLst>
              <a:ext uri="{FF2B5EF4-FFF2-40B4-BE49-F238E27FC236}">
                <a16:creationId xmlns:a16="http://schemas.microsoft.com/office/drawing/2014/main" id="{5BA667B3-1E60-DBBF-3E96-043F0C800C3D}"/>
              </a:ext>
            </a:extLst>
          </p:cNvPr>
          <p:cNvSpPr>
            <a:spLocks noGrp="1"/>
          </p:cNvSpPr>
          <p:nvPr>
            <p:ph type="body" sz="quarter" idx="23" hasCustomPrompt="1"/>
          </p:nvPr>
        </p:nvSpPr>
        <p:spPr>
          <a:xfrm>
            <a:off x="6230816" y="1726601"/>
            <a:ext cx="2695894" cy="3719816"/>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(244 char)</a:t>
            </a:r>
          </a:p>
        </p:txBody>
      </p:sp>
      <p:sp>
        <p:nvSpPr>
          <p:cNvPr id="13" name="Oval 12">
            <a:extLst>
              <a:ext uri="{FF2B5EF4-FFF2-40B4-BE49-F238E27FC236}">
                <a16:creationId xmlns:a16="http://schemas.microsoft.com/office/drawing/2014/main" id="{52E44283-CBC6-4A18-B68D-3021B28F5109}"/>
              </a:ext>
            </a:extLst>
          </p:cNvPr>
          <p:cNvSpPr/>
          <p:nvPr userDrawn="1"/>
        </p:nvSpPr>
        <p:spPr>
          <a:xfrm>
            <a:off x="6224149" y="1380416"/>
            <a:ext cx="276327" cy="276327"/>
          </a:xfrm>
          <a:prstGeom prst="ellipse">
            <a:avLst/>
          </a:prstGeom>
          <a:solidFill>
            <a:schemeClr val="accent1"/>
          </a:solidFill>
          <a:ln w="44450" cap="rnd">
            <a:solidFill>
              <a:schemeClr val="bg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14" name="Text Placeholder 24">
            <a:extLst>
              <a:ext uri="{FF2B5EF4-FFF2-40B4-BE49-F238E27FC236}">
                <a16:creationId xmlns:a16="http://schemas.microsoft.com/office/drawing/2014/main" id="{9D9AEEBD-101E-B73C-CA78-7F0EB3E87476}"/>
              </a:ext>
            </a:extLst>
          </p:cNvPr>
          <p:cNvSpPr>
            <a:spLocks noGrp="1"/>
          </p:cNvSpPr>
          <p:nvPr>
            <p:ph type="body" sz="quarter" idx="24" hasCustomPrompt="1"/>
          </p:nvPr>
        </p:nvSpPr>
        <p:spPr>
          <a:xfrm>
            <a:off x="9191283" y="1726601"/>
            <a:ext cx="2695894" cy="3719816"/>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(244 char)</a:t>
            </a:r>
          </a:p>
        </p:txBody>
      </p:sp>
      <p:sp>
        <p:nvSpPr>
          <p:cNvPr id="17" name="Oval 16">
            <a:extLst>
              <a:ext uri="{FF2B5EF4-FFF2-40B4-BE49-F238E27FC236}">
                <a16:creationId xmlns:a16="http://schemas.microsoft.com/office/drawing/2014/main" id="{0476F9AD-971C-CE30-83A0-3B3A48400EB6}"/>
              </a:ext>
            </a:extLst>
          </p:cNvPr>
          <p:cNvSpPr/>
          <p:nvPr userDrawn="1"/>
        </p:nvSpPr>
        <p:spPr>
          <a:xfrm>
            <a:off x="9184616" y="1380416"/>
            <a:ext cx="276327" cy="276327"/>
          </a:xfrm>
          <a:prstGeom prst="ellipse">
            <a:avLst/>
          </a:prstGeom>
          <a:solidFill>
            <a:schemeClr val="accent1"/>
          </a:solidFill>
          <a:ln w="44450" cap="rnd">
            <a:solidFill>
              <a:schemeClr val="bg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3" name="Title 1">
            <a:extLst>
              <a:ext uri="{FF2B5EF4-FFF2-40B4-BE49-F238E27FC236}">
                <a16:creationId xmlns:a16="http://schemas.microsoft.com/office/drawing/2014/main" id="{B331F265-A874-BEAC-8B03-9BC658A65F51}"/>
              </a:ext>
            </a:extLst>
          </p:cNvPr>
          <p:cNvSpPr>
            <a:spLocks noGrp="1"/>
          </p:cNvSpPr>
          <p:nvPr>
            <p:ph type="title"/>
          </p:nvPr>
        </p:nvSpPr>
        <p:spPr>
          <a:xfrm>
            <a:off x="303321" y="320736"/>
            <a:ext cx="10383094" cy="522642"/>
          </a:xfrm>
          <a:prstGeom prst="rect">
            <a:avLst/>
          </a:prstGeom>
        </p:spPr>
        <p:txBody>
          <a:bodyPr/>
          <a:lstStyle>
            <a:lvl1pPr>
              <a:defRPr sz="3200">
                <a:solidFill>
                  <a:schemeClr val="tx2"/>
                </a:solidFill>
                <a:latin typeface="+mn-lt"/>
              </a:defRPr>
            </a:lvl1pPr>
          </a:lstStyle>
          <a:p>
            <a:r>
              <a:rPr lang="en-US"/>
              <a:t>Click to edit Master title style</a:t>
            </a:r>
            <a:endParaRPr lang="en-GB"/>
          </a:p>
        </p:txBody>
      </p:sp>
      <p:sp>
        <p:nvSpPr>
          <p:cNvPr id="5" name="Text Placeholder 5">
            <a:extLst>
              <a:ext uri="{FF2B5EF4-FFF2-40B4-BE49-F238E27FC236}">
                <a16:creationId xmlns:a16="http://schemas.microsoft.com/office/drawing/2014/main" id="{A82F9D29-7B95-0AC1-2DE8-D6BBED59CC21}"/>
              </a:ext>
            </a:extLst>
          </p:cNvPr>
          <p:cNvSpPr>
            <a:spLocks noGrp="1"/>
          </p:cNvSpPr>
          <p:nvPr>
            <p:ph type="body" sz="quarter" idx="10" hasCustomPrompt="1"/>
          </p:nvPr>
        </p:nvSpPr>
        <p:spPr>
          <a:xfrm>
            <a:off x="303213" y="794393"/>
            <a:ext cx="10382654" cy="341632"/>
          </a:xfrm>
        </p:spPr>
        <p:txBody>
          <a:bodyPr wrap="square">
            <a:spAutoFit/>
          </a:bodyPr>
          <a:lstStyle>
            <a:lvl1pPr marL="0" indent="0" algn="l" defTabSz="914400" rtl="0" eaLnBrk="1" latinLnBrk="0" hangingPunct="1">
              <a:buNone/>
              <a:defRPr kumimoji="0" lang="en-GB" sz="1800" b="0" i="0" u="none" strike="noStrike" kern="1200" cap="none" spc="0" normalizeH="0" baseline="0" dirty="0">
                <a:ln>
                  <a:noFill/>
                </a:ln>
                <a:solidFill>
                  <a:srgbClr val="23282C">
                    <a:alpha val="50000"/>
                  </a:srgbClr>
                </a:solidFill>
                <a:effectLst/>
                <a:uLnTx/>
                <a:uFillTx/>
                <a:latin typeface="Inter Light" panose="02000503000000020004" pitchFamily="2" charset="0"/>
                <a:ea typeface="Tahoma" panose="020B0604030504040204" pitchFamily="34" charset="0"/>
                <a:cs typeface="Tahoma" panose="020B0604030504040204" pitchFamily="34" charset="0"/>
              </a:defRPr>
            </a:lvl1pPr>
          </a:lstStyle>
          <a:p>
            <a:pPr lvl="0"/>
            <a:r>
              <a:rPr lang="en-US" dirty="0"/>
              <a:t>Click to edit sub title</a:t>
            </a:r>
            <a:endParaRPr lang="en-GB" dirty="0"/>
          </a:p>
        </p:txBody>
      </p:sp>
    </p:spTree>
    <p:extLst>
      <p:ext uri="{BB962C8B-B14F-4D97-AF65-F5344CB8AC3E}">
        <p14:creationId xmlns:p14="http://schemas.microsoft.com/office/powerpoint/2010/main" val="39146875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par>
                                <p:cTn id="12" presetID="2" presetClass="entr" presetSubtype="8" decel="10000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0-#ppt_w/2"/>
                                          </p:val>
                                        </p:tav>
                                        <p:tav tm="100000">
                                          <p:val>
                                            <p:strVal val="#ppt_x"/>
                                          </p:val>
                                        </p:tav>
                                      </p:tavLst>
                                    </p:anim>
                                    <p:anim calcmode="lin" valueType="num">
                                      <p:cBhvr additive="base">
                                        <p:cTn id="15" dur="500" fill="hold"/>
                                        <p:tgtEl>
                                          <p:spTgt spid="8"/>
                                        </p:tgtEl>
                                        <p:attrNameLst>
                                          <p:attrName>ppt_y</p:attrName>
                                        </p:attrNameLst>
                                      </p:cBhvr>
                                      <p:tavLst>
                                        <p:tav tm="0">
                                          <p:val>
                                            <p:strVal val="#ppt_y"/>
                                          </p:val>
                                        </p:tav>
                                        <p:tav tm="100000">
                                          <p:val>
                                            <p:strVal val="#ppt_y"/>
                                          </p:val>
                                        </p:tav>
                                      </p:tavLst>
                                    </p:anim>
                                  </p:childTnLst>
                                </p:cTn>
                              </p:par>
                              <p:par>
                                <p:cTn id="16" presetID="2" presetClass="entr" presetSubtype="2" decel="10000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1+#ppt_w/2"/>
                                          </p:val>
                                        </p:tav>
                                        <p:tav tm="100000">
                                          <p:val>
                                            <p:strVal val="#ppt_x"/>
                                          </p:val>
                                        </p:tav>
                                      </p:tavLst>
                                    </p:anim>
                                    <p:anim calcmode="lin" valueType="num">
                                      <p:cBhvr additive="base">
                                        <p:cTn id="19" dur="500" fill="hold"/>
                                        <p:tgtEl>
                                          <p:spTgt spid="9"/>
                                        </p:tgtEl>
                                        <p:attrNameLst>
                                          <p:attrName>ppt_y</p:attrName>
                                        </p:attrNameLst>
                                      </p:cBhvr>
                                      <p:tavLst>
                                        <p:tav tm="0">
                                          <p:val>
                                            <p:strVal val="#ppt_y"/>
                                          </p:val>
                                        </p:tav>
                                        <p:tav tm="100000">
                                          <p:val>
                                            <p:strVal val="#ppt_y"/>
                                          </p:val>
                                        </p:tav>
                                      </p:tavLst>
                                    </p:anim>
                                  </p:childTnLst>
                                </p:cTn>
                              </p:par>
                              <p:par>
                                <p:cTn id="20" presetID="2" presetClass="entr" presetSubtype="8" decel="10000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0-#ppt_w/2"/>
                                          </p:val>
                                        </p:tav>
                                        <p:tav tm="100000">
                                          <p:val>
                                            <p:strVal val="#ppt_x"/>
                                          </p:val>
                                        </p:tav>
                                      </p:tavLst>
                                    </p:anim>
                                    <p:anim calcmode="lin" valueType="num">
                                      <p:cBhvr additive="base">
                                        <p:cTn id="23" dur="500" fill="hold"/>
                                        <p:tgtEl>
                                          <p:spTgt spid="10"/>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1+#ppt_w/2"/>
                                          </p:val>
                                        </p:tav>
                                        <p:tav tm="100000">
                                          <p:val>
                                            <p:strVal val="#ppt_x"/>
                                          </p:val>
                                        </p:tav>
                                      </p:tavLst>
                                    </p:anim>
                                    <p:anim calcmode="lin" valueType="num">
                                      <p:cBhvr additive="base">
                                        <p:cTn id="27" dur="500" fill="hold"/>
                                        <p:tgtEl>
                                          <p:spTgt spid="12"/>
                                        </p:tgtEl>
                                        <p:attrNameLst>
                                          <p:attrName>ppt_y</p:attrName>
                                        </p:attrNameLst>
                                      </p:cBhvr>
                                      <p:tavLst>
                                        <p:tav tm="0">
                                          <p:val>
                                            <p:strVal val="#ppt_y"/>
                                          </p:val>
                                        </p:tav>
                                        <p:tav tm="100000">
                                          <p:val>
                                            <p:strVal val="#ppt_y"/>
                                          </p:val>
                                        </p:tav>
                                      </p:tavLst>
                                    </p:anim>
                                  </p:childTnLst>
                                </p:cTn>
                              </p:par>
                              <p:par>
                                <p:cTn id="28" presetID="2" presetClass="entr" presetSubtype="8" decel="10000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0-#ppt_w/2"/>
                                          </p:val>
                                        </p:tav>
                                        <p:tav tm="100000">
                                          <p:val>
                                            <p:strVal val="#ppt_x"/>
                                          </p:val>
                                        </p:tav>
                                      </p:tavLst>
                                    </p:anim>
                                    <p:anim calcmode="lin" valueType="num">
                                      <p:cBhvr additive="base">
                                        <p:cTn id="31" dur="500" fill="hold"/>
                                        <p:tgtEl>
                                          <p:spTgt spid="13"/>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additive="base">
                                        <p:cTn id="34" dur="500" fill="hold"/>
                                        <p:tgtEl>
                                          <p:spTgt spid="14"/>
                                        </p:tgtEl>
                                        <p:attrNameLst>
                                          <p:attrName>ppt_x</p:attrName>
                                        </p:attrNameLst>
                                      </p:cBhvr>
                                      <p:tavLst>
                                        <p:tav tm="0">
                                          <p:val>
                                            <p:strVal val="1+#ppt_w/2"/>
                                          </p:val>
                                        </p:tav>
                                        <p:tav tm="100000">
                                          <p:val>
                                            <p:strVal val="#ppt_x"/>
                                          </p:val>
                                        </p:tav>
                                      </p:tavLst>
                                    </p:anim>
                                    <p:anim calcmode="lin" valueType="num">
                                      <p:cBhvr additive="base">
                                        <p:cTn id="35" dur="500" fill="hold"/>
                                        <p:tgtEl>
                                          <p:spTgt spid="14"/>
                                        </p:tgtEl>
                                        <p:attrNameLst>
                                          <p:attrName>ppt_y</p:attrName>
                                        </p:attrNameLst>
                                      </p:cBhvr>
                                      <p:tavLst>
                                        <p:tav tm="0">
                                          <p:val>
                                            <p:strVal val="#ppt_y"/>
                                          </p:val>
                                        </p:tav>
                                        <p:tav tm="100000">
                                          <p:val>
                                            <p:strVal val="#ppt_y"/>
                                          </p:val>
                                        </p:tav>
                                      </p:tavLst>
                                    </p:anim>
                                  </p:childTnLst>
                                </p:cTn>
                              </p:par>
                              <p:par>
                                <p:cTn id="36" presetID="2" presetClass="entr" presetSubtype="8" decel="10000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 calcmode="lin" valueType="num">
                                      <p:cBhvr additive="base">
                                        <p:cTn id="38" dur="500" fill="hold"/>
                                        <p:tgtEl>
                                          <p:spTgt spid="17"/>
                                        </p:tgtEl>
                                        <p:attrNameLst>
                                          <p:attrName>ppt_x</p:attrName>
                                        </p:attrNameLst>
                                      </p:cBhvr>
                                      <p:tavLst>
                                        <p:tav tm="0">
                                          <p:val>
                                            <p:strVal val="0-#ppt_w/2"/>
                                          </p:val>
                                        </p:tav>
                                        <p:tav tm="100000">
                                          <p:val>
                                            <p:strVal val="#ppt_x"/>
                                          </p:val>
                                        </p:tav>
                                      </p:tavLst>
                                    </p:anim>
                                    <p:anim calcmode="lin" valueType="num">
                                      <p:cBhvr additive="base">
                                        <p:cTn id="39"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tmplLst>
          <p:tmpl>
            <p:tnLst>
              <p:par>
                <p:cTn presetID="2" presetClass="entr" presetSubtype="2" decel="100000" fill="hold" nodeType="with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1+#ppt_w/2"/>
                          </p:val>
                        </p:tav>
                        <p:tav tm="100000">
                          <p:val>
                            <p:strVal val="#ppt_x"/>
                          </p:val>
                        </p:tav>
                      </p:tavLst>
                    </p:anim>
                    <p:anim calcmode="lin" valueType="num">
                      <p:cBhvr additive="base">
                        <p:cTn dur="500" fill="hold"/>
                        <p:tgtEl>
                          <p:spTgt spid="4"/>
                        </p:tgtEl>
                        <p:attrNameLst>
                          <p:attrName>ppt_y</p:attrName>
                        </p:attrNameLst>
                      </p:cBhvr>
                      <p:tavLst>
                        <p:tav tm="0">
                          <p:val>
                            <p:strVal val="#ppt_y"/>
                          </p:val>
                        </p:tav>
                        <p:tav tm="100000">
                          <p:val>
                            <p:strVal val="#ppt_y"/>
                          </p:val>
                        </p:tav>
                      </p:tavLst>
                    </p:anim>
                  </p:childTnLst>
                </p:cTn>
              </p:par>
            </p:tnLst>
          </p:tmpl>
        </p:tmplLst>
      </p:bldP>
      <p:bldP spid="8" grpId="0" animBg="1"/>
      <p:bldP spid="9" grpId="0">
        <p:tmplLst>
          <p:tmpl>
            <p:tnLst>
              <p:par>
                <p:cTn presetID="2" presetClass="entr" presetSubtype="2"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bldP spid="12" grpId="0">
        <p:tmplLst>
          <p:tmpl>
            <p:tnLst>
              <p:par>
                <p:cTn presetID="2" presetClass="entr" presetSubtype="2"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animBg="1"/>
      <p:bldP spid="14" grpId="0">
        <p:tmplLst>
          <p:tmpl>
            <p:tnLst>
              <p:par>
                <p:cTn presetID="2" presetClass="entr" presetSubtype="2"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7" grpId="0" animBg="1"/>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 point infographic">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4C44E87A-423C-8D41-F013-B9C17CB4F96B}"/>
              </a:ext>
            </a:extLst>
          </p:cNvPr>
          <p:cNvCxnSpPr>
            <a:cxnSpLocks/>
          </p:cNvCxnSpPr>
          <p:nvPr userDrawn="1"/>
        </p:nvCxnSpPr>
        <p:spPr>
          <a:xfrm>
            <a:off x="-69708" y="2288118"/>
            <a:ext cx="12461263" cy="0"/>
          </a:xfrm>
          <a:prstGeom prst="line">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BEA420B1-3BD0-5D73-5971-94B18D3BEE35}"/>
              </a:ext>
            </a:extLst>
          </p:cNvPr>
          <p:cNvSpPr/>
          <p:nvPr userDrawn="1"/>
        </p:nvSpPr>
        <p:spPr>
          <a:xfrm>
            <a:off x="303213" y="2142416"/>
            <a:ext cx="276327" cy="276327"/>
          </a:xfrm>
          <a:prstGeom prst="ellipse">
            <a:avLst/>
          </a:prstGeom>
          <a:solidFill>
            <a:schemeClr val="accent1"/>
          </a:solidFill>
          <a:ln w="44450" cap="rnd">
            <a:solidFill>
              <a:schemeClr val="bg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7" name="Text Placeholder 24">
            <a:extLst>
              <a:ext uri="{FF2B5EF4-FFF2-40B4-BE49-F238E27FC236}">
                <a16:creationId xmlns:a16="http://schemas.microsoft.com/office/drawing/2014/main" id="{F2A7B1F0-EC74-1F55-FD31-03A97AAE2D7E}"/>
              </a:ext>
            </a:extLst>
          </p:cNvPr>
          <p:cNvSpPr>
            <a:spLocks noGrp="1"/>
          </p:cNvSpPr>
          <p:nvPr>
            <p:ph type="body" sz="quarter" idx="17" hasCustomPrompt="1"/>
          </p:nvPr>
        </p:nvSpPr>
        <p:spPr>
          <a:xfrm>
            <a:off x="309881" y="2488601"/>
            <a:ext cx="2096324" cy="2400481"/>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(102 char)</a:t>
            </a:r>
          </a:p>
        </p:txBody>
      </p:sp>
      <p:sp>
        <p:nvSpPr>
          <p:cNvPr id="43" name="Oval 42">
            <a:extLst>
              <a:ext uri="{FF2B5EF4-FFF2-40B4-BE49-F238E27FC236}">
                <a16:creationId xmlns:a16="http://schemas.microsoft.com/office/drawing/2014/main" id="{8BD39AB1-855D-600A-BAAE-A51C8FC650DD}"/>
              </a:ext>
            </a:extLst>
          </p:cNvPr>
          <p:cNvSpPr/>
          <p:nvPr userDrawn="1"/>
        </p:nvSpPr>
        <p:spPr>
          <a:xfrm>
            <a:off x="2673859" y="2142416"/>
            <a:ext cx="276327" cy="276327"/>
          </a:xfrm>
          <a:prstGeom prst="ellipse">
            <a:avLst/>
          </a:prstGeom>
          <a:solidFill>
            <a:schemeClr val="accent1"/>
          </a:solidFill>
          <a:ln w="44450" cap="rnd">
            <a:solidFill>
              <a:schemeClr val="bg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44" name="Text Placeholder 24">
            <a:extLst>
              <a:ext uri="{FF2B5EF4-FFF2-40B4-BE49-F238E27FC236}">
                <a16:creationId xmlns:a16="http://schemas.microsoft.com/office/drawing/2014/main" id="{0CB74DF5-8CFA-DC0F-224C-72B1C8683791}"/>
              </a:ext>
            </a:extLst>
          </p:cNvPr>
          <p:cNvSpPr>
            <a:spLocks noGrp="1"/>
          </p:cNvSpPr>
          <p:nvPr>
            <p:ph type="body" sz="quarter" idx="18" hasCustomPrompt="1"/>
          </p:nvPr>
        </p:nvSpPr>
        <p:spPr>
          <a:xfrm>
            <a:off x="2678860" y="2488601"/>
            <a:ext cx="2096324" cy="2400481"/>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(102 char)</a:t>
            </a:r>
          </a:p>
        </p:txBody>
      </p:sp>
      <p:sp>
        <p:nvSpPr>
          <p:cNvPr id="45" name="Oval 44">
            <a:extLst>
              <a:ext uri="{FF2B5EF4-FFF2-40B4-BE49-F238E27FC236}">
                <a16:creationId xmlns:a16="http://schemas.microsoft.com/office/drawing/2014/main" id="{5DCF7C66-91FF-EDEE-C5B1-D6385525A1BF}"/>
              </a:ext>
            </a:extLst>
          </p:cNvPr>
          <p:cNvSpPr/>
          <p:nvPr userDrawn="1"/>
        </p:nvSpPr>
        <p:spPr>
          <a:xfrm>
            <a:off x="5044505" y="2142416"/>
            <a:ext cx="276327" cy="276327"/>
          </a:xfrm>
          <a:prstGeom prst="ellipse">
            <a:avLst/>
          </a:prstGeom>
          <a:solidFill>
            <a:schemeClr val="accent1"/>
          </a:solidFill>
          <a:ln w="44450" cap="rnd">
            <a:solidFill>
              <a:schemeClr val="bg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46" name="Text Placeholder 24">
            <a:extLst>
              <a:ext uri="{FF2B5EF4-FFF2-40B4-BE49-F238E27FC236}">
                <a16:creationId xmlns:a16="http://schemas.microsoft.com/office/drawing/2014/main" id="{02359901-046E-F7C9-EC6A-563233D08205}"/>
              </a:ext>
            </a:extLst>
          </p:cNvPr>
          <p:cNvSpPr>
            <a:spLocks noGrp="1"/>
          </p:cNvSpPr>
          <p:nvPr>
            <p:ph type="body" sz="quarter" idx="19" hasCustomPrompt="1"/>
          </p:nvPr>
        </p:nvSpPr>
        <p:spPr>
          <a:xfrm>
            <a:off x="5047839" y="2488601"/>
            <a:ext cx="2096324" cy="2400481"/>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(102 char)</a:t>
            </a:r>
          </a:p>
        </p:txBody>
      </p:sp>
      <p:sp>
        <p:nvSpPr>
          <p:cNvPr id="47" name="Oval 46">
            <a:extLst>
              <a:ext uri="{FF2B5EF4-FFF2-40B4-BE49-F238E27FC236}">
                <a16:creationId xmlns:a16="http://schemas.microsoft.com/office/drawing/2014/main" id="{047F9F57-9B7F-DF86-2086-CE1711C1CE83}"/>
              </a:ext>
            </a:extLst>
          </p:cNvPr>
          <p:cNvSpPr/>
          <p:nvPr userDrawn="1"/>
        </p:nvSpPr>
        <p:spPr>
          <a:xfrm>
            <a:off x="7415151" y="2142416"/>
            <a:ext cx="276327" cy="276327"/>
          </a:xfrm>
          <a:prstGeom prst="ellipse">
            <a:avLst/>
          </a:prstGeom>
          <a:solidFill>
            <a:schemeClr val="accent1"/>
          </a:solidFill>
          <a:ln w="44450" cap="rnd">
            <a:solidFill>
              <a:schemeClr val="bg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48" name="Text Placeholder 24">
            <a:extLst>
              <a:ext uri="{FF2B5EF4-FFF2-40B4-BE49-F238E27FC236}">
                <a16:creationId xmlns:a16="http://schemas.microsoft.com/office/drawing/2014/main" id="{920F51CC-6589-0AEC-C7B7-82C71DBBB4BA}"/>
              </a:ext>
            </a:extLst>
          </p:cNvPr>
          <p:cNvSpPr>
            <a:spLocks noGrp="1"/>
          </p:cNvSpPr>
          <p:nvPr>
            <p:ph type="body" sz="quarter" idx="20" hasCustomPrompt="1"/>
          </p:nvPr>
        </p:nvSpPr>
        <p:spPr>
          <a:xfrm>
            <a:off x="7416818" y="2488601"/>
            <a:ext cx="2096324" cy="2400481"/>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(102 char)</a:t>
            </a:r>
          </a:p>
        </p:txBody>
      </p:sp>
      <p:sp>
        <p:nvSpPr>
          <p:cNvPr id="49" name="Oval 48">
            <a:extLst>
              <a:ext uri="{FF2B5EF4-FFF2-40B4-BE49-F238E27FC236}">
                <a16:creationId xmlns:a16="http://schemas.microsoft.com/office/drawing/2014/main" id="{C3E2D9D1-8869-A52D-3C62-3A53D0D75C6A}"/>
              </a:ext>
            </a:extLst>
          </p:cNvPr>
          <p:cNvSpPr/>
          <p:nvPr userDrawn="1"/>
        </p:nvSpPr>
        <p:spPr>
          <a:xfrm>
            <a:off x="9785795" y="2142416"/>
            <a:ext cx="276327" cy="276327"/>
          </a:xfrm>
          <a:prstGeom prst="ellipse">
            <a:avLst/>
          </a:prstGeom>
          <a:solidFill>
            <a:schemeClr val="accent1"/>
          </a:solidFill>
          <a:ln w="44450" cap="rnd">
            <a:solidFill>
              <a:schemeClr val="bg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50" name="Text Placeholder 24">
            <a:extLst>
              <a:ext uri="{FF2B5EF4-FFF2-40B4-BE49-F238E27FC236}">
                <a16:creationId xmlns:a16="http://schemas.microsoft.com/office/drawing/2014/main" id="{1D79A0AA-F475-4475-4851-F64143183D74}"/>
              </a:ext>
            </a:extLst>
          </p:cNvPr>
          <p:cNvSpPr>
            <a:spLocks noGrp="1"/>
          </p:cNvSpPr>
          <p:nvPr>
            <p:ph type="body" sz="quarter" idx="21" hasCustomPrompt="1"/>
          </p:nvPr>
        </p:nvSpPr>
        <p:spPr>
          <a:xfrm>
            <a:off x="9785795" y="2488601"/>
            <a:ext cx="2096324" cy="2400481"/>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(102 char)</a:t>
            </a:r>
          </a:p>
        </p:txBody>
      </p:sp>
      <p:sp>
        <p:nvSpPr>
          <p:cNvPr id="3" name="Title 1">
            <a:extLst>
              <a:ext uri="{FF2B5EF4-FFF2-40B4-BE49-F238E27FC236}">
                <a16:creationId xmlns:a16="http://schemas.microsoft.com/office/drawing/2014/main" id="{A7E70979-500A-8069-E766-8E282FE1FBEF}"/>
              </a:ext>
            </a:extLst>
          </p:cNvPr>
          <p:cNvSpPr>
            <a:spLocks noGrp="1"/>
          </p:cNvSpPr>
          <p:nvPr>
            <p:ph type="title"/>
          </p:nvPr>
        </p:nvSpPr>
        <p:spPr>
          <a:xfrm>
            <a:off x="303321" y="320736"/>
            <a:ext cx="10383094" cy="522642"/>
          </a:xfrm>
          <a:prstGeom prst="rect">
            <a:avLst/>
          </a:prstGeom>
        </p:spPr>
        <p:txBody>
          <a:bodyPr/>
          <a:lstStyle>
            <a:lvl1pPr>
              <a:defRPr sz="3200">
                <a:solidFill>
                  <a:schemeClr val="tx2"/>
                </a:solidFill>
                <a:latin typeface="+mn-lt"/>
              </a:defRPr>
            </a:lvl1pPr>
          </a:lstStyle>
          <a:p>
            <a:r>
              <a:rPr lang="en-US"/>
              <a:t>Click to edit Master title style</a:t>
            </a:r>
            <a:endParaRPr lang="en-GB"/>
          </a:p>
        </p:txBody>
      </p:sp>
      <p:sp>
        <p:nvSpPr>
          <p:cNvPr id="8" name="Text Placeholder 5">
            <a:extLst>
              <a:ext uri="{FF2B5EF4-FFF2-40B4-BE49-F238E27FC236}">
                <a16:creationId xmlns:a16="http://schemas.microsoft.com/office/drawing/2014/main" id="{BE8E5096-6B87-6ED5-0FBE-A99AE42811B8}"/>
              </a:ext>
            </a:extLst>
          </p:cNvPr>
          <p:cNvSpPr>
            <a:spLocks noGrp="1"/>
          </p:cNvSpPr>
          <p:nvPr>
            <p:ph type="body" sz="quarter" idx="10" hasCustomPrompt="1"/>
          </p:nvPr>
        </p:nvSpPr>
        <p:spPr>
          <a:xfrm>
            <a:off x="303213" y="794393"/>
            <a:ext cx="10382654" cy="341632"/>
          </a:xfrm>
        </p:spPr>
        <p:txBody>
          <a:bodyPr wrap="square">
            <a:spAutoFit/>
          </a:bodyPr>
          <a:lstStyle>
            <a:lvl1pPr marL="0" indent="0" algn="l" defTabSz="914400" rtl="0" eaLnBrk="1" latinLnBrk="0" hangingPunct="1">
              <a:buNone/>
              <a:defRPr kumimoji="0" lang="en-GB" sz="1800" b="0" i="0" u="none" strike="noStrike" kern="1200" cap="none" spc="0" normalizeH="0" baseline="0" dirty="0">
                <a:ln>
                  <a:noFill/>
                </a:ln>
                <a:solidFill>
                  <a:srgbClr val="23282C">
                    <a:alpha val="50000"/>
                  </a:srgbClr>
                </a:solidFill>
                <a:effectLst/>
                <a:uLnTx/>
                <a:uFillTx/>
                <a:latin typeface="Inter Light" panose="02000503000000020004" pitchFamily="2" charset="0"/>
                <a:ea typeface="Tahoma" panose="020B0604030504040204" pitchFamily="34" charset="0"/>
                <a:cs typeface="Tahoma" panose="020B0604030504040204" pitchFamily="34" charset="0"/>
              </a:defRPr>
            </a:lvl1pPr>
          </a:lstStyle>
          <a:p>
            <a:pPr lvl="0"/>
            <a:r>
              <a:rPr lang="en-US" dirty="0"/>
              <a:t>Click to edit sub title</a:t>
            </a:r>
            <a:endParaRPr lang="en-GB" dirty="0"/>
          </a:p>
        </p:txBody>
      </p:sp>
    </p:spTree>
    <p:extLst>
      <p:ext uri="{BB962C8B-B14F-4D97-AF65-F5344CB8AC3E}">
        <p14:creationId xmlns:p14="http://schemas.microsoft.com/office/powerpoint/2010/main" val="3154106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0-#ppt_w/2"/>
                                          </p:val>
                                        </p:tav>
                                        <p:tav tm="100000">
                                          <p:val>
                                            <p:strVal val="#ppt_x"/>
                                          </p:val>
                                        </p:tav>
                                      </p:tavLst>
                                    </p:anim>
                                    <p:anim calcmode="lin" valueType="num">
                                      <p:cBhvr additive="base">
                                        <p:cTn id="11" dur="500" fill="hold"/>
                                        <p:tgtEl>
                                          <p:spTgt spid="5"/>
                                        </p:tgtEl>
                                        <p:attrNameLst>
                                          <p:attrName>ppt_y</p:attrName>
                                        </p:attrNameLst>
                                      </p:cBhvr>
                                      <p:tavLst>
                                        <p:tav tm="0">
                                          <p:val>
                                            <p:strVal val="#ppt_y"/>
                                          </p:val>
                                        </p:tav>
                                        <p:tav tm="100000">
                                          <p:val>
                                            <p:strVal val="#ppt_y"/>
                                          </p:val>
                                        </p:tav>
                                      </p:tavLst>
                                    </p:anim>
                                  </p:childTnLst>
                                </p:cTn>
                              </p:par>
                              <p:par>
                                <p:cTn id="12" presetID="2" presetClass="entr" presetSubtype="2" decel="10000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1+#ppt_w/2"/>
                                          </p:val>
                                        </p:tav>
                                        <p:tav tm="100000">
                                          <p:val>
                                            <p:strVal val="#ppt_x"/>
                                          </p:val>
                                        </p:tav>
                                      </p:tavLst>
                                    </p:anim>
                                    <p:anim calcmode="lin" valueType="num">
                                      <p:cBhvr additive="base">
                                        <p:cTn id="15" dur="500" fill="hold"/>
                                        <p:tgtEl>
                                          <p:spTgt spid="7"/>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0"/>
                                  </p:stCondLst>
                                  <p:childTnLst>
                                    <p:set>
                                      <p:cBhvr>
                                        <p:cTn id="17" dur="1" fill="hold">
                                          <p:stCondLst>
                                            <p:cond delay="0"/>
                                          </p:stCondLst>
                                        </p:cTn>
                                        <p:tgtEl>
                                          <p:spTgt spid="43"/>
                                        </p:tgtEl>
                                        <p:attrNameLst>
                                          <p:attrName>style.visibility</p:attrName>
                                        </p:attrNameLst>
                                      </p:cBhvr>
                                      <p:to>
                                        <p:strVal val="visible"/>
                                      </p:to>
                                    </p:set>
                                    <p:anim calcmode="lin" valueType="num">
                                      <p:cBhvr additive="base">
                                        <p:cTn id="18" dur="500" fill="hold"/>
                                        <p:tgtEl>
                                          <p:spTgt spid="43"/>
                                        </p:tgtEl>
                                        <p:attrNameLst>
                                          <p:attrName>ppt_x</p:attrName>
                                        </p:attrNameLst>
                                      </p:cBhvr>
                                      <p:tavLst>
                                        <p:tav tm="0">
                                          <p:val>
                                            <p:strVal val="0-#ppt_w/2"/>
                                          </p:val>
                                        </p:tav>
                                        <p:tav tm="100000">
                                          <p:val>
                                            <p:strVal val="#ppt_x"/>
                                          </p:val>
                                        </p:tav>
                                      </p:tavLst>
                                    </p:anim>
                                    <p:anim calcmode="lin" valueType="num">
                                      <p:cBhvr additive="base">
                                        <p:cTn id="19" dur="500" fill="hold"/>
                                        <p:tgtEl>
                                          <p:spTgt spid="43"/>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 calcmode="lin" valueType="num">
                                      <p:cBhvr additive="base">
                                        <p:cTn id="22" dur="500" fill="hold"/>
                                        <p:tgtEl>
                                          <p:spTgt spid="44"/>
                                        </p:tgtEl>
                                        <p:attrNameLst>
                                          <p:attrName>ppt_x</p:attrName>
                                        </p:attrNameLst>
                                      </p:cBhvr>
                                      <p:tavLst>
                                        <p:tav tm="0">
                                          <p:val>
                                            <p:strVal val="1+#ppt_w/2"/>
                                          </p:val>
                                        </p:tav>
                                        <p:tav tm="100000">
                                          <p:val>
                                            <p:strVal val="#ppt_x"/>
                                          </p:val>
                                        </p:tav>
                                      </p:tavLst>
                                    </p:anim>
                                    <p:anim calcmode="lin" valueType="num">
                                      <p:cBhvr additive="base">
                                        <p:cTn id="23" dur="500" fill="hold"/>
                                        <p:tgtEl>
                                          <p:spTgt spid="44"/>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0"/>
                                  </p:stCondLst>
                                  <p:childTnLst>
                                    <p:set>
                                      <p:cBhvr>
                                        <p:cTn id="25" dur="1" fill="hold">
                                          <p:stCondLst>
                                            <p:cond delay="0"/>
                                          </p:stCondLst>
                                        </p:cTn>
                                        <p:tgtEl>
                                          <p:spTgt spid="45"/>
                                        </p:tgtEl>
                                        <p:attrNameLst>
                                          <p:attrName>style.visibility</p:attrName>
                                        </p:attrNameLst>
                                      </p:cBhvr>
                                      <p:to>
                                        <p:strVal val="visible"/>
                                      </p:to>
                                    </p:set>
                                    <p:anim calcmode="lin" valueType="num">
                                      <p:cBhvr additive="base">
                                        <p:cTn id="26" dur="500" fill="hold"/>
                                        <p:tgtEl>
                                          <p:spTgt spid="45"/>
                                        </p:tgtEl>
                                        <p:attrNameLst>
                                          <p:attrName>ppt_x</p:attrName>
                                        </p:attrNameLst>
                                      </p:cBhvr>
                                      <p:tavLst>
                                        <p:tav tm="0">
                                          <p:val>
                                            <p:strVal val="0-#ppt_w/2"/>
                                          </p:val>
                                        </p:tav>
                                        <p:tav tm="100000">
                                          <p:val>
                                            <p:strVal val="#ppt_x"/>
                                          </p:val>
                                        </p:tav>
                                      </p:tavLst>
                                    </p:anim>
                                    <p:anim calcmode="lin" valueType="num">
                                      <p:cBhvr additive="base">
                                        <p:cTn id="27" dur="500" fill="hold"/>
                                        <p:tgtEl>
                                          <p:spTgt spid="45"/>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0"/>
                                  </p:stCondLst>
                                  <p:childTnLst>
                                    <p:set>
                                      <p:cBhvr>
                                        <p:cTn id="29" dur="1" fill="hold">
                                          <p:stCondLst>
                                            <p:cond delay="0"/>
                                          </p:stCondLst>
                                        </p:cTn>
                                        <p:tgtEl>
                                          <p:spTgt spid="46"/>
                                        </p:tgtEl>
                                        <p:attrNameLst>
                                          <p:attrName>style.visibility</p:attrName>
                                        </p:attrNameLst>
                                      </p:cBhvr>
                                      <p:to>
                                        <p:strVal val="visible"/>
                                      </p:to>
                                    </p:set>
                                    <p:anim calcmode="lin" valueType="num">
                                      <p:cBhvr additive="base">
                                        <p:cTn id="30" dur="500" fill="hold"/>
                                        <p:tgtEl>
                                          <p:spTgt spid="46"/>
                                        </p:tgtEl>
                                        <p:attrNameLst>
                                          <p:attrName>ppt_x</p:attrName>
                                        </p:attrNameLst>
                                      </p:cBhvr>
                                      <p:tavLst>
                                        <p:tav tm="0">
                                          <p:val>
                                            <p:strVal val="1+#ppt_w/2"/>
                                          </p:val>
                                        </p:tav>
                                        <p:tav tm="100000">
                                          <p:val>
                                            <p:strVal val="#ppt_x"/>
                                          </p:val>
                                        </p:tav>
                                      </p:tavLst>
                                    </p:anim>
                                    <p:anim calcmode="lin" valueType="num">
                                      <p:cBhvr additive="base">
                                        <p:cTn id="31" dur="500" fill="hold"/>
                                        <p:tgtEl>
                                          <p:spTgt spid="46"/>
                                        </p:tgtEl>
                                        <p:attrNameLst>
                                          <p:attrName>ppt_y</p:attrName>
                                        </p:attrNameLst>
                                      </p:cBhvr>
                                      <p:tavLst>
                                        <p:tav tm="0">
                                          <p:val>
                                            <p:strVal val="#ppt_y"/>
                                          </p:val>
                                        </p:tav>
                                        <p:tav tm="100000">
                                          <p:val>
                                            <p:strVal val="#ppt_y"/>
                                          </p:val>
                                        </p:tav>
                                      </p:tavLst>
                                    </p:anim>
                                  </p:childTnLst>
                                </p:cTn>
                              </p:par>
                              <p:par>
                                <p:cTn id="32" presetID="2" presetClass="entr" presetSubtype="8" decel="100000"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 calcmode="lin" valueType="num">
                                      <p:cBhvr additive="base">
                                        <p:cTn id="34" dur="500" fill="hold"/>
                                        <p:tgtEl>
                                          <p:spTgt spid="47"/>
                                        </p:tgtEl>
                                        <p:attrNameLst>
                                          <p:attrName>ppt_x</p:attrName>
                                        </p:attrNameLst>
                                      </p:cBhvr>
                                      <p:tavLst>
                                        <p:tav tm="0">
                                          <p:val>
                                            <p:strVal val="0-#ppt_w/2"/>
                                          </p:val>
                                        </p:tav>
                                        <p:tav tm="100000">
                                          <p:val>
                                            <p:strVal val="#ppt_x"/>
                                          </p:val>
                                        </p:tav>
                                      </p:tavLst>
                                    </p:anim>
                                    <p:anim calcmode="lin" valueType="num">
                                      <p:cBhvr additive="base">
                                        <p:cTn id="35" dur="500" fill="hold"/>
                                        <p:tgtEl>
                                          <p:spTgt spid="47"/>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0"/>
                                  </p:stCondLst>
                                  <p:childTnLst>
                                    <p:set>
                                      <p:cBhvr>
                                        <p:cTn id="37" dur="1" fill="hold">
                                          <p:stCondLst>
                                            <p:cond delay="0"/>
                                          </p:stCondLst>
                                        </p:cTn>
                                        <p:tgtEl>
                                          <p:spTgt spid="48"/>
                                        </p:tgtEl>
                                        <p:attrNameLst>
                                          <p:attrName>style.visibility</p:attrName>
                                        </p:attrNameLst>
                                      </p:cBhvr>
                                      <p:to>
                                        <p:strVal val="visible"/>
                                      </p:to>
                                    </p:set>
                                    <p:anim calcmode="lin" valueType="num">
                                      <p:cBhvr additive="base">
                                        <p:cTn id="38" dur="500" fill="hold"/>
                                        <p:tgtEl>
                                          <p:spTgt spid="48"/>
                                        </p:tgtEl>
                                        <p:attrNameLst>
                                          <p:attrName>ppt_x</p:attrName>
                                        </p:attrNameLst>
                                      </p:cBhvr>
                                      <p:tavLst>
                                        <p:tav tm="0">
                                          <p:val>
                                            <p:strVal val="1+#ppt_w/2"/>
                                          </p:val>
                                        </p:tav>
                                        <p:tav tm="100000">
                                          <p:val>
                                            <p:strVal val="#ppt_x"/>
                                          </p:val>
                                        </p:tav>
                                      </p:tavLst>
                                    </p:anim>
                                    <p:anim calcmode="lin" valueType="num">
                                      <p:cBhvr additive="base">
                                        <p:cTn id="39" dur="500" fill="hold"/>
                                        <p:tgtEl>
                                          <p:spTgt spid="48"/>
                                        </p:tgtEl>
                                        <p:attrNameLst>
                                          <p:attrName>ppt_y</p:attrName>
                                        </p:attrNameLst>
                                      </p:cBhvr>
                                      <p:tavLst>
                                        <p:tav tm="0">
                                          <p:val>
                                            <p:strVal val="#ppt_y"/>
                                          </p:val>
                                        </p:tav>
                                        <p:tav tm="100000">
                                          <p:val>
                                            <p:strVal val="#ppt_y"/>
                                          </p:val>
                                        </p:tav>
                                      </p:tavLst>
                                    </p:anim>
                                  </p:childTnLst>
                                </p:cTn>
                              </p:par>
                              <p:par>
                                <p:cTn id="40" presetID="2" presetClass="entr" presetSubtype="8" decel="100000" fill="hold" grpId="0" nodeType="withEffect">
                                  <p:stCondLst>
                                    <p:cond delay="0"/>
                                  </p:stCondLst>
                                  <p:childTnLst>
                                    <p:set>
                                      <p:cBhvr>
                                        <p:cTn id="41" dur="1" fill="hold">
                                          <p:stCondLst>
                                            <p:cond delay="0"/>
                                          </p:stCondLst>
                                        </p:cTn>
                                        <p:tgtEl>
                                          <p:spTgt spid="49"/>
                                        </p:tgtEl>
                                        <p:attrNameLst>
                                          <p:attrName>style.visibility</p:attrName>
                                        </p:attrNameLst>
                                      </p:cBhvr>
                                      <p:to>
                                        <p:strVal val="visible"/>
                                      </p:to>
                                    </p:set>
                                    <p:anim calcmode="lin" valueType="num">
                                      <p:cBhvr additive="base">
                                        <p:cTn id="42" dur="500" fill="hold"/>
                                        <p:tgtEl>
                                          <p:spTgt spid="49"/>
                                        </p:tgtEl>
                                        <p:attrNameLst>
                                          <p:attrName>ppt_x</p:attrName>
                                        </p:attrNameLst>
                                      </p:cBhvr>
                                      <p:tavLst>
                                        <p:tav tm="0">
                                          <p:val>
                                            <p:strVal val="0-#ppt_w/2"/>
                                          </p:val>
                                        </p:tav>
                                        <p:tav tm="100000">
                                          <p:val>
                                            <p:strVal val="#ppt_x"/>
                                          </p:val>
                                        </p:tav>
                                      </p:tavLst>
                                    </p:anim>
                                    <p:anim calcmode="lin" valueType="num">
                                      <p:cBhvr additive="base">
                                        <p:cTn id="43" dur="500" fill="hold"/>
                                        <p:tgtEl>
                                          <p:spTgt spid="49"/>
                                        </p:tgtEl>
                                        <p:attrNameLst>
                                          <p:attrName>ppt_y</p:attrName>
                                        </p:attrNameLst>
                                      </p:cBhvr>
                                      <p:tavLst>
                                        <p:tav tm="0">
                                          <p:val>
                                            <p:strVal val="#ppt_y"/>
                                          </p:val>
                                        </p:tav>
                                        <p:tav tm="100000">
                                          <p:val>
                                            <p:strVal val="#ppt_y"/>
                                          </p:val>
                                        </p:tav>
                                      </p:tavLst>
                                    </p:anim>
                                  </p:childTnLst>
                                </p:cTn>
                              </p:par>
                              <p:par>
                                <p:cTn id="44" presetID="2" presetClass="entr" presetSubtype="2" decel="100000" fill="hold" grpId="0" nodeType="withEffect">
                                  <p:stCondLst>
                                    <p:cond delay="0"/>
                                  </p:stCondLst>
                                  <p:childTnLst>
                                    <p:set>
                                      <p:cBhvr>
                                        <p:cTn id="45" dur="1" fill="hold">
                                          <p:stCondLst>
                                            <p:cond delay="0"/>
                                          </p:stCondLst>
                                        </p:cTn>
                                        <p:tgtEl>
                                          <p:spTgt spid="50"/>
                                        </p:tgtEl>
                                        <p:attrNameLst>
                                          <p:attrName>style.visibility</p:attrName>
                                        </p:attrNameLst>
                                      </p:cBhvr>
                                      <p:to>
                                        <p:strVal val="visible"/>
                                      </p:to>
                                    </p:set>
                                    <p:anim calcmode="lin" valueType="num">
                                      <p:cBhvr additive="base">
                                        <p:cTn id="46" dur="500" fill="hold"/>
                                        <p:tgtEl>
                                          <p:spTgt spid="50"/>
                                        </p:tgtEl>
                                        <p:attrNameLst>
                                          <p:attrName>ppt_x</p:attrName>
                                        </p:attrNameLst>
                                      </p:cBhvr>
                                      <p:tavLst>
                                        <p:tav tm="0">
                                          <p:val>
                                            <p:strVal val="1+#ppt_w/2"/>
                                          </p:val>
                                        </p:tav>
                                        <p:tav tm="100000">
                                          <p:val>
                                            <p:strVal val="#ppt_x"/>
                                          </p:val>
                                        </p:tav>
                                      </p:tavLst>
                                    </p:anim>
                                    <p:anim calcmode="lin" valueType="num">
                                      <p:cBhvr additive="base">
                                        <p:cTn id="47" dur="500" fill="hold"/>
                                        <p:tgtEl>
                                          <p:spTgt spid="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tmplLst>
          <p:tmpl>
            <p:tnLst>
              <p:par>
                <p:cTn presetID="2" presetClass="entr" presetSubtype="2"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1+#ppt_w/2"/>
                          </p:val>
                        </p:tav>
                        <p:tav tm="100000">
                          <p:val>
                            <p:strVal val="#ppt_x"/>
                          </p:val>
                        </p:tav>
                      </p:tavLst>
                    </p:anim>
                    <p:anim calcmode="lin" valueType="num">
                      <p:cBhvr additive="base">
                        <p:cTn dur="500" fill="hold"/>
                        <p:tgtEl>
                          <p:spTgt spid="7"/>
                        </p:tgtEl>
                        <p:attrNameLst>
                          <p:attrName>ppt_y</p:attrName>
                        </p:attrNameLst>
                      </p:cBhvr>
                      <p:tavLst>
                        <p:tav tm="0">
                          <p:val>
                            <p:strVal val="#ppt_y"/>
                          </p:val>
                        </p:tav>
                        <p:tav tm="100000">
                          <p:val>
                            <p:strVal val="#ppt_y"/>
                          </p:val>
                        </p:tav>
                      </p:tavLst>
                    </p:anim>
                  </p:childTnLst>
                </p:cTn>
              </p:par>
            </p:tnLst>
          </p:tmpl>
        </p:tmplLst>
      </p:bldP>
      <p:bldP spid="43" grpId="0" animBg="1"/>
      <p:bldP spid="44" grpId="0">
        <p:tmplLst>
          <p:tmpl>
            <p:tnLst>
              <p:par>
                <p:cTn presetID="2" presetClass="entr" presetSubtype="2" decel="10000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animBg="1"/>
      <p:bldP spid="46" grpId="0">
        <p:tmplLst>
          <p:tmpl>
            <p:tnLst>
              <p:par>
                <p:cTn presetID="2" presetClass="entr" presetSubtype="2" decel="100000" fill="hold" nodeType="withEffect">
                  <p:stCondLst>
                    <p:cond delay="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1+#ppt_w/2"/>
                          </p:val>
                        </p:tav>
                        <p:tav tm="100000">
                          <p:val>
                            <p:strVal val="#ppt_x"/>
                          </p:val>
                        </p:tav>
                      </p:tavLst>
                    </p:anim>
                    <p:anim calcmode="lin" valueType="num">
                      <p:cBhvr additive="base">
                        <p:cTn dur="500" fill="hold"/>
                        <p:tgtEl>
                          <p:spTgt spid="46"/>
                        </p:tgtEl>
                        <p:attrNameLst>
                          <p:attrName>ppt_y</p:attrName>
                        </p:attrNameLst>
                      </p:cBhvr>
                      <p:tavLst>
                        <p:tav tm="0">
                          <p:val>
                            <p:strVal val="#ppt_y"/>
                          </p:val>
                        </p:tav>
                        <p:tav tm="100000">
                          <p:val>
                            <p:strVal val="#ppt_y"/>
                          </p:val>
                        </p:tav>
                      </p:tavLst>
                    </p:anim>
                  </p:childTnLst>
                </p:cTn>
              </p:par>
            </p:tnLst>
          </p:tmpl>
        </p:tmplLst>
      </p:bldP>
      <p:bldP spid="47" grpId="0" animBg="1"/>
      <p:bldP spid="48" grpId="0">
        <p:tmplLst>
          <p:tmpl>
            <p:tnLst>
              <p:par>
                <p:cTn presetID="2" presetClass="entr" presetSubtype="2"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1+#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animBg="1"/>
      <p:bldP spid="50" grpId="0">
        <p:tmplLst>
          <p:tmpl>
            <p:tnLst>
              <p:par>
                <p:cTn presetID="2" presetClass="entr" presetSubtype="2" decel="100000" fill="hold" nodeType="withEffect">
                  <p:stCondLst>
                    <p:cond delay="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1+#ppt_w/2"/>
                          </p:val>
                        </p:tav>
                        <p:tav tm="100000">
                          <p:val>
                            <p:strVal val="#ppt_x"/>
                          </p:val>
                        </p:tav>
                      </p:tavLst>
                    </p:anim>
                    <p:anim calcmode="lin" valueType="num">
                      <p:cBhvr additive="base">
                        <p:cTn dur="500" fill="hold"/>
                        <p:tgtEl>
                          <p:spTgt spid="5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 point infographic - Higher bullet points">
    <p:spTree>
      <p:nvGrpSpPr>
        <p:cNvPr id="1" name=""/>
        <p:cNvGrpSpPr/>
        <p:nvPr/>
      </p:nvGrpSpPr>
      <p:grpSpPr>
        <a:xfrm>
          <a:off x="0" y="0"/>
          <a:ext cx="0" cy="0"/>
          <a:chOff x="0" y="0"/>
          <a:chExt cx="0" cy="0"/>
        </a:xfrm>
      </p:grpSpPr>
      <p:sp>
        <p:nvSpPr>
          <p:cNvPr id="3" name="Text Placeholder 24">
            <a:extLst>
              <a:ext uri="{FF2B5EF4-FFF2-40B4-BE49-F238E27FC236}">
                <a16:creationId xmlns:a16="http://schemas.microsoft.com/office/drawing/2014/main" id="{96BF1B02-45E2-EB6A-369D-4E7B0DF07733}"/>
              </a:ext>
            </a:extLst>
          </p:cNvPr>
          <p:cNvSpPr>
            <a:spLocks noGrp="1"/>
          </p:cNvSpPr>
          <p:nvPr>
            <p:ph type="body" sz="quarter" idx="22" hasCustomPrompt="1"/>
          </p:nvPr>
        </p:nvSpPr>
        <p:spPr>
          <a:xfrm>
            <a:off x="309880" y="1726601"/>
            <a:ext cx="2091324" cy="3719816"/>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a:t>
            </a:r>
            <a:r>
              <a:rPr lang="en-GB" dirty="0"/>
              <a:t>. (175 char)</a:t>
            </a:r>
          </a:p>
        </p:txBody>
      </p:sp>
      <p:cxnSp>
        <p:nvCxnSpPr>
          <p:cNvPr id="8" name="Straight Connector 7">
            <a:extLst>
              <a:ext uri="{FF2B5EF4-FFF2-40B4-BE49-F238E27FC236}">
                <a16:creationId xmlns:a16="http://schemas.microsoft.com/office/drawing/2014/main" id="{1C95A3B6-D864-C4D0-7B07-9C2A961F219F}"/>
              </a:ext>
            </a:extLst>
          </p:cNvPr>
          <p:cNvCxnSpPr/>
          <p:nvPr userDrawn="1"/>
        </p:nvCxnSpPr>
        <p:spPr>
          <a:xfrm>
            <a:off x="-42802" y="1518580"/>
            <a:ext cx="12299653" cy="0"/>
          </a:xfrm>
          <a:prstGeom prst="line">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D71BFABC-FC32-E8D0-926C-1C61E35FE696}"/>
              </a:ext>
            </a:extLst>
          </p:cNvPr>
          <p:cNvSpPr/>
          <p:nvPr userDrawn="1"/>
        </p:nvSpPr>
        <p:spPr>
          <a:xfrm>
            <a:off x="303213" y="1380416"/>
            <a:ext cx="276327" cy="276327"/>
          </a:xfrm>
          <a:prstGeom prst="ellipse">
            <a:avLst/>
          </a:prstGeom>
          <a:solidFill>
            <a:schemeClr val="accent1"/>
          </a:solidFill>
          <a:ln w="44450" cap="rnd">
            <a:solidFill>
              <a:schemeClr val="bg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10" name="Text Placeholder 24">
            <a:extLst>
              <a:ext uri="{FF2B5EF4-FFF2-40B4-BE49-F238E27FC236}">
                <a16:creationId xmlns:a16="http://schemas.microsoft.com/office/drawing/2014/main" id="{A49D7BD1-1F21-A5D3-5472-D1D0B43639BA}"/>
              </a:ext>
            </a:extLst>
          </p:cNvPr>
          <p:cNvSpPr>
            <a:spLocks noGrp="1"/>
          </p:cNvSpPr>
          <p:nvPr>
            <p:ph type="body" sz="quarter" idx="23" hasCustomPrompt="1"/>
          </p:nvPr>
        </p:nvSpPr>
        <p:spPr>
          <a:xfrm>
            <a:off x="2679569" y="1726601"/>
            <a:ext cx="2091324" cy="3719816"/>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a:t>
            </a:r>
            <a:r>
              <a:rPr lang="en-GB" dirty="0"/>
              <a:t>. (175 char)</a:t>
            </a:r>
          </a:p>
        </p:txBody>
      </p:sp>
      <p:sp>
        <p:nvSpPr>
          <p:cNvPr id="11" name="Text Placeholder 24">
            <a:extLst>
              <a:ext uri="{FF2B5EF4-FFF2-40B4-BE49-F238E27FC236}">
                <a16:creationId xmlns:a16="http://schemas.microsoft.com/office/drawing/2014/main" id="{237229E7-7E5E-1412-A004-54A1BCE0A805}"/>
              </a:ext>
            </a:extLst>
          </p:cNvPr>
          <p:cNvSpPr>
            <a:spLocks noGrp="1"/>
          </p:cNvSpPr>
          <p:nvPr>
            <p:ph type="body" sz="quarter" idx="24" hasCustomPrompt="1"/>
          </p:nvPr>
        </p:nvSpPr>
        <p:spPr>
          <a:xfrm>
            <a:off x="5049258" y="1726601"/>
            <a:ext cx="2091324" cy="3719816"/>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a:t>
            </a:r>
            <a:r>
              <a:rPr lang="en-GB" dirty="0"/>
              <a:t>. (175 char)</a:t>
            </a:r>
          </a:p>
        </p:txBody>
      </p:sp>
      <p:sp>
        <p:nvSpPr>
          <p:cNvPr id="12" name="Text Placeholder 24">
            <a:extLst>
              <a:ext uri="{FF2B5EF4-FFF2-40B4-BE49-F238E27FC236}">
                <a16:creationId xmlns:a16="http://schemas.microsoft.com/office/drawing/2014/main" id="{D54B1D81-6050-23A8-B621-202A9E168187}"/>
              </a:ext>
            </a:extLst>
          </p:cNvPr>
          <p:cNvSpPr>
            <a:spLocks noGrp="1"/>
          </p:cNvSpPr>
          <p:nvPr>
            <p:ph type="body" sz="quarter" idx="25" hasCustomPrompt="1"/>
          </p:nvPr>
        </p:nvSpPr>
        <p:spPr>
          <a:xfrm>
            <a:off x="7418947" y="1726601"/>
            <a:ext cx="2091324" cy="3719816"/>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a:t>
            </a:r>
            <a:r>
              <a:rPr lang="en-GB" dirty="0"/>
              <a:t>. (175 char)</a:t>
            </a:r>
          </a:p>
        </p:txBody>
      </p:sp>
      <p:sp>
        <p:nvSpPr>
          <p:cNvPr id="13" name="Text Placeholder 24">
            <a:extLst>
              <a:ext uri="{FF2B5EF4-FFF2-40B4-BE49-F238E27FC236}">
                <a16:creationId xmlns:a16="http://schemas.microsoft.com/office/drawing/2014/main" id="{AA1E42A3-AC6C-F3E3-F853-8DC4985AE8A2}"/>
              </a:ext>
            </a:extLst>
          </p:cNvPr>
          <p:cNvSpPr>
            <a:spLocks noGrp="1"/>
          </p:cNvSpPr>
          <p:nvPr>
            <p:ph type="body" sz="quarter" idx="26" hasCustomPrompt="1"/>
          </p:nvPr>
        </p:nvSpPr>
        <p:spPr>
          <a:xfrm>
            <a:off x="9788637" y="1726601"/>
            <a:ext cx="2091324" cy="3719816"/>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a:t>
            </a:r>
            <a:r>
              <a:rPr lang="en-GB" dirty="0"/>
              <a:t>. (175 char)</a:t>
            </a:r>
          </a:p>
        </p:txBody>
      </p:sp>
      <p:sp>
        <p:nvSpPr>
          <p:cNvPr id="14" name="Oval 13">
            <a:extLst>
              <a:ext uri="{FF2B5EF4-FFF2-40B4-BE49-F238E27FC236}">
                <a16:creationId xmlns:a16="http://schemas.microsoft.com/office/drawing/2014/main" id="{01B25323-1A9E-0D86-4579-1BC93CDEC343}"/>
              </a:ext>
            </a:extLst>
          </p:cNvPr>
          <p:cNvSpPr/>
          <p:nvPr userDrawn="1"/>
        </p:nvSpPr>
        <p:spPr>
          <a:xfrm>
            <a:off x="2674569" y="1380416"/>
            <a:ext cx="276327" cy="276327"/>
          </a:xfrm>
          <a:prstGeom prst="ellipse">
            <a:avLst/>
          </a:prstGeom>
          <a:solidFill>
            <a:schemeClr val="accent1"/>
          </a:solidFill>
          <a:ln w="44450" cap="rnd">
            <a:solidFill>
              <a:schemeClr val="bg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15" name="Oval 14">
            <a:extLst>
              <a:ext uri="{FF2B5EF4-FFF2-40B4-BE49-F238E27FC236}">
                <a16:creationId xmlns:a16="http://schemas.microsoft.com/office/drawing/2014/main" id="{13EA420E-246E-7904-0580-C152FFDA2460}"/>
              </a:ext>
            </a:extLst>
          </p:cNvPr>
          <p:cNvSpPr/>
          <p:nvPr userDrawn="1"/>
        </p:nvSpPr>
        <p:spPr>
          <a:xfrm>
            <a:off x="5045925" y="1380416"/>
            <a:ext cx="276327" cy="276327"/>
          </a:xfrm>
          <a:prstGeom prst="ellipse">
            <a:avLst/>
          </a:prstGeom>
          <a:solidFill>
            <a:schemeClr val="accent1"/>
          </a:solidFill>
          <a:ln w="44450" cap="rnd">
            <a:solidFill>
              <a:schemeClr val="bg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16" name="Oval 15">
            <a:extLst>
              <a:ext uri="{FF2B5EF4-FFF2-40B4-BE49-F238E27FC236}">
                <a16:creationId xmlns:a16="http://schemas.microsoft.com/office/drawing/2014/main" id="{39AB706C-2CDE-16C8-789D-5881279AB591}"/>
              </a:ext>
            </a:extLst>
          </p:cNvPr>
          <p:cNvSpPr/>
          <p:nvPr userDrawn="1"/>
        </p:nvSpPr>
        <p:spPr>
          <a:xfrm>
            <a:off x="7417281" y="1380416"/>
            <a:ext cx="276327" cy="276327"/>
          </a:xfrm>
          <a:prstGeom prst="ellipse">
            <a:avLst/>
          </a:prstGeom>
          <a:solidFill>
            <a:schemeClr val="accent1"/>
          </a:solidFill>
          <a:ln w="44450" cap="rnd">
            <a:solidFill>
              <a:schemeClr val="bg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17" name="Oval 16">
            <a:extLst>
              <a:ext uri="{FF2B5EF4-FFF2-40B4-BE49-F238E27FC236}">
                <a16:creationId xmlns:a16="http://schemas.microsoft.com/office/drawing/2014/main" id="{0340BADA-0A06-76BA-54AD-3474D32DDC2E}"/>
              </a:ext>
            </a:extLst>
          </p:cNvPr>
          <p:cNvSpPr/>
          <p:nvPr userDrawn="1"/>
        </p:nvSpPr>
        <p:spPr>
          <a:xfrm>
            <a:off x="9788637" y="1380416"/>
            <a:ext cx="276327" cy="276327"/>
          </a:xfrm>
          <a:prstGeom prst="ellipse">
            <a:avLst/>
          </a:prstGeom>
          <a:solidFill>
            <a:schemeClr val="accent1"/>
          </a:solidFill>
          <a:ln w="44450" cap="rnd">
            <a:solidFill>
              <a:schemeClr val="bg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4" name="Title 1">
            <a:extLst>
              <a:ext uri="{FF2B5EF4-FFF2-40B4-BE49-F238E27FC236}">
                <a16:creationId xmlns:a16="http://schemas.microsoft.com/office/drawing/2014/main" id="{09531651-B59A-AAA5-0E3A-FB624EA046A1}"/>
              </a:ext>
            </a:extLst>
          </p:cNvPr>
          <p:cNvSpPr>
            <a:spLocks noGrp="1"/>
          </p:cNvSpPr>
          <p:nvPr>
            <p:ph type="title"/>
          </p:nvPr>
        </p:nvSpPr>
        <p:spPr>
          <a:xfrm>
            <a:off x="303321" y="320736"/>
            <a:ext cx="10383094" cy="522642"/>
          </a:xfrm>
          <a:prstGeom prst="rect">
            <a:avLst/>
          </a:prstGeom>
        </p:spPr>
        <p:txBody>
          <a:bodyPr/>
          <a:lstStyle>
            <a:lvl1pPr>
              <a:defRPr sz="3200">
                <a:solidFill>
                  <a:schemeClr val="tx2"/>
                </a:solidFill>
                <a:latin typeface="+mn-lt"/>
              </a:defRPr>
            </a:lvl1pPr>
          </a:lstStyle>
          <a:p>
            <a:r>
              <a:rPr lang="en-US"/>
              <a:t>Click to edit Master title style</a:t>
            </a:r>
            <a:endParaRPr lang="en-GB"/>
          </a:p>
        </p:txBody>
      </p:sp>
      <p:sp>
        <p:nvSpPr>
          <p:cNvPr id="5" name="Text Placeholder 5">
            <a:extLst>
              <a:ext uri="{FF2B5EF4-FFF2-40B4-BE49-F238E27FC236}">
                <a16:creationId xmlns:a16="http://schemas.microsoft.com/office/drawing/2014/main" id="{616224E1-70D2-FAE7-9D70-CCBC8B8B078C}"/>
              </a:ext>
            </a:extLst>
          </p:cNvPr>
          <p:cNvSpPr>
            <a:spLocks noGrp="1"/>
          </p:cNvSpPr>
          <p:nvPr>
            <p:ph type="body" sz="quarter" idx="10" hasCustomPrompt="1"/>
          </p:nvPr>
        </p:nvSpPr>
        <p:spPr>
          <a:xfrm>
            <a:off x="303213" y="794393"/>
            <a:ext cx="10382654" cy="341632"/>
          </a:xfrm>
        </p:spPr>
        <p:txBody>
          <a:bodyPr wrap="square">
            <a:spAutoFit/>
          </a:bodyPr>
          <a:lstStyle>
            <a:lvl1pPr marL="0" indent="0" algn="l" defTabSz="914400" rtl="0" eaLnBrk="1" latinLnBrk="0" hangingPunct="1">
              <a:buNone/>
              <a:defRPr kumimoji="0" lang="en-GB" sz="1800" b="0" i="0" u="none" strike="noStrike" kern="1200" cap="none" spc="0" normalizeH="0" baseline="0" dirty="0">
                <a:ln>
                  <a:noFill/>
                </a:ln>
                <a:solidFill>
                  <a:srgbClr val="23282C">
                    <a:alpha val="50000"/>
                  </a:srgbClr>
                </a:solidFill>
                <a:effectLst/>
                <a:uLnTx/>
                <a:uFillTx/>
                <a:latin typeface="Inter Light" panose="02000503000000020004" pitchFamily="2" charset="0"/>
                <a:ea typeface="Tahoma" panose="020B0604030504040204" pitchFamily="34" charset="0"/>
                <a:cs typeface="Tahoma" panose="020B0604030504040204" pitchFamily="34" charset="0"/>
              </a:defRPr>
            </a:lvl1pPr>
          </a:lstStyle>
          <a:p>
            <a:pPr lvl="0"/>
            <a:r>
              <a:rPr lang="en-US" dirty="0"/>
              <a:t>Click to edit sub title</a:t>
            </a:r>
            <a:endParaRPr lang="en-GB" dirty="0"/>
          </a:p>
        </p:txBody>
      </p:sp>
    </p:spTree>
    <p:extLst>
      <p:ext uri="{BB962C8B-B14F-4D97-AF65-F5344CB8AC3E}">
        <p14:creationId xmlns:p14="http://schemas.microsoft.com/office/powerpoint/2010/main" val="2154177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par>
                                <p:cTn id="12" presetID="2" presetClass="entr" presetSubtype="8" decel="10000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0-#ppt_w/2"/>
                                          </p:val>
                                        </p:tav>
                                        <p:tav tm="100000">
                                          <p:val>
                                            <p:strVal val="#ppt_x"/>
                                          </p:val>
                                        </p:tav>
                                      </p:tavLst>
                                    </p:anim>
                                    <p:anim calcmode="lin" valueType="num">
                                      <p:cBhvr additive="base">
                                        <p:cTn id="15" dur="50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2" decel="10000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1+#ppt_w/2"/>
                                          </p:val>
                                        </p:tav>
                                        <p:tav tm="100000">
                                          <p:val>
                                            <p:strVal val="#ppt_x"/>
                                          </p:val>
                                        </p:tav>
                                      </p:tavLst>
                                    </p:anim>
                                    <p:anim calcmode="lin" valueType="num">
                                      <p:cBhvr additive="base">
                                        <p:cTn id="19" dur="500" fill="hold"/>
                                        <p:tgtEl>
                                          <p:spTgt spid="10"/>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1+#ppt_w/2"/>
                                          </p:val>
                                        </p:tav>
                                        <p:tav tm="100000">
                                          <p:val>
                                            <p:strVal val="#ppt_x"/>
                                          </p:val>
                                        </p:tav>
                                      </p:tavLst>
                                    </p:anim>
                                    <p:anim calcmode="lin" valueType="num">
                                      <p:cBhvr additive="base">
                                        <p:cTn id="23" dur="500" fill="hold"/>
                                        <p:tgtEl>
                                          <p:spTgt spid="11"/>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1+#ppt_w/2"/>
                                          </p:val>
                                        </p:tav>
                                        <p:tav tm="100000">
                                          <p:val>
                                            <p:strVal val="#ppt_x"/>
                                          </p:val>
                                        </p:tav>
                                      </p:tavLst>
                                    </p:anim>
                                    <p:anim calcmode="lin" valueType="num">
                                      <p:cBhvr additive="base">
                                        <p:cTn id="27" dur="500" fill="hold"/>
                                        <p:tgtEl>
                                          <p:spTgt spid="12"/>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1+#ppt_w/2"/>
                                          </p:val>
                                        </p:tav>
                                        <p:tav tm="100000">
                                          <p:val>
                                            <p:strVal val="#ppt_x"/>
                                          </p:val>
                                        </p:tav>
                                      </p:tavLst>
                                    </p:anim>
                                    <p:anim calcmode="lin" valueType="num">
                                      <p:cBhvr additive="base">
                                        <p:cTn id="31" dur="500" fill="hold"/>
                                        <p:tgtEl>
                                          <p:spTgt spid="13"/>
                                        </p:tgtEl>
                                        <p:attrNameLst>
                                          <p:attrName>ppt_y</p:attrName>
                                        </p:attrNameLst>
                                      </p:cBhvr>
                                      <p:tavLst>
                                        <p:tav tm="0">
                                          <p:val>
                                            <p:strVal val="#ppt_y"/>
                                          </p:val>
                                        </p:tav>
                                        <p:tav tm="100000">
                                          <p:val>
                                            <p:strVal val="#ppt_y"/>
                                          </p:val>
                                        </p:tav>
                                      </p:tavLst>
                                    </p:anim>
                                  </p:childTnLst>
                                </p:cTn>
                              </p:par>
                              <p:par>
                                <p:cTn id="32" presetID="2" presetClass="entr" presetSubtype="8" decel="10000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additive="base">
                                        <p:cTn id="34" dur="500" fill="hold"/>
                                        <p:tgtEl>
                                          <p:spTgt spid="14"/>
                                        </p:tgtEl>
                                        <p:attrNameLst>
                                          <p:attrName>ppt_x</p:attrName>
                                        </p:attrNameLst>
                                      </p:cBhvr>
                                      <p:tavLst>
                                        <p:tav tm="0">
                                          <p:val>
                                            <p:strVal val="0-#ppt_w/2"/>
                                          </p:val>
                                        </p:tav>
                                        <p:tav tm="100000">
                                          <p:val>
                                            <p:strVal val="#ppt_x"/>
                                          </p:val>
                                        </p:tav>
                                      </p:tavLst>
                                    </p:anim>
                                    <p:anim calcmode="lin" valueType="num">
                                      <p:cBhvr additive="base">
                                        <p:cTn id="35" dur="500" fill="hold"/>
                                        <p:tgtEl>
                                          <p:spTgt spid="14"/>
                                        </p:tgtEl>
                                        <p:attrNameLst>
                                          <p:attrName>ppt_y</p:attrName>
                                        </p:attrNameLst>
                                      </p:cBhvr>
                                      <p:tavLst>
                                        <p:tav tm="0">
                                          <p:val>
                                            <p:strVal val="#ppt_y"/>
                                          </p:val>
                                        </p:tav>
                                        <p:tav tm="100000">
                                          <p:val>
                                            <p:strVal val="#ppt_y"/>
                                          </p:val>
                                        </p:tav>
                                      </p:tavLst>
                                    </p:anim>
                                  </p:childTnLst>
                                </p:cTn>
                              </p:par>
                              <p:par>
                                <p:cTn id="36" presetID="2" presetClass="entr" presetSubtype="8" decel="10000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0-#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par>
                                <p:cTn id="40" presetID="2" presetClass="entr" presetSubtype="8" decel="10000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additive="base">
                                        <p:cTn id="42" dur="500" fill="hold"/>
                                        <p:tgtEl>
                                          <p:spTgt spid="16"/>
                                        </p:tgtEl>
                                        <p:attrNameLst>
                                          <p:attrName>ppt_x</p:attrName>
                                        </p:attrNameLst>
                                      </p:cBhvr>
                                      <p:tavLst>
                                        <p:tav tm="0">
                                          <p:val>
                                            <p:strVal val="0-#ppt_w/2"/>
                                          </p:val>
                                        </p:tav>
                                        <p:tav tm="100000">
                                          <p:val>
                                            <p:strVal val="#ppt_x"/>
                                          </p:val>
                                        </p:tav>
                                      </p:tavLst>
                                    </p:anim>
                                    <p:anim calcmode="lin" valueType="num">
                                      <p:cBhvr additive="base">
                                        <p:cTn id="43" dur="500" fill="hold"/>
                                        <p:tgtEl>
                                          <p:spTgt spid="16"/>
                                        </p:tgtEl>
                                        <p:attrNameLst>
                                          <p:attrName>ppt_y</p:attrName>
                                        </p:attrNameLst>
                                      </p:cBhvr>
                                      <p:tavLst>
                                        <p:tav tm="0">
                                          <p:val>
                                            <p:strVal val="#ppt_y"/>
                                          </p:val>
                                        </p:tav>
                                        <p:tav tm="100000">
                                          <p:val>
                                            <p:strVal val="#ppt_y"/>
                                          </p:val>
                                        </p:tav>
                                      </p:tavLst>
                                    </p:anim>
                                  </p:childTnLst>
                                </p:cTn>
                              </p:par>
                              <p:par>
                                <p:cTn id="44" presetID="2" presetClass="entr" presetSubtype="8" decel="10000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fill="hold"/>
                                        <p:tgtEl>
                                          <p:spTgt spid="17"/>
                                        </p:tgtEl>
                                        <p:attrNameLst>
                                          <p:attrName>ppt_x</p:attrName>
                                        </p:attrNameLst>
                                      </p:cBhvr>
                                      <p:tavLst>
                                        <p:tav tm="0">
                                          <p:val>
                                            <p:strVal val="0-#ppt_w/2"/>
                                          </p:val>
                                        </p:tav>
                                        <p:tav tm="100000">
                                          <p:val>
                                            <p:strVal val="#ppt_x"/>
                                          </p:val>
                                        </p:tav>
                                      </p:tavLst>
                                    </p:anim>
                                    <p:anim calcmode="lin" valueType="num">
                                      <p:cBhvr additive="base">
                                        <p:cTn id="47"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 presetClass="entr" presetSubtype="2"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9" grpId="0" animBg="1"/>
      <p:bldP spid="10" grpId="0">
        <p:tmplLst>
          <p:tmpl>
            <p:tnLst>
              <p:par>
                <p:cTn presetID="2" presetClass="entr" presetSubtype="2"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1+#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p:tmplLst>
          <p:tmpl>
            <p:tnLst>
              <p:par>
                <p:cTn presetID="2" presetClass="entr" presetSubtype="2"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2" grpId="0">
        <p:tmplLst>
          <p:tmpl>
            <p:tnLst>
              <p:par>
                <p:cTn presetID="2" presetClass="entr" presetSubtype="2"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p:tmplLst>
          <p:tmpl>
            <p:tnLst>
              <p:par>
                <p:cTn presetID="2" presetClass="entr" presetSubtype="2" decel="10000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animBg="1"/>
      <p:bldP spid="15" grpId="0" animBg="1"/>
      <p:bldP spid="16" grpId="0" animBg="1"/>
      <p:bldP spid="17" grpId="0"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6 point infographic">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2AFAD9C-D3E2-6B0F-3C00-5E8D54D15793}"/>
              </a:ext>
            </a:extLst>
          </p:cNvPr>
          <p:cNvCxnSpPr/>
          <p:nvPr userDrawn="1"/>
        </p:nvCxnSpPr>
        <p:spPr>
          <a:xfrm>
            <a:off x="-42802" y="2280580"/>
            <a:ext cx="12299653" cy="0"/>
          </a:xfrm>
          <a:prstGeom prst="line">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93150620-CE92-2BFD-EE16-5064DFB5718A}"/>
              </a:ext>
            </a:extLst>
          </p:cNvPr>
          <p:cNvSpPr/>
          <p:nvPr userDrawn="1"/>
        </p:nvSpPr>
        <p:spPr>
          <a:xfrm>
            <a:off x="303213" y="2142416"/>
            <a:ext cx="276327" cy="276327"/>
          </a:xfrm>
          <a:prstGeom prst="ellipse">
            <a:avLst/>
          </a:prstGeom>
          <a:solidFill>
            <a:schemeClr val="accent1"/>
          </a:solidFill>
          <a:ln w="44450" cap="rnd">
            <a:solidFill>
              <a:schemeClr val="bg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11" name="Text Placeholder 24">
            <a:extLst>
              <a:ext uri="{FF2B5EF4-FFF2-40B4-BE49-F238E27FC236}">
                <a16:creationId xmlns:a16="http://schemas.microsoft.com/office/drawing/2014/main" id="{B69ADF5D-2C0E-4CB0-4842-F90723090AE0}"/>
              </a:ext>
            </a:extLst>
          </p:cNvPr>
          <p:cNvSpPr>
            <a:spLocks noGrp="1"/>
          </p:cNvSpPr>
          <p:nvPr>
            <p:ph type="body" sz="quarter" idx="18" hasCustomPrompt="1"/>
          </p:nvPr>
        </p:nvSpPr>
        <p:spPr>
          <a:xfrm>
            <a:off x="309880" y="2488601"/>
            <a:ext cx="1713845" cy="1880797"/>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(63 char)</a:t>
            </a:r>
          </a:p>
        </p:txBody>
      </p:sp>
      <p:sp>
        <p:nvSpPr>
          <p:cNvPr id="41" name="Text Placeholder 24">
            <a:extLst>
              <a:ext uri="{FF2B5EF4-FFF2-40B4-BE49-F238E27FC236}">
                <a16:creationId xmlns:a16="http://schemas.microsoft.com/office/drawing/2014/main" id="{F5D56728-8F40-A4DF-CC13-25774A2D771F}"/>
              </a:ext>
            </a:extLst>
          </p:cNvPr>
          <p:cNvSpPr>
            <a:spLocks noGrp="1"/>
          </p:cNvSpPr>
          <p:nvPr>
            <p:ph type="body" sz="quarter" idx="19" hasCustomPrompt="1"/>
          </p:nvPr>
        </p:nvSpPr>
        <p:spPr>
          <a:xfrm>
            <a:off x="2281559" y="2488601"/>
            <a:ext cx="1713845" cy="1880797"/>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(63 char)</a:t>
            </a:r>
          </a:p>
        </p:txBody>
      </p:sp>
      <p:sp>
        <p:nvSpPr>
          <p:cNvPr id="42" name="Text Placeholder 24">
            <a:extLst>
              <a:ext uri="{FF2B5EF4-FFF2-40B4-BE49-F238E27FC236}">
                <a16:creationId xmlns:a16="http://schemas.microsoft.com/office/drawing/2014/main" id="{A1B4A247-DCF9-C996-0514-DB6762ECE5D7}"/>
              </a:ext>
            </a:extLst>
          </p:cNvPr>
          <p:cNvSpPr>
            <a:spLocks noGrp="1"/>
          </p:cNvSpPr>
          <p:nvPr>
            <p:ph type="body" sz="quarter" idx="20" hasCustomPrompt="1"/>
          </p:nvPr>
        </p:nvSpPr>
        <p:spPr>
          <a:xfrm>
            <a:off x="4253238" y="2488601"/>
            <a:ext cx="1713845" cy="1880797"/>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(63 char)</a:t>
            </a:r>
          </a:p>
        </p:txBody>
      </p:sp>
      <p:sp>
        <p:nvSpPr>
          <p:cNvPr id="43" name="Text Placeholder 24">
            <a:extLst>
              <a:ext uri="{FF2B5EF4-FFF2-40B4-BE49-F238E27FC236}">
                <a16:creationId xmlns:a16="http://schemas.microsoft.com/office/drawing/2014/main" id="{9F06CEBA-3AB9-F776-15C2-0A4C9EB80227}"/>
              </a:ext>
            </a:extLst>
          </p:cNvPr>
          <p:cNvSpPr>
            <a:spLocks noGrp="1"/>
          </p:cNvSpPr>
          <p:nvPr>
            <p:ph type="body" sz="quarter" idx="21" hasCustomPrompt="1"/>
          </p:nvPr>
        </p:nvSpPr>
        <p:spPr>
          <a:xfrm>
            <a:off x="6224917" y="2488601"/>
            <a:ext cx="1713845" cy="1880797"/>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(63 char)</a:t>
            </a:r>
          </a:p>
        </p:txBody>
      </p:sp>
      <p:sp>
        <p:nvSpPr>
          <p:cNvPr id="44" name="Text Placeholder 24">
            <a:extLst>
              <a:ext uri="{FF2B5EF4-FFF2-40B4-BE49-F238E27FC236}">
                <a16:creationId xmlns:a16="http://schemas.microsoft.com/office/drawing/2014/main" id="{145C1C69-B852-1F06-6720-57663D864A4C}"/>
              </a:ext>
            </a:extLst>
          </p:cNvPr>
          <p:cNvSpPr>
            <a:spLocks noGrp="1"/>
          </p:cNvSpPr>
          <p:nvPr>
            <p:ph type="body" sz="quarter" idx="22" hasCustomPrompt="1"/>
          </p:nvPr>
        </p:nvSpPr>
        <p:spPr>
          <a:xfrm>
            <a:off x="8196596" y="2488601"/>
            <a:ext cx="1713845" cy="1880797"/>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(63 char)</a:t>
            </a:r>
          </a:p>
        </p:txBody>
      </p:sp>
      <p:sp>
        <p:nvSpPr>
          <p:cNvPr id="45" name="Text Placeholder 24">
            <a:extLst>
              <a:ext uri="{FF2B5EF4-FFF2-40B4-BE49-F238E27FC236}">
                <a16:creationId xmlns:a16="http://schemas.microsoft.com/office/drawing/2014/main" id="{37140F72-0DC1-928A-C06F-9A48373FA2F0}"/>
              </a:ext>
            </a:extLst>
          </p:cNvPr>
          <p:cNvSpPr>
            <a:spLocks noGrp="1"/>
          </p:cNvSpPr>
          <p:nvPr>
            <p:ph type="body" sz="quarter" idx="23" hasCustomPrompt="1"/>
          </p:nvPr>
        </p:nvSpPr>
        <p:spPr>
          <a:xfrm>
            <a:off x="10168275" y="2488601"/>
            <a:ext cx="1713845" cy="1880797"/>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(63 char)</a:t>
            </a:r>
          </a:p>
        </p:txBody>
      </p:sp>
      <p:sp>
        <p:nvSpPr>
          <p:cNvPr id="46" name="Oval 45">
            <a:extLst>
              <a:ext uri="{FF2B5EF4-FFF2-40B4-BE49-F238E27FC236}">
                <a16:creationId xmlns:a16="http://schemas.microsoft.com/office/drawing/2014/main" id="{2E1221EA-D5CC-602F-CC12-8DDC1676C2B1}"/>
              </a:ext>
            </a:extLst>
          </p:cNvPr>
          <p:cNvSpPr/>
          <p:nvPr userDrawn="1"/>
        </p:nvSpPr>
        <p:spPr>
          <a:xfrm>
            <a:off x="2276225" y="2142416"/>
            <a:ext cx="276327" cy="276327"/>
          </a:xfrm>
          <a:prstGeom prst="ellipse">
            <a:avLst/>
          </a:prstGeom>
          <a:solidFill>
            <a:schemeClr val="accent1"/>
          </a:solidFill>
          <a:ln w="44450" cap="rnd">
            <a:solidFill>
              <a:schemeClr val="bg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47" name="Oval 46">
            <a:extLst>
              <a:ext uri="{FF2B5EF4-FFF2-40B4-BE49-F238E27FC236}">
                <a16:creationId xmlns:a16="http://schemas.microsoft.com/office/drawing/2014/main" id="{F7DFADDA-A572-CFEB-17FD-CF130183CF62}"/>
              </a:ext>
            </a:extLst>
          </p:cNvPr>
          <p:cNvSpPr/>
          <p:nvPr userDrawn="1"/>
        </p:nvSpPr>
        <p:spPr>
          <a:xfrm>
            <a:off x="4249237" y="2142416"/>
            <a:ext cx="276327" cy="276327"/>
          </a:xfrm>
          <a:prstGeom prst="ellipse">
            <a:avLst/>
          </a:prstGeom>
          <a:solidFill>
            <a:schemeClr val="accent1"/>
          </a:solidFill>
          <a:ln w="44450" cap="rnd">
            <a:solidFill>
              <a:schemeClr val="bg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48" name="Oval 47">
            <a:extLst>
              <a:ext uri="{FF2B5EF4-FFF2-40B4-BE49-F238E27FC236}">
                <a16:creationId xmlns:a16="http://schemas.microsoft.com/office/drawing/2014/main" id="{A08A2DBA-30C3-2816-2151-758E1B073C67}"/>
              </a:ext>
            </a:extLst>
          </p:cNvPr>
          <p:cNvSpPr/>
          <p:nvPr userDrawn="1"/>
        </p:nvSpPr>
        <p:spPr>
          <a:xfrm>
            <a:off x="6222249" y="2142416"/>
            <a:ext cx="276327" cy="276327"/>
          </a:xfrm>
          <a:prstGeom prst="ellipse">
            <a:avLst/>
          </a:prstGeom>
          <a:solidFill>
            <a:schemeClr val="accent1"/>
          </a:solidFill>
          <a:ln w="44450" cap="rnd">
            <a:solidFill>
              <a:schemeClr val="bg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49" name="Oval 48">
            <a:extLst>
              <a:ext uri="{FF2B5EF4-FFF2-40B4-BE49-F238E27FC236}">
                <a16:creationId xmlns:a16="http://schemas.microsoft.com/office/drawing/2014/main" id="{3EF83455-1325-AD80-1636-85CBFAC502D3}"/>
              </a:ext>
            </a:extLst>
          </p:cNvPr>
          <p:cNvSpPr/>
          <p:nvPr userDrawn="1"/>
        </p:nvSpPr>
        <p:spPr>
          <a:xfrm>
            <a:off x="8195261" y="2142416"/>
            <a:ext cx="276327" cy="276327"/>
          </a:xfrm>
          <a:prstGeom prst="ellipse">
            <a:avLst/>
          </a:prstGeom>
          <a:solidFill>
            <a:schemeClr val="accent1"/>
          </a:solidFill>
          <a:ln w="44450" cap="rnd">
            <a:solidFill>
              <a:schemeClr val="bg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50" name="Oval 49">
            <a:extLst>
              <a:ext uri="{FF2B5EF4-FFF2-40B4-BE49-F238E27FC236}">
                <a16:creationId xmlns:a16="http://schemas.microsoft.com/office/drawing/2014/main" id="{CF050576-C26E-5175-B7BD-CDB51E93D35C}"/>
              </a:ext>
            </a:extLst>
          </p:cNvPr>
          <p:cNvSpPr/>
          <p:nvPr userDrawn="1"/>
        </p:nvSpPr>
        <p:spPr>
          <a:xfrm>
            <a:off x="10168275" y="2142416"/>
            <a:ext cx="276327" cy="276327"/>
          </a:xfrm>
          <a:prstGeom prst="ellipse">
            <a:avLst/>
          </a:prstGeom>
          <a:solidFill>
            <a:schemeClr val="accent1"/>
          </a:solidFill>
          <a:ln w="44450" cap="rnd">
            <a:solidFill>
              <a:schemeClr val="bg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3" name="Title 1">
            <a:extLst>
              <a:ext uri="{FF2B5EF4-FFF2-40B4-BE49-F238E27FC236}">
                <a16:creationId xmlns:a16="http://schemas.microsoft.com/office/drawing/2014/main" id="{F132557D-E556-69C4-C4B1-3BDA71755C74}"/>
              </a:ext>
            </a:extLst>
          </p:cNvPr>
          <p:cNvSpPr>
            <a:spLocks noGrp="1"/>
          </p:cNvSpPr>
          <p:nvPr>
            <p:ph type="title"/>
          </p:nvPr>
        </p:nvSpPr>
        <p:spPr>
          <a:xfrm>
            <a:off x="303321" y="320736"/>
            <a:ext cx="10383094" cy="522642"/>
          </a:xfrm>
          <a:prstGeom prst="rect">
            <a:avLst/>
          </a:prstGeom>
        </p:spPr>
        <p:txBody>
          <a:bodyPr/>
          <a:lstStyle>
            <a:lvl1pPr>
              <a:defRPr sz="3200">
                <a:solidFill>
                  <a:schemeClr val="tx2"/>
                </a:solidFill>
                <a:latin typeface="+mn-lt"/>
              </a:defRPr>
            </a:lvl1pPr>
          </a:lstStyle>
          <a:p>
            <a:r>
              <a:rPr lang="en-US"/>
              <a:t>Click to edit Master title style</a:t>
            </a:r>
            <a:endParaRPr lang="en-GB"/>
          </a:p>
        </p:txBody>
      </p:sp>
      <p:sp>
        <p:nvSpPr>
          <p:cNvPr id="4" name="Text Placeholder 5">
            <a:extLst>
              <a:ext uri="{FF2B5EF4-FFF2-40B4-BE49-F238E27FC236}">
                <a16:creationId xmlns:a16="http://schemas.microsoft.com/office/drawing/2014/main" id="{28064A70-3554-E874-439B-E8910B78EAF9}"/>
              </a:ext>
            </a:extLst>
          </p:cNvPr>
          <p:cNvSpPr>
            <a:spLocks noGrp="1"/>
          </p:cNvSpPr>
          <p:nvPr>
            <p:ph type="body" sz="quarter" idx="10" hasCustomPrompt="1"/>
          </p:nvPr>
        </p:nvSpPr>
        <p:spPr>
          <a:xfrm>
            <a:off x="303213" y="794393"/>
            <a:ext cx="10382654" cy="341632"/>
          </a:xfrm>
        </p:spPr>
        <p:txBody>
          <a:bodyPr wrap="square">
            <a:spAutoFit/>
          </a:bodyPr>
          <a:lstStyle>
            <a:lvl1pPr marL="0" indent="0" algn="l" defTabSz="914400" rtl="0" eaLnBrk="1" latinLnBrk="0" hangingPunct="1">
              <a:buNone/>
              <a:defRPr kumimoji="0" lang="en-GB" sz="1800" b="0" i="0" u="none" strike="noStrike" kern="1200" cap="none" spc="0" normalizeH="0" baseline="0" dirty="0">
                <a:ln>
                  <a:noFill/>
                </a:ln>
                <a:solidFill>
                  <a:srgbClr val="23282C">
                    <a:alpha val="50000"/>
                  </a:srgbClr>
                </a:solidFill>
                <a:effectLst/>
                <a:uLnTx/>
                <a:uFillTx/>
                <a:latin typeface="Inter Light" panose="02000503000000020004" pitchFamily="2" charset="0"/>
                <a:ea typeface="Tahoma" panose="020B0604030504040204" pitchFamily="34" charset="0"/>
                <a:cs typeface="Tahoma" panose="020B0604030504040204" pitchFamily="34" charset="0"/>
              </a:defRPr>
            </a:lvl1pPr>
          </a:lstStyle>
          <a:p>
            <a:pPr lvl="0"/>
            <a:r>
              <a:rPr lang="en-US" dirty="0"/>
              <a:t>Click to edit sub title</a:t>
            </a:r>
            <a:endParaRPr lang="en-GB" dirty="0"/>
          </a:p>
        </p:txBody>
      </p:sp>
    </p:spTree>
    <p:extLst>
      <p:ext uri="{BB962C8B-B14F-4D97-AF65-F5344CB8AC3E}">
        <p14:creationId xmlns:p14="http://schemas.microsoft.com/office/powerpoint/2010/main" val="3847402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500" fill="hold"/>
                                        <p:tgtEl>
                                          <p:spTgt spid="10"/>
                                        </p:tgtEl>
                                        <p:attrNameLst>
                                          <p:attrName>ppt_x</p:attrName>
                                        </p:attrNameLst>
                                      </p:cBhvr>
                                      <p:tavLst>
                                        <p:tav tm="0">
                                          <p:val>
                                            <p:strVal val="0-#ppt_w/2"/>
                                          </p:val>
                                        </p:tav>
                                        <p:tav tm="100000">
                                          <p:val>
                                            <p:strVal val="#ppt_x"/>
                                          </p:val>
                                        </p:tav>
                                      </p:tavLst>
                                    </p:anim>
                                    <p:anim calcmode="lin" valueType="num">
                                      <p:cBhvr additive="base">
                                        <p:cTn id="11" dur="500" fill="hold"/>
                                        <p:tgtEl>
                                          <p:spTgt spid="10"/>
                                        </p:tgtEl>
                                        <p:attrNameLst>
                                          <p:attrName>ppt_y</p:attrName>
                                        </p:attrNameLst>
                                      </p:cBhvr>
                                      <p:tavLst>
                                        <p:tav tm="0">
                                          <p:val>
                                            <p:strVal val="#ppt_y"/>
                                          </p:val>
                                        </p:tav>
                                        <p:tav tm="100000">
                                          <p:val>
                                            <p:strVal val="#ppt_y"/>
                                          </p:val>
                                        </p:tav>
                                      </p:tavLst>
                                    </p:anim>
                                  </p:childTnLst>
                                </p:cTn>
                              </p:par>
                              <p:par>
                                <p:cTn id="12" presetID="2" presetClass="entr" presetSubtype="2" decel="10000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1+#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2" decel="100000" fill="hold" grpId="0" nodeType="withEffect">
                                  <p:stCondLst>
                                    <p:cond delay="0"/>
                                  </p:stCondLst>
                                  <p:childTnLst>
                                    <p:set>
                                      <p:cBhvr>
                                        <p:cTn id="17" dur="1" fill="hold">
                                          <p:stCondLst>
                                            <p:cond delay="0"/>
                                          </p:stCondLst>
                                        </p:cTn>
                                        <p:tgtEl>
                                          <p:spTgt spid="41"/>
                                        </p:tgtEl>
                                        <p:attrNameLst>
                                          <p:attrName>style.visibility</p:attrName>
                                        </p:attrNameLst>
                                      </p:cBhvr>
                                      <p:to>
                                        <p:strVal val="visible"/>
                                      </p:to>
                                    </p:set>
                                    <p:anim calcmode="lin" valueType="num">
                                      <p:cBhvr additive="base">
                                        <p:cTn id="18" dur="500" fill="hold"/>
                                        <p:tgtEl>
                                          <p:spTgt spid="41"/>
                                        </p:tgtEl>
                                        <p:attrNameLst>
                                          <p:attrName>ppt_x</p:attrName>
                                        </p:attrNameLst>
                                      </p:cBhvr>
                                      <p:tavLst>
                                        <p:tav tm="0">
                                          <p:val>
                                            <p:strVal val="1+#ppt_w/2"/>
                                          </p:val>
                                        </p:tav>
                                        <p:tav tm="100000">
                                          <p:val>
                                            <p:strVal val="#ppt_x"/>
                                          </p:val>
                                        </p:tav>
                                      </p:tavLst>
                                    </p:anim>
                                    <p:anim calcmode="lin" valueType="num">
                                      <p:cBhvr additive="base">
                                        <p:cTn id="19" dur="500" fill="hold"/>
                                        <p:tgtEl>
                                          <p:spTgt spid="41"/>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 calcmode="lin" valueType="num">
                                      <p:cBhvr additive="base">
                                        <p:cTn id="22" dur="500" fill="hold"/>
                                        <p:tgtEl>
                                          <p:spTgt spid="42"/>
                                        </p:tgtEl>
                                        <p:attrNameLst>
                                          <p:attrName>ppt_x</p:attrName>
                                        </p:attrNameLst>
                                      </p:cBhvr>
                                      <p:tavLst>
                                        <p:tav tm="0">
                                          <p:val>
                                            <p:strVal val="1+#ppt_w/2"/>
                                          </p:val>
                                        </p:tav>
                                        <p:tav tm="100000">
                                          <p:val>
                                            <p:strVal val="#ppt_x"/>
                                          </p:val>
                                        </p:tav>
                                      </p:tavLst>
                                    </p:anim>
                                    <p:anim calcmode="lin" valueType="num">
                                      <p:cBhvr additive="base">
                                        <p:cTn id="23" dur="500" fill="hold"/>
                                        <p:tgtEl>
                                          <p:spTgt spid="42"/>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0"/>
                                  </p:stCondLst>
                                  <p:childTnLst>
                                    <p:set>
                                      <p:cBhvr>
                                        <p:cTn id="25" dur="1" fill="hold">
                                          <p:stCondLst>
                                            <p:cond delay="0"/>
                                          </p:stCondLst>
                                        </p:cTn>
                                        <p:tgtEl>
                                          <p:spTgt spid="43"/>
                                        </p:tgtEl>
                                        <p:attrNameLst>
                                          <p:attrName>style.visibility</p:attrName>
                                        </p:attrNameLst>
                                      </p:cBhvr>
                                      <p:to>
                                        <p:strVal val="visible"/>
                                      </p:to>
                                    </p:set>
                                    <p:anim calcmode="lin" valueType="num">
                                      <p:cBhvr additive="base">
                                        <p:cTn id="26" dur="500" fill="hold"/>
                                        <p:tgtEl>
                                          <p:spTgt spid="43"/>
                                        </p:tgtEl>
                                        <p:attrNameLst>
                                          <p:attrName>ppt_x</p:attrName>
                                        </p:attrNameLst>
                                      </p:cBhvr>
                                      <p:tavLst>
                                        <p:tav tm="0">
                                          <p:val>
                                            <p:strVal val="1+#ppt_w/2"/>
                                          </p:val>
                                        </p:tav>
                                        <p:tav tm="100000">
                                          <p:val>
                                            <p:strVal val="#ppt_x"/>
                                          </p:val>
                                        </p:tav>
                                      </p:tavLst>
                                    </p:anim>
                                    <p:anim calcmode="lin" valueType="num">
                                      <p:cBhvr additive="base">
                                        <p:cTn id="27" dur="500" fill="hold"/>
                                        <p:tgtEl>
                                          <p:spTgt spid="43"/>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0"/>
                                  </p:stCondLst>
                                  <p:childTnLst>
                                    <p:set>
                                      <p:cBhvr>
                                        <p:cTn id="29" dur="1" fill="hold">
                                          <p:stCondLst>
                                            <p:cond delay="0"/>
                                          </p:stCondLst>
                                        </p:cTn>
                                        <p:tgtEl>
                                          <p:spTgt spid="44"/>
                                        </p:tgtEl>
                                        <p:attrNameLst>
                                          <p:attrName>style.visibility</p:attrName>
                                        </p:attrNameLst>
                                      </p:cBhvr>
                                      <p:to>
                                        <p:strVal val="visible"/>
                                      </p:to>
                                    </p:set>
                                    <p:anim calcmode="lin" valueType="num">
                                      <p:cBhvr additive="base">
                                        <p:cTn id="30" dur="500" fill="hold"/>
                                        <p:tgtEl>
                                          <p:spTgt spid="44"/>
                                        </p:tgtEl>
                                        <p:attrNameLst>
                                          <p:attrName>ppt_x</p:attrName>
                                        </p:attrNameLst>
                                      </p:cBhvr>
                                      <p:tavLst>
                                        <p:tav tm="0">
                                          <p:val>
                                            <p:strVal val="1+#ppt_w/2"/>
                                          </p:val>
                                        </p:tav>
                                        <p:tav tm="100000">
                                          <p:val>
                                            <p:strVal val="#ppt_x"/>
                                          </p:val>
                                        </p:tav>
                                      </p:tavLst>
                                    </p:anim>
                                    <p:anim calcmode="lin" valueType="num">
                                      <p:cBhvr additive="base">
                                        <p:cTn id="31" dur="500" fill="hold"/>
                                        <p:tgtEl>
                                          <p:spTgt spid="44"/>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0"/>
                                  </p:stCondLst>
                                  <p:childTnLst>
                                    <p:set>
                                      <p:cBhvr>
                                        <p:cTn id="33" dur="1" fill="hold">
                                          <p:stCondLst>
                                            <p:cond delay="0"/>
                                          </p:stCondLst>
                                        </p:cTn>
                                        <p:tgtEl>
                                          <p:spTgt spid="45"/>
                                        </p:tgtEl>
                                        <p:attrNameLst>
                                          <p:attrName>style.visibility</p:attrName>
                                        </p:attrNameLst>
                                      </p:cBhvr>
                                      <p:to>
                                        <p:strVal val="visible"/>
                                      </p:to>
                                    </p:set>
                                    <p:anim calcmode="lin" valueType="num">
                                      <p:cBhvr additive="base">
                                        <p:cTn id="34" dur="500" fill="hold"/>
                                        <p:tgtEl>
                                          <p:spTgt spid="45"/>
                                        </p:tgtEl>
                                        <p:attrNameLst>
                                          <p:attrName>ppt_x</p:attrName>
                                        </p:attrNameLst>
                                      </p:cBhvr>
                                      <p:tavLst>
                                        <p:tav tm="0">
                                          <p:val>
                                            <p:strVal val="1+#ppt_w/2"/>
                                          </p:val>
                                        </p:tav>
                                        <p:tav tm="100000">
                                          <p:val>
                                            <p:strVal val="#ppt_x"/>
                                          </p:val>
                                        </p:tav>
                                      </p:tavLst>
                                    </p:anim>
                                    <p:anim calcmode="lin" valueType="num">
                                      <p:cBhvr additive="base">
                                        <p:cTn id="35" dur="500" fill="hold"/>
                                        <p:tgtEl>
                                          <p:spTgt spid="45"/>
                                        </p:tgtEl>
                                        <p:attrNameLst>
                                          <p:attrName>ppt_y</p:attrName>
                                        </p:attrNameLst>
                                      </p:cBhvr>
                                      <p:tavLst>
                                        <p:tav tm="0">
                                          <p:val>
                                            <p:strVal val="#ppt_y"/>
                                          </p:val>
                                        </p:tav>
                                        <p:tav tm="100000">
                                          <p:val>
                                            <p:strVal val="#ppt_y"/>
                                          </p:val>
                                        </p:tav>
                                      </p:tavLst>
                                    </p:anim>
                                  </p:childTnLst>
                                </p:cTn>
                              </p:par>
                              <p:par>
                                <p:cTn id="36" presetID="2" presetClass="entr" presetSubtype="8" decel="100000" fill="hold" grpId="0" nodeType="withEffect">
                                  <p:stCondLst>
                                    <p:cond delay="0"/>
                                  </p:stCondLst>
                                  <p:childTnLst>
                                    <p:set>
                                      <p:cBhvr>
                                        <p:cTn id="37" dur="1" fill="hold">
                                          <p:stCondLst>
                                            <p:cond delay="0"/>
                                          </p:stCondLst>
                                        </p:cTn>
                                        <p:tgtEl>
                                          <p:spTgt spid="46"/>
                                        </p:tgtEl>
                                        <p:attrNameLst>
                                          <p:attrName>style.visibility</p:attrName>
                                        </p:attrNameLst>
                                      </p:cBhvr>
                                      <p:to>
                                        <p:strVal val="visible"/>
                                      </p:to>
                                    </p:set>
                                    <p:anim calcmode="lin" valueType="num">
                                      <p:cBhvr additive="base">
                                        <p:cTn id="38" dur="500" fill="hold"/>
                                        <p:tgtEl>
                                          <p:spTgt spid="46"/>
                                        </p:tgtEl>
                                        <p:attrNameLst>
                                          <p:attrName>ppt_x</p:attrName>
                                        </p:attrNameLst>
                                      </p:cBhvr>
                                      <p:tavLst>
                                        <p:tav tm="0">
                                          <p:val>
                                            <p:strVal val="0-#ppt_w/2"/>
                                          </p:val>
                                        </p:tav>
                                        <p:tav tm="100000">
                                          <p:val>
                                            <p:strVal val="#ppt_x"/>
                                          </p:val>
                                        </p:tav>
                                      </p:tavLst>
                                    </p:anim>
                                    <p:anim calcmode="lin" valueType="num">
                                      <p:cBhvr additive="base">
                                        <p:cTn id="39" dur="500" fill="hold"/>
                                        <p:tgtEl>
                                          <p:spTgt spid="46"/>
                                        </p:tgtEl>
                                        <p:attrNameLst>
                                          <p:attrName>ppt_y</p:attrName>
                                        </p:attrNameLst>
                                      </p:cBhvr>
                                      <p:tavLst>
                                        <p:tav tm="0">
                                          <p:val>
                                            <p:strVal val="#ppt_y"/>
                                          </p:val>
                                        </p:tav>
                                        <p:tav tm="100000">
                                          <p:val>
                                            <p:strVal val="#ppt_y"/>
                                          </p:val>
                                        </p:tav>
                                      </p:tavLst>
                                    </p:anim>
                                  </p:childTnLst>
                                </p:cTn>
                              </p:par>
                              <p:par>
                                <p:cTn id="40" presetID="2" presetClass="entr" presetSubtype="8" decel="100000" fill="hold" grpId="0" nodeType="withEffect">
                                  <p:stCondLst>
                                    <p:cond delay="0"/>
                                  </p:stCondLst>
                                  <p:childTnLst>
                                    <p:set>
                                      <p:cBhvr>
                                        <p:cTn id="41" dur="1" fill="hold">
                                          <p:stCondLst>
                                            <p:cond delay="0"/>
                                          </p:stCondLst>
                                        </p:cTn>
                                        <p:tgtEl>
                                          <p:spTgt spid="47"/>
                                        </p:tgtEl>
                                        <p:attrNameLst>
                                          <p:attrName>style.visibility</p:attrName>
                                        </p:attrNameLst>
                                      </p:cBhvr>
                                      <p:to>
                                        <p:strVal val="visible"/>
                                      </p:to>
                                    </p:set>
                                    <p:anim calcmode="lin" valueType="num">
                                      <p:cBhvr additive="base">
                                        <p:cTn id="42" dur="500" fill="hold"/>
                                        <p:tgtEl>
                                          <p:spTgt spid="47"/>
                                        </p:tgtEl>
                                        <p:attrNameLst>
                                          <p:attrName>ppt_x</p:attrName>
                                        </p:attrNameLst>
                                      </p:cBhvr>
                                      <p:tavLst>
                                        <p:tav tm="0">
                                          <p:val>
                                            <p:strVal val="0-#ppt_w/2"/>
                                          </p:val>
                                        </p:tav>
                                        <p:tav tm="100000">
                                          <p:val>
                                            <p:strVal val="#ppt_x"/>
                                          </p:val>
                                        </p:tav>
                                      </p:tavLst>
                                    </p:anim>
                                    <p:anim calcmode="lin" valueType="num">
                                      <p:cBhvr additive="base">
                                        <p:cTn id="43" dur="500" fill="hold"/>
                                        <p:tgtEl>
                                          <p:spTgt spid="47"/>
                                        </p:tgtEl>
                                        <p:attrNameLst>
                                          <p:attrName>ppt_y</p:attrName>
                                        </p:attrNameLst>
                                      </p:cBhvr>
                                      <p:tavLst>
                                        <p:tav tm="0">
                                          <p:val>
                                            <p:strVal val="#ppt_y"/>
                                          </p:val>
                                        </p:tav>
                                        <p:tav tm="100000">
                                          <p:val>
                                            <p:strVal val="#ppt_y"/>
                                          </p:val>
                                        </p:tav>
                                      </p:tavLst>
                                    </p:anim>
                                  </p:childTnLst>
                                </p:cTn>
                              </p:par>
                              <p:par>
                                <p:cTn id="44" presetID="2" presetClass="entr" presetSubtype="8" decel="100000" fill="hold" grpId="0" nodeType="withEffect">
                                  <p:stCondLst>
                                    <p:cond delay="0"/>
                                  </p:stCondLst>
                                  <p:childTnLst>
                                    <p:set>
                                      <p:cBhvr>
                                        <p:cTn id="45" dur="1" fill="hold">
                                          <p:stCondLst>
                                            <p:cond delay="0"/>
                                          </p:stCondLst>
                                        </p:cTn>
                                        <p:tgtEl>
                                          <p:spTgt spid="48"/>
                                        </p:tgtEl>
                                        <p:attrNameLst>
                                          <p:attrName>style.visibility</p:attrName>
                                        </p:attrNameLst>
                                      </p:cBhvr>
                                      <p:to>
                                        <p:strVal val="visible"/>
                                      </p:to>
                                    </p:set>
                                    <p:anim calcmode="lin" valueType="num">
                                      <p:cBhvr additive="base">
                                        <p:cTn id="46" dur="500" fill="hold"/>
                                        <p:tgtEl>
                                          <p:spTgt spid="48"/>
                                        </p:tgtEl>
                                        <p:attrNameLst>
                                          <p:attrName>ppt_x</p:attrName>
                                        </p:attrNameLst>
                                      </p:cBhvr>
                                      <p:tavLst>
                                        <p:tav tm="0">
                                          <p:val>
                                            <p:strVal val="0-#ppt_w/2"/>
                                          </p:val>
                                        </p:tav>
                                        <p:tav tm="100000">
                                          <p:val>
                                            <p:strVal val="#ppt_x"/>
                                          </p:val>
                                        </p:tav>
                                      </p:tavLst>
                                    </p:anim>
                                    <p:anim calcmode="lin" valueType="num">
                                      <p:cBhvr additive="base">
                                        <p:cTn id="47" dur="500" fill="hold"/>
                                        <p:tgtEl>
                                          <p:spTgt spid="48"/>
                                        </p:tgtEl>
                                        <p:attrNameLst>
                                          <p:attrName>ppt_y</p:attrName>
                                        </p:attrNameLst>
                                      </p:cBhvr>
                                      <p:tavLst>
                                        <p:tav tm="0">
                                          <p:val>
                                            <p:strVal val="#ppt_y"/>
                                          </p:val>
                                        </p:tav>
                                        <p:tav tm="100000">
                                          <p:val>
                                            <p:strVal val="#ppt_y"/>
                                          </p:val>
                                        </p:tav>
                                      </p:tavLst>
                                    </p:anim>
                                  </p:childTnLst>
                                </p:cTn>
                              </p:par>
                              <p:par>
                                <p:cTn id="48" presetID="2" presetClass="entr" presetSubtype="8" decel="100000" fill="hold" grpId="0" nodeType="withEffect">
                                  <p:stCondLst>
                                    <p:cond delay="0"/>
                                  </p:stCondLst>
                                  <p:childTnLst>
                                    <p:set>
                                      <p:cBhvr>
                                        <p:cTn id="49" dur="1" fill="hold">
                                          <p:stCondLst>
                                            <p:cond delay="0"/>
                                          </p:stCondLst>
                                        </p:cTn>
                                        <p:tgtEl>
                                          <p:spTgt spid="49"/>
                                        </p:tgtEl>
                                        <p:attrNameLst>
                                          <p:attrName>style.visibility</p:attrName>
                                        </p:attrNameLst>
                                      </p:cBhvr>
                                      <p:to>
                                        <p:strVal val="visible"/>
                                      </p:to>
                                    </p:set>
                                    <p:anim calcmode="lin" valueType="num">
                                      <p:cBhvr additive="base">
                                        <p:cTn id="50" dur="500" fill="hold"/>
                                        <p:tgtEl>
                                          <p:spTgt spid="49"/>
                                        </p:tgtEl>
                                        <p:attrNameLst>
                                          <p:attrName>ppt_x</p:attrName>
                                        </p:attrNameLst>
                                      </p:cBhvr>
                                      <p:tavLst>
                                        <p:tav tm="0">
                                          <p:val>
                                            <p:strVal val="0-#ppt_w/2"/>
                                          </p:val>
                                        </p:tav>
                                        <p:tav tm="100000">
                                          <p:val>
                                            <p:strVal val="#ppt_x"/>
                                          </p:val>
                                        </p:tav>
                                      </p:tavLst>
                                    </p:anim>
                                    <p:anim calcmode="lin" valueType="num">
                                      <p:cBhvr additive="base">
                                        <p:cTn id="51" dur="500" fill="hold"/>
                                        <p:tgtEl>
                                          <p:spTgt spid="49"/>
                                        </p:tgtEl>
                                        <p:attrNameLst>
                                          <p:attrName>ppt_y</p:attrName>
                                        </p:attrNameLst>
                                      </p:cBhvr>
                                      <p:tavLst>
                                        <p:tav tm="0">
                                          <p:val>
                                            <p:strVal val="#ppt_y"/>
                                          </p:val>
                                        </p:tav>
                                        <p:tav tm="100000">
                                          <p:val>
                                            <p:strVal val="#ppt_y"/>
                                          </p:val>
                                        </p:tav>
                                      </p:tavLst>
                                    </p:anim>
                                  </p:childTnLst>
                                </p:cTn>
                              </p:par>
                              <p:par>
                                <p:cTn id="52" presetID="2" presetClass="entr" presetSubtype="8" decel="100000" fill="hold" grpId="0" nodeType="withEffect">
                                  <p:stCondLst>
                                    <p:cond delay="0"/>
                                  </p:stCondLst>
                                  <p:childTnLst>
                                    <p:set>
                                      <p:cBhvr>
                                        <p:cTn id="53" dur="1" fill="hold">
                                          <p:stCondLst>
                                            <p:cond delay="0"/>
                                          </p:stCondLst>
                                        </p:cTn>
                                        <p:tgtEl>
                                          <p:spTgt spid="50"/>
                                        </p:tgtEl>
                                        <p:attrNameLst>
                                          <p:attrName>style.visibility</p:attrName>
                                        </p:attrNameLst>
                                      </p:cBhvr>
                                      <p:to>
                                        <p:strVal val="visible"/>
                                      </p:to>
                                    </p:set>
                                    <p:anim calcmode="lin" valueType="num">
                                      <p:cBhvr additive="base">
                                        <p:cTn id="54" dur="500" fill="hold"/>
                                        <p:tgtEl>
                                          <p:spTgt spid="50"/>
                                        </p:tgtEl>
                                        <p:attrNameLst>
                                          <p:attrName>ppt_x</p:attrName>
                                        </p:attrNameLst>
                                      </p:cBhvr>
                                      <p:tavLst>
                                        <p:tav tm="0">
                                          <p:val>
                                            <p:strVal val="0-#ppt_w/2"/>
                                          </p:val>
                                        </p:tav>
                                        <p:tav tm="100000">
                                          <p:val>
                                            <p:strVal val="#ppt_x"/>
                                          </p:val>
                                        </p:tav>
                                      </p:tavLst>
                                    </p:anim>
                                    <p:anim calcmode="lin" valueType="num">
                                      <p:cBhvr additive="base">
                                        <p:cTn id="55" dur="500" fill="hold"/>
                                        <p:tgtEl>
                                          <p:spTgt spid="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tmplLst>
          <p:tmpl>
            <p:tnLst>
              <p:par>
                <p:cTn presetID="2" presetClass="entr" presetSubtype="2"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41" grpId="0">
        <p:tmplLst>
          <p:tmpl>
            <p:tnLst>
              <p:par>
                <p:cTn presetID="2" presetClass="entr" presetSubtype="2" decel="10000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p:tmplLst>
          <p:tmpl>
            <p:tnLst>
              <p:par>
                <p:cTn presetID="2" presetClass="entr" presetSubtype="2" decel="10000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p:tmplLst>
          <p:tmpl>
            <p:tnLst>
              <p:par>
                <p:cTn presetID="2" presetClass="entr" presetSubtype="2"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p:tmplLst>
          <p:tmpl>
            <p:tnLst>
              <p:par>
                <p:cTn presetID="2" presetClass="entr" presetSubtype="2" decel="10000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p:tmplLst>
          <p:tmpl>
            <p:tnLst>
              <p:par>
                <p:cTn presetID="2" presetClass="entr" presetSubtype="2" decel="10000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animBg="1"/>
      <p:bldP spid="47" grpId="0" animBg="1"/>
      <p:bldP spid="48" grpId="0" animBg="1"/>
      <p:bldP spid="49" grpId="0" animBg="1"/>
      <p:bldP spid="50" grpId="0" animBg="1"/>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 point infographic - Higher bullet points">
    <p:spTree>
      <p:nvGrpSpPr>
        <p:cNvPr id="1" name=""/>
        <p:cNvGrpSpPr/>
        <p:nvPr/>
      </p:nvGrpSpPr>
      <p:grpSpPr>
        <a:xfrm>
          <a:off x="0" y="0"/>
          <a:ext cx="0" cy="0"/>
          <a:chOff x="0" y="0"/>
          <a:chExt cx="0" cy="0"/>
        </a:xfrm>
      </p:grpSpPr>
      <p:sp>
        <p:nvSpPr>
          <p:cNvPr id="3" name="Text Placeholder 24">
            <a:extLst>
              <a:ext uri="{FF2B5EF4-FFF2-40B4-BE49-F238E27FC236}">
                <a16:creationId xmlns:a16="http://schemas.microsoft.com/office/drawing/2014/main" id="{A16CBA27-E457-2964-2D2A-14F4C4F059E8}"/>
              </a:ext>
            </a:extLst>
          </p:cNvPr>
          <p:cNvSpPr>
            <a:spLocks noGrp="1"/>
          </p:cNvSpPr>
          <p:nvPr>
            <p:ph type="body" sz="quarter" idx="24" hasCustomPrompt="1"/>
          </p:nvPr>
        </p:nvSpPr>
        <p:spPr>
          <a:xfrm>
            <a:off x="309880" y="1726601"/>
            <a:ext cx="1708511" cy="3719816"/>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a:t>
            </a:r>
          </a:p>
          <a:p>
            <a:pPr lvl="0"/>
            <a:r>
              <a:rPr lang="en-GB" dirty="0"/>
              <a:t>(127 char)</a:t>
            </a:r>
          </a:p>
        </p:txBody>
      </p:sp>
      <p:cxnSp>
        <p:nvCxnSpPr>
          <p:cNvPr id="4" name="Straight Connector 3">
            <a:extLst>
              <a:ext uri="{FF2B5EF4-FFF2-40B4-BE49-F238E27FC236}">
                <a16:creationId xmlns:a16="http://schemas.microsoft.com/office/drawing/2014/main" id="{5542BF1E-0164-ADBE-D1CB-4DD4EB35FA5F}"/>
              </a:ext>
            </a:extLst>
          </p:cNvPr>
          <p:cNvCxnSpPr/>
          <p:nvPr userDrawn="1"/>
        </p:nvCxnSpPr>
        <p:spPr>
          <a:xfrm>
            <a:off x="-42802" y="1518580"/>
            <a:ext cx="12299653" cy="0"/>
          </a:xfrm>
          <a:prstGeom prst="line">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FF1504F3-5CAC-AC04-6E99-C3F528847309}"/>
              </a:ext>
            </a:extLst>
          </p:cNvPr>
          <p:cNvSpPr/>
          <p:nvPr userDrawn="1"/>
        </p:nvSpPr>
        <p:spPr>
          <a:xfrm>
            <a:off x="303213" y="1380416"/>
            <a:ext cx="276327" cy="276327"/>
          </a:xfrm>
          <a:prstGeom prst="ellipse">
            <a:avLst/>
          </a:prstGeom>
          <a:solidFill>
            <a:schemeClr val="accent1"/>
          </a:solidFill>
          <a:ln w="44450" cap="rnd">
            <a:solidFill>
              <a:schemeClr val="bg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7" name="Text Placeholder 24">
            <a:extLst>
              <a:ext uri="{FF2B5EF4-FFF2-40B4-BE49-F238E27FC236}">
                <a16:creationId xmlns:a16="http://schemas.microsoft.com/office/drawing/2014/main" id="{78805EE1-B1BA-6D23-76EE-AC3ABFE96A75}"/>
              </a:ext>
            </a:extLst>
          </p:cNvPr>
          <p:cNvSpPr>
            <a:spLocks noGrp="1"/>
          </p:cNvSpPr>
          <p:nvPr>
            <p:ph type="body" sz="quarter" idx="25" hasCustomPrompt="1"/>
          </p:nvPr>
        </p:nvSpPr>
        <p:spPr>
          <a:xfrm>
            <a:off x="2282626" y="1726601"/>
            <a:ext cx="1708511" cy="3719816"/>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a:t>
            </a:r>
          </a:p>
          <a:p>
            <a:pPr lvl="0"/>
            <a:r>
              <a:rPr lang="en-GB" dirty="0"/>
              <a:t>(127 char)</a:t>
            </a:r>
          </a:p>
        </p:txBody>
      </p:sp>
      <p:sp>
        <p:nvSpPr>
          <p:cNvPr id="8" name="Text Placeholder 24">
            <a:extLst>
              <a:ext uri="{FF2B5EF4-FFF2-40B4-BE49-F238E27FC236}">
                <a16:creationId xmlns:a16="http://schemas.microsoft.com/office/drawing/2014/main" id="{74B1FB1B-6513-1D36-6DA5-1E7B1AEFFF96}"/>
              </a:ext>
            </a:extLst>
          </p:cNvPr>
          <p:cNvSpPr>
            <a:spLocks noGrp="1"/>
          </p:cNvSpPr>
          <p:nvPr>
            <p:ph type="body" sz="quarter" idx="26" hasCustomPrompt="1"/>
          </p:nvPr>
        </p:nvSpPr>
        <p:spPr>
          <a:xfrm>
            <a:off x="4255372" y="1726601"/>
            <a:ext cx="1708511" cy="3719816"/>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a:t>
            </a:r>
          </a:p>
          <a:p>
            <a:pPr lvl="0"/>
            <a:r>
              <a:rPr lang="en-GB" dirty="0"/>
              <a:t>(127 char)</a:t>
            </a:r>
          </a:p>
        </p:txBody>
      </p:sp>
      <p:sp>
        <p:nvSpPr>
          <p:cNvPr id="12" name="Text Placeholder 24">
            <a:extLst>
              <a:ext uri="{FF2B5EF4-FFF2-40B4-BE49-F238E27FC236}">
                <a16:creationId xmlns:a16="http://schemas.microsoft.com/office/drawing/2014/main" id="{789ABF49-0683-0CBC-382E-D41BCAEB988F}"/>
              </a:ext>
            </a:extLst>
          </p:cNvPr>
          <p:cNvSpPr>
            <a:spLocks noGrp="1"/>
          </p:cNvSpPr>
          <p:nvPr>
            <p:ph type="body" sz="quarter" idx="27" hasCustomPrompt="1"/>
          </p:nvPr>
        </p:nvSpPr>
        <p:spPr>
          <a:xfrm>
            <a:off x="6228118" y="1726601"/>
            <a:ext cx="1708511" cy="3719816"/>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a:t>
            </a:r>
          </a:p>
          <a:p>
            <a:pPr lvl="0"/>
            <a:r>
              <a:rPr lang="en-GB" dirty="0"/>
              <a:t>(127 char)</a:t>
            </a:r>
          </a:p>
        </p:txBody>
      </p:sp>
      <p:sp>
        <p:nvSpPr>
          <p:cNvPr id="13" name="Text Placeholder 24">
            <a:extLst>
              <a:ext uri="{FF2B5EF4-FFF2-40B4-BE49-F238E27FC236}">
                <a16:creationId xmlns:a16="http://schemas.microsoft.com/office/drawing/2014/main" id="{5DC65D24-5B0F-936E-2ED4-9C1D991C5DFE}"/>
              </a:ext>
            </a:extLst>
          </p:cNvPr>
          <p:cNvSpPr>
            <a:spLocks noGrp="1"/>
          </p:cNvSpPr>
          <p:nvPr>
            <p:ph type="body" sz="quarter" idx="28" hasCustomPrompt="1"/>
          </p:nvPr>
        </p:nvSpPr>
        <p:spPr>
          <a:xfrm>
            <a:off x="8200864" y="1726601"/>
            <a:ext cx="1708511" cy="3719816"/>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a:t>
            </a:r>
          </a:p>
          <a:p>
            <a:pPr lvl="0"/>
            <a:r>
              <a:rPr lang="en-GB" dirty="0"/>
              <a:t>(127 char)</a:t>
            </a:r>
          </a:p>
        </p:txBody>
      </p:sp>
      <p:sp>
        <p:nvSpPr>
          <p:cNvPr id="14" name="Text Placeholder 24">
            <a:extLst>
              <a:ext uri="{FF2B5EF4-FFF2-40B4-BE49-F238E27FC236}">
                <a16:creationId xmlns:a16="http://schemas.microsoft.com/office/drawing/2014/main" id="{34C83310-8817-46D9-280C-969A16A26E62}"/>
              </a:ext>
            </a:extLst>
          </p:cNvPr>
          <p:cNvSpPr>
            <a:spLocks noGrp="1"/>
          </p:cNvSpPr>
          <p:nvPr>
            <p:ph type="body" sz="quarter" idx="29" hasCustomPrompt="1"/>
          </p:nvPr>
        </p:nvSpPr>
        <p:spPr>
          <a:xfrm>
            <a:off x="10173609" y="1726601"/>
            <a:ext cx="1708511" cy="3719816"/>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a:t>
            </a:r>
          </a:p>
          <a:p>
            <a:pPr lvl="0"/>
            <a:r>
              <a:rPr lang="en-GB" dirty="0"/>
              <a:t>(127 char)</a:t>
            </a:r>
          </a:p>
        </p:txBody>
      </p:sp>
      <p:sp>
        <p:nvSpPr>
          <p:cNvPr id="15" name="Oval 14">
            <a:extLst>
              <a:ext uri="{FF2B5EF4-FFF2-40B4-BE49-F238E27FC236}">
                <a16:creationId xmlns:a16="http://schemas.microsoft.com/office/drawing/2014/main" id="{D11638FB-5143-C9AF-5D22-466601AEE784}"/>
              </a:ext>
            </a:extLst>
          </p:cNvPr>
          <p:cNvSpPr/>
          <p:nvPr userDrawn="1"/>
        </p:nvSpPr>
        <p:spPr>
          <a:xfrm>
            <a:off x="2277292" y="1380416"/>
            <a:ext cx="276327" cy="276327"/>
          </a:xfrm>
          <a:prstGeom prst="ellipse">
            <a:avLst/>
          </a:prstGeom>
          <a:solidFill>
            <a:schemeClr val="accent1"/>
          </a:solidFill>
          <a:ln w="44450" cap="rnd">
            <a:solidFill>
              <a:schemeClr val="bg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16" name="Oval 15">
            <a:extLst>
              <a:ext uri="{FF2B5EF4-FFF2-40B4-BE49-F238E27FC236}">
                <a16:creationId xmlns:a16="http://schemas.microsoft.com/office/drawing/2014/main" id="{BAE066E7-EAAB-C1D1-03E9-CC3A219F33D4}"/>
              </a:ext>
            </a:extLst>
          </p:cNvPr>
          <p:cNvSpPr/>
          <p:nvPr userDrawn="1"/>
        </p:nvSpPr>
        <p:spPr>
          <a:xfrm>
            <a:off x="4251371" y="1380416"/>
            <a:ext cx="276327" cy="276327"/>
          </a:xfrm>
          <a:prstGeom prst="ellipse">
            <a:avLst/>
          </a:prstGeom>
          <a:solidFill>
            <a:schemeClr val="accent1"/>
          </a:solidFill>
          <a:ln w="44450" cap="rnd">
            <a:solidFill>
              <a:schemeClr val="bg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17" name="Oval 16">
            <a:extLst>
              <a:ext uri="{FF2B5EF4-FFF2-40B4-BE49-F238E27FC236}">
                <a16:creationId xmlns:a16="http://schemas.microsoft.com/office/drawing/2014/main" id="{1C8920DE-0848-A71C-9F7D-0B2F73A789CD}"/>
              </a:ext>
            </a:extLst>
          </p:cNvPr>
          <p:cNvSpPr/>
          <p:nvPr userDrawn="1"/>
        </p:nvSpPr>
        <p:spPr>
          <a:xfrm>
            <a:off x="6225450" y="1380416"/>
            <a:ext cx="276327" cy="276327"/>
          </a:xfrm>
          <a:prstGeom prst="ellipse">
            <a:avLst/>
          </a:prstGeom>
          <a:solidFill>
            <a:schemeClr val="accent1"/>
          </a:solidFill>
          <a:ln w="44450" cap="rnd">
            <a:solidFill>
              <a:schemeClr val="bg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18" name="Oval 17">
            <a:extLst>
              <a:ext uri="{FF2B5EF4-FFF2-40B4-BE49-F238E27FC236}">
                <a16:creationId xmlns:a16="http://schemas.microsoft.com/office/drawing/2014/main" id="{53526EEC-DF1A-B222-3AAA-D086FFA91FA5}"/>
              </a:ext>
            </a:extLst>
          </p:cNvPr>
          <p:cNvSpPr/>
          <p:nvPr userDrawn="1"/>
        </p:nvSpPr>
        <p:spPr>
          <a:xfrm>
            <a:off x="8199529" y="1380416"/>
            <a:ext cx="276327" cy="276327"/>
          </a:xfrm>
          <a:prstGeom prst="ellipse">
            <a:avLst/>
          </a:prstGeom>
          <a:solidFill>
            <a:schemeClr val="accent1"/>
          </a:solidFill>
          <a:ln w="44450" cap="rnd">
            <a:solidFill>
              <a:schemeClr val="bg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19" name="Oval 18">
            <a:extLst>
              <a:ext uri="{FF2B5EF4-FFF2-40B4-BE49-F238E27FC236}">
                <a16:creationId xmlns:a16="http://schemas.microsoft.com/office/drawing/2014/main" id="{06E57B4E-66CE-ED93-3B3A-1F2E54C0485D}"/>
              </a:ext>
            </a:extLst>
          </p:cNvPr>
          <p:cNvSpPr/>
          <p:nvPr userDrawn="1"/>
        </p:nvSpPr>
        <p:spPr>
          <a:xfrm>
            <a:off x="10173609" y="1380416"/>
            <a:ext cx="276327" cy="276327"/>
          </a:xfrm>
          <a:prstGeom prst="ellipse">
            <a:avLst/>
          </a:prstGeom>
          <a:solidFill>
            <a:schemeClr val="accent1"/>
          </a:solidFill>
          <a:ln w="44450" cap="rnd">
            <a:solidFill>
              <a:schemeClr val="bg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9" name="Title 1">
            <a:extLst>
              <a:ext uri="{FF2B5EF4-FFF2-40B4-BE49-F238E27FC236}">
                <a16:creationId xmlns:a16="http://schemas.microsoft.com/office/drawing/2014/main" id="{8D01F8CE-B00A-5E87-682D-9FDA6157FEE2}"/>
              </a:ext>
            </a:extLst>
          </p:cNvPr>
          <p:cNvSpPr>
            <a:spLocks noGrp="1"/>
          </p:cNvSpPr>
          <p:nvPr>
            <p:ph type="title"/>
          </p:nvPr>
        </p:nvSpPr>
        <p:spPr>
          <a:xfrm>
            <a:off x="303321" y="320736"/>
            <a:ext cx="10383094" cy="522642"/>
          </a:xfrm>
          <a:prstGeom prst="rect">
            <a:avLst/>
          </a:prstGeom>
        </p:spPr>
        <p:txBody>
          <a:bodyPr/>
          <a:lstStyle>
            <a:lvl1pPr>
              <a:defRPr sz="3200">
                <a:solidFill>
                  <a:schemeClr val="tx2"/>
                </a:solidFill>
                <a:latin typeface="+mn-lt"/>
              </a:defRPr>
            </a:lvl1pPr>
          </a:lstStyle>
          <a:p>
            <a:r>
              <a:rPr lang="en-US"/>
              <a:t>Click to edit Master title style</a:t>
            </a:r>
            <a:endParaRPr lang="en-GB"/>
          </a:p>
        </p:txBody>
      </p:sp>
      <p:sp>
        <p:nvSpPr>
          <p:cNvPr id="10" name="Text Placeholder 5">
            <a:extLst>
              <a:ext uri="{FF2B5EF4-FFF2-40B4-BE49-F238E27FC236}">
                <a16:creationId xmlns:a16="http://schemas.microsoft.com/office/drawing/2014/main" id="{5CD69BAF-A269-81EC-1725-B19630E9CFAB}"/>
              </a:ext>
            </a:extLst>
          </p:cNvPr>
          <p:cNvSpPr>
            <a:spLocks noGrp="1"/>
          </p:cNvSpPr>
          <p:nvPr>
            <p:ph type="body" sz="quarter" idx="10" hasCustomPrompt="1"/>
          </p:nvPr>
        </p:nvSpPr>
        <p:spPr>
          <a:xfrm>
            <a:off x="303213" y="794393"/>
            <a:ext cx="10382654" cy="341632"/>
          </a:xfrm>
        </p:spPr>
        <p:txBody>
          <a:bodyPr wrap="square">
            <a:spAutoFit/>
          </a:bodyPr>
          <a:lstStyle>
            <a:lvl1pPr marL="0" indent="0" algn="l" defTabSz="914400" rtl="0" eaLnBrk="1" latinLnBrk="0" hangingPunct="1">
              <a:buNone/>
              <a:defRPr kumimoji="0" lang="en-GB" sz="1800" b="0" i="0" u="none" strike="noStrike" kern="1200" cap="none" spc="0" normalizeH="0" baseline="0" dirty="0">
                <a:ln>
                  <a:noFill/>
                </a:ln>
                <a:solidFill>
                  <a:srgbClr val="23282C">
                    <a:alpha val="50000"/>
                  </a:srgbClr>
                </a:solidFill>
                <a:effectLst/>
                <a:uLnTx/>
                <a:uFillTx/>
                <a:latin typeface="Inter Light" panose="02000503000000020004" pitchFamily="2" charset="0"/>
                <a:ea typeface="Tahoma" panose="020B0604030504040204" pitchFamily="34" charset="0"/>
                <a:cs typeface="Tahoma" panose="020B0604030504040204" pitchFamily="34" charset="0"/>
              </a:defRPr>
            </a:lvl1pPr>
          </a:lstStyle>
          <a:p>
            <a:pPr lvl="0"/>
            <a:r>
              <a:rPr lang="en-US" dirty="0"/>
              <a:t>Click to edit sub title</a:t>
            </a:r>
            <a:endParaRPr lang="en-GB" dirty="0"/>
          </a:p>
        </p:txBody>
      </p:sp>
    </p:spTree>
    <p:extLst>
      <p:ext uri="{BB962C8B-B14F-4D97-AF65-F5344CB8AC3E}">
        <p14:creationId xmlns:p14="http://schemas.microsoft.com/office/powerpoint/2010/main" val="22006543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par>
                                <p:cTn id="12" presetID="2" presetClass="entr" presetSubtype="8" decel="10000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0-#ppt_w/2"/>
                                          </p:val>
                                        </p:tav>
                                        <p:tav tm="100000">
                                          <p:val>
                                            <p:strVal val="#ppt_x"/>
                                          </p:val>
                                        </p:tav>
                                      </p:tavLst>
                                    </p:anim>
                                    <p:anim calcmode="lin" valueType="num">
                                      <p:cBhvr additive="base">
                                        <p:cTn id="15" dur="500" fill="hold"/>
                                        <p:tgtEl>
                                          <p:spTgt spid="5"/>
                                        </p:tgtEl>
                                        <p:attrNameLst>
                                          <p:attrName>ppt_y</p:attrName>
                                        </p:attrNameLst>
                                      </p:cBhvr>
                                      <p:tavLst>
                                        <p:tav tm="0">
                                          <p:val>
                                            <p:strVal val="#ppt_y"/>
                                          </p:val>
                                        </p:tav>
                                        <p:tav tm="100000">
                                          <p:val>
                                            <p:strVal val="#ppt_y"/>
                                          </p:val>
                                        </p:tav>
                                      </p:tavLst>
                                    </p:anim>
                                  </p:childTnLst>
                                </p:cTn>
                              </p:par>
                              <p:par>
                                <p:cTn id="16" presetID="2" presetClass="entr" presetSubtype="2" decel="10000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1+#ppt_w/2"/>
                                          </p:val>
                                        </p:tav>
                                        <p:tav tm="100000">
                                          <p:val>
                                            <p:strVal val="#ppt_x"/>
                                          </p:val>
                                        </p:tav>
                                      </p:tavLst>
                                    </p:anim>
                                    <p:anim calcmode="lin" valueType="num">
                                      <p:cBhvr additive="base">
                                        <p:cTn id="19" dur="500" fill="hold"/>
                                        <p:tgtEl>
                                          <p:spTgt spid="7"/>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1+#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1+#ppt_w/2"/>
                                          </p:val>
                                        </p:tav>
                                        <p:tav tm="100000">
                                          <p:val>
                                            <p:strVal val="#ppt_x"/>
                                          </p:val>
                                        </p:tav>
                                      </p:tavLst>
                                    </p:anim>
                                    <p:anim calcmode="lin" valueType="num">
                                      <p:cBhvr additive="base">
                                        <p:cTn id="27" dur="500" fill="hold"/>
                                        <p:tgtEl>
                                          <p:spTgt spid="12"/>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1+#ppt_w/2"/>
                                          </p:val>
                                        </p:tav>
                                        <p:tav tm="100000">
                                          <p:val>
                                            <p:strVal val="#ppt_x"/>
                                          </p:val>
                                        </p:tav>
                                      </p:tavLst>
                                    </p:anim>
                                    <p:anim calcmode="lin" valueType="num">
                                      <p:cBhvr additive="base">
                                        <p:cTn id="31" dur="500" fill="hold"/>
                                        <p:tgtEl>
                                          <p:spTgt spid="13"/>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additive="base">
                                        <p:cTn id="34" dur="500" fill="hold"/>
                                        <p:tgtEl>
                                          <p:spTgt spid="14"/>
                                        </p:tgtEl>
                                        <p:attrNameLst>
                                          <p:attrName>ppt_x</p:attrName>
                                        </p:attrNameLst>
                                      </p:cBhvr>
                                      <p:tavLst>
                                        <p:tav tm="0">
                                          <p:val>
                                            <p:strVal val="1+#ppt_w/2"/>
                                          </p:val>
                                        </p:tav>
                                        <p:tav tm="100000">
                                          <p:val>
                                            <p:strVal val="#ppt_x"/>
                                          </p:val>
                                        </p:tav>
                                      </p:tavLst>
                                    </p:anim>
                                    <p:anim calcmode="lin" valueType="num">
                                      <p:cBhvr additive="base">
                                        <p:cTn id="35" dur="500" fill="hold"/>
                                        <p:tgtEl>
                                          <p:spTgt spid="14"/>
                                        </p:tgtEl>
                                        <p:attrNameLst>
                                          <p:attrName>ppt_y</p:attrName>
                                        </p:attrNameLst>
                                      </p:cBhvr>
                                      <p:tavLst>
                                        <p:tav tm="0">
                                          <p:val>
                                            <p:strVal val="#ppt_y"/>
                                          </p:val>
                                        </p:tav>
                                        <p:tav tm="100000">
                                          <p:val>
                                            <p:strVal val="#ppt_y"/>
                                          </p:val>
                                        </p:tav>
                                      </p:tavLst>
                                    </p:anim>
                                  </p:childTnLst>
                                </p:cTn>
                              </p:par>
                              <p:par>
                                <p:cTn id="36" presetID="2" presetClass="entr" presetSubtype="8" decel="10000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0-#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par>
                                <p:cTn id="40" presetID="2" presetClass="entr" presetSubtype="8" decel="10000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additive="base">
                                        <p:cTn id="42" dur="500" fill="hold"/>
                                        <p:tgtEl>
                                          <p:spTgt spid="16"/>
                                        </p:tgtEl>
                                        <p:attrNameLst>
                                          <p:attrName>ppt_x</p:attrName>
                                        </p:attrNameLst>
                                      </p:cBhvr>
                                      <p:tavLst>
                                        <p:tav tm="0">
                                          <p:val>
                                            <p:strVal val="0-#ppt_w/2"/>
                                          </p:val>
                                        </p:tav>
                                        <p:tav tm="100000">
                                          <p:val>
                                            <p:strVal val="#ppt_x"/>
                                          </p:val>
                                        </p:tav>
                                      </p:tavLst>
                                    </p:anim>
                                    <p:anim calcmode="lin" valueType="num">
                                      <p:cBhvr additive="base">
                                        <p:cTn id="43" dur="500" fill="hold"/>
                                        <p:tgtEl>
                                          <p:spTgt spid="16"/>
                                        </p:tgtEl>
                                        <p:attrNameLst>
                                          <p:attrName>ppt_y</p:attrName>
                                        </p:attrNameLst>
                                      </p:cBhvr>
                                      <p:tavLst>
                                        <p:tav tm="0">
                                          <p:val>
                                            <p:strVal val="#ppt_y"/>
                                          </p:val>
                                        </p:tav>
                                        <p:tav tm="100000">
                                          <p:val>
                                            <p:strVal val="#ppt_y"/>
                                          </p:val>
                                        </p:tav>
                                      </p:tavLst>
                                    </p:anim>
                                  </p:childTnLst>
                                </p:cTn>
                              </p:par>
                              <p:par>
                                <p:cTn id="44" presetID="2" presetClass="entr" presetSubtype="8" decel="10000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fill="hold"/>
                                        <p:tgtEl>
                                          <p:spTgt spid="17"/>
                                        </p:tgtEl>
                                        <p:attrNameLst>
                                          <p:attrName>ppt_x</p:attrName>
                                        </p:attrNameLst>
                                      </p:cBhvr>
                                      <p:tavLst>
                                        <p:tav tm="0">
                                          <p:val>
                                            <p:strVal val="0-#ppt_w/2"/>
                                          </p:val>
                                        </p:tav>
                                        <p:tav tm="100000">
                                          <p:val>
                                            <p:strVal val="#ppt_x"/>
                                          </p:val>
                                        </p:tav>
                                      </p:tavLst>
                                    </p:anim>
                                    <p:anim calcmode="lin" valueType="num">
                                      <p:cBhvr additive="base">
                                        <p:cTn id="47" dur="500" fill="hold"/>
                                        <p:tgtEl>
                                          <p:spTgt spid="17"/>
                                        </p:tgtEl>
                                        <p:attrNameLst>
                                          <p:attrName>ppt_y</p:attrName>
                                        </p:attrNameLst>
                                      </p:cBhvr>
                                      <p:tavLst>
                                        <p:tav tm="0">
                                          <p:val>
                                            <p:strVal val="#ppt_y"/>
                                          </p:val>
                                        </p:tav>
                                        <p:tav tm="100000">
                                          <p:val>
                                            <p:strVal val="#ppt_y"/>
                                          </p:val>
                                        </p:tav>
                                      </p:tavLst>
                                    </p:anim>
                                  </p:childTnLst>
                                </p:cTn>
                              </p:par>
                              <p:par>
                                <p:cTn id="48" presetID="2" presetClass="entr" presetSubtype="8" decel="10000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 calcmode="lin" valueType="num">
                                      <p:cBhvr additive="base">
                                        <p:cTn id="50" dur="500" fill="hold"/>
                                        <p:tgtEl>
                                          <p:spTgt spid="18"/>
                                        </p:tgtEl>
                                        <p:attrNameLst>
                                          <p:attrName>ppt_x</p:attrName>
                                        </p:attrNameLst>
                                      </p:cBhvr>
                                      <p:tavLst>
                                        <p:tav tm="0">
                                          <p:val>
                                            <p:strVal val="0-#ppt_w/2"/>
                                          </p:val>
                                        </p:tav>
                                        <p:tav tm="100000">
                                          <p:val>
                                            <p:strVal val="#ppt_x"/>
                                          </p:val>
                                        </p:tav>
                                      </p:tavLst>
                                    </p:anim>
                                    <p:anim calcmode="lin" valueType="num">
                                      <p:cBhvr additive="base">
                                        <p:cTn id="51" dur="500" fill="hold"/>
                                        <p:tgtEl>
                                          <p:spTgt spid="18"/>
                                        </p:tgtEl>
                                        <p:attrNameLst>
                                          <p:attrName>ppt_y</p:attrName>
                                        </p:attrNameLst>
                                      </p:cBhvr>
                                      <p:tavLst>
                                        <p:tav tm="0">
                                          <p:val>
                                            <p:strVal val="#ppt_y"/>
                                          </p:val>
                                        </p:tav>
                                        <p:tav tm="100000">
                                          <p:val>
                                            <p:strVal val="#ppt_y"/>
                                          </p:val>
                                        </p:tav>
                                      </p:tavLst>
                                    </p:anim>
                                  </p:childTnLst>
                                </p:cTn>
                              </p:par>
                              <p:par>
                                <p:cTn id="52" presetID="2" presetClass="entr" presetSubtype="8" decel="10000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 calcmode="lin" valueType="num">
                                      <p:cBhvr additive="base">
                                        <p:cTn id="54" dur="500" fill="hold"/>
                                        <p:tgtEl>
                                          <p:spTgt spid="19"/>
                                        </p:tgtEl>
                                        <p:attrNameLst>
                                          <p:attrName>ppt_x</p:attrName>
                                        </p:attrNameLst>
                                      </p:cBhvr>
                                      <p:tavLst>
                                        <p:tav tm="0">
                                          <p:val>
                                            <p:strVal val="0-#ppt_w/2"/>
                                          </p:val>
                                        </p:tav>
                                        <p:tav tm="100000">
                                          <p:val>
                                            <p:strVal val="#ppt_x"/>
                                          </p:val>
                                        </p:tav>
                                      </p:tavLst>
                                    </p:anim>
                                    <p:anim calcmode="lin" valueType="num">
                                      <p:cBhvr additive="base">
                                        <p:cTn id="55"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 presetClass="entr" presetSubtype="2"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5" grpId="0" animBg="1"/>
      <p:bldP spid="7" grpId="0">
        <p:tmplLst>
          <p:tmpl>
            <p:tnLst>
              <p:par>
                <p:cTn presetID="2" presetClass="entr" presetSubtype="2"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1+#ppt_w/2"/>
                          </p:val>
                        </p:tav>
                        <p:tav tm="100000">
                          <p:val>
                            <p:strVal val="#ppt_x"/>
                          </p:val>
                        </p:tav>
                      </p:tavLst>
                    </p:anim>
                    <p:anim calcmode="lin" valueType="num">
                      <p:cBhvr additive="base">
                        <p:cTn dur="500" fill="hold"/>
                        <p:tgtEl>
                          <p:spTgt spid="7"/>
                        </p:tgtEl>
                        <p:attrNameLst>
                          <p:attrName>ppt_y</p:attrName>
                        </p:attrNameLst>
                      </p:cBhvr>
                      <p:tavLst>
                        <p:tav tm="0">
                          <p:val>
                            <p:strVal val="#ppt_y"/>
                          </p:val>
                        </p:tav>
                        <p:tav tm="100000">
                          <p:val>
                            <p:strVal val="#ppt_y"/>
                          </p:val>
                        </p:tav>
                      </p:tavLst>
                    </p:anim>
                  </p:childTnLst>
                </p:cTn>
              </p:par>
            </p:tnLst>
          </p:tmpl>
        </p:tmplLst>
      </p:bldP>
      <p:bldP spid="8" grpId="0">
        <p:tmplLst>
          <p:tmpl>
            <p:tnLst>
              <p:par>
                <p:cTn presetID="2" presetClass="entr" presetSubtype="2" decel="100000"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1+#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12" grpId="0">
        <p:tmplLst>
          <p:tmpl>
            <p:tnLst>
              <p:par>
                <p:cTn presetID="2" presetClass="entr" presetSubtype="2"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p:tmplLst>
          <p:tmpl>
            <p:tnLst>
              <p:par>
                <p:cTn presetID="2" presetClass="entr" presetSubtype="2" decel="10000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p:tmplLst>
          <p:tmpl>
            <p:tnLst>
              <p:par>
                <p:cTn presetID="2" presetClass="entr" presetSubtype="2"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16" grpId="0" animBg="1"/>
      <p:bldP spid="17" grpId="0" animBg="1"/>
      <p:bldP spid="18" grpId="0" animBg="1"/>
      <p:bldP spid="19" grpId="0" animBg="1"/>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6 point infographic - Vertical">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2BC32A9-2B98-D5D2-F489-1A40932F4275}"/>
              </a:ext>
            </a:extLst>
          </p:cNvPr>
          <p:cNvSpPr/>
          <p:nvPr userDrawn="1"/>
        </p:nvSpPr>
        <p:spPr>
          <a:xfrm>
            <a:off x="376177" y="6238754"/>
            <a:ext cx="5540315" cy="40011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4C9F67C0-2073-9580-AF05-ED61FC86B7D2}"/>
              </a:ext>
            </a:extLst>
          </p:cNvPr>
          <p:cNvCxnSpPr>
            <a:cxnSpLocks/>
          </p:cNvCxnSpPr>
          <p:nvPr userDrawn="1"/>
        </p:nvCxnSpPr>
        <p:spPr>
          <a:xfrm>
            <a:off x="442507" y="1607823"/>
            <a:ext cx="0" cy="6035037"/>
          </a:xfrm>
          <a:prstGeom prst="line">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E741ED5A-8843-66AF-1BB4-7DA7BA69A992}"/>
              </a:ext>
            </a:extLst>
          </p:cNvPr>
          <p:cNvSpPr/>
          <p:nvPr/>
        </p:nvSpPr>
        <p:spPr>
          <a:xfrm>
            <a:off x="303213" y="1442760"/>
            <a:ext cx="276327" cy="276327"/>
          </a:xfrm>
          <a:prstGeom prst="ellipse">
            <a:avLst/>
          </a:prstGeom>
          <a:solidFill>
            <a:schemeClr val="accent1"/>
          </a:solidFill>
          <a:ln w="44450" cap="rnd">
            <a:solidFill>
              <a:schemeClr val="bg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38" name="Text Placeholder 24">
            <a:extLst>
              <a:ext uri="{FF2B5EF4-FFF2-40B4-BE49-F238E27FC236}">
                <a16:creationId xmlns:a16="http://schemas.microsoft.com/office/drawing/2014/main" id="{71E590F5-EF42-95FD-CA94-8CE5242D6ECD}"/>
              </a:ext>
            </a:extLst>
          </p:cNvPr>
          <p:cNvSpPr>
            <a:spLocks noGrp="1"/>
          </p:cNvSpPr>
          <p:nvPr>
            <p:ph type="body" sz="quarter" idx="24" hasCustomPrompt="1"/>
          </p:nvPr>
        </p:nvSpPr>
        <p:spPr>
          <a:xfrm>
            <a:off x="667670" y="1377169"/>
            <a:ext cx="5302028" cy="1324529"/>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r>
              <a:rPr lang="en-US" dirty="0"/>
              <a:t>Insert body text here. </a:t>
            </a:r>
            <a:r>
              <a:rPr lang="en-GB" sz="1800" dirty="0"/>
              <a:t>Lorem ipsum </a:t>
            </a:r>
            <a:r>
              <a:rPr lang="en-GB" sz="1800" dirty="0" err="1"/>
              <a:t>dolor</a:t>
            </a:r>
            <a:r>
              <a:rPr lang="en-GB" sz="1800" dirty="0"/>
              <a:t> sit </a:t>
            </a:r>
            <a:r>
              <a:rPr lang="en-GB" sz="1800" dirty="0" err="1"/>
              <a:t>amet</a:t>
            </a:r>
            <a:r>
              <a:rPr lang="en-GB" sz="1800" dirty="0"/>
              <a:t>, </a:t>
            </a:r>
            <a:r>
              <a:rPr lang="en-GB" sz="1800" dirty="0" err="1"/>
              <a:t>consectetur</a:t>
            </a:r>
            <a:r>
              <a:rPr lang="en-GB" sz="1800" dirty="0"/>
              <a:t> </a:t>
            </a:r>
            <a:r>
              <a:rPr lang="en-GB" sz="1800" dirty="0" err="1"/>
              <a:t>adipiscing</a:t>
            </a:r>
            <a:r>
              <a:rPr lang="en-GB" sz="1800" dirty="0"/>
              <a:t> </a:t>
            </a:r>
            <a:r>
              <a:rPr lang="en-GB" sz="1800" dirty="0" err="1"/>
              <a:t>elit</a:t>
            </a:r>
            <a:r>
              <a:rPr lang="en-GB" sz="1800" dirty="0"/>
              <a:t>, </a:t>
            </a:r>
            <a:r>
              <a:rPr lang="en-GB" sz="1800" dirty="0" err="1"/>
              <a:t>sed</a:t>
            </a:r>
            <a:r>
              <a:rPr lang="en-GB" sz="1800" dirty="0"/>
              <a:t> do </a:t>
            </a:r>
            <a:r>
              <a:rPr lang="en-GB" sz="1800" dirty="0" err="1"/>
              <a:t>eiusmod</a:t>
            </a:r>
            <a:r>
              <a:rPr lang="en-GB" sz="1800" dirty="0"/>
              <a:t> </a:t>
            </a:r>
            <a:r>
              <a:rPr lang="en-GB" sz="1800" dirty="0" err="1"/>
              <a:t>tempor</a:t>
            </a:r>
            <a:r>
              <a:rPr lang="en-GB" sz="1800" dirty="0"/>
              <a:t> </a:t>
            </a:r>
            <a:r>
              <a:rPr lang="en-GB" sz="1800" dirty="0" err="1"/>
              <a:t>incididunt</a:t>
            </a:r>
            <a:r>
              <a:rPr lang="en-GB" sz="1800" dirty="0"/>
              <a:t> </a:t>
            </a:r>
            <a:r>
              <a:rPr lang="en-GB" sz="1800" dirty="0" err="1"/>
              <a:t>ut</a:t>
            </a:r>
            <a:r>
              <a:rPr lang="en-GB" sz="1800" dirty="0"/>
              <a:t> labore et dolore magna </a:t>
            </a:r>
            <a:r>
              <a:rPr lang="en-GB" sz="1800" dirty="0" err="1"/>
              <a:t>aliqua</a:t>
            </a:r>
            <a:r>
              <a:rPr lang="en-GB" sz="1800" dirty="0"/>
              <a:t>. Ut </a:t>
            </a:r>
            <a:r>
              <a:rPr lang="en-GB" sz="1800" dirty="0" err="1"/>
              <a:t>enim</a:t>
            </a:r>
            <a:r>
              <a:rPr lang="en-GB" sz="1800" dirty="0"/>
              <a:t> ad minim </a:t>
            </a:r>
            <a:r>
              <a:rPr lang="en-GB" sz="1800" dirty="0" err="1"/>
              <a:t>veniam</a:t>
            </a:r>
            <a:r>
              <a:rPr lang="en-GB" sz="1800" dirty="0"/>
              <a:t>, </a:t>
            </a:r>
            <a:r>
              <a:rPr lang="en-GB" sz="1800" dirty="0" err="1"/>
              <a:t>quis</a:t>
            </a:r>
            <a:r>
              <a:rPr lang="en-GB" sz="1800" dirty="0"/>
              <a:t> </a:t>
            </a:r>
            <a:r>
              <a:rPr lang="en-GB" dirty="0"/>
              <a:t>(177 char)</a:t>
            </a:r>
            <a:endParaRPr lang="en-US" dirty="0"/>
          </a:p>
        </p:txBody>
      </p:sp>
      <p:sp>
        <p:nvSpPr>
          <p:cNvPr id="39" name="Oval 38">
            <a:extLst>
              <a:ext uri="{FF2B5EF4-FFF2-40B4-BE49-F238E27FC236}">
                <a16:creationId xmlns:a16="http://schemas.microsoft.com/office/drawing/2014/main" id="{F8A67578-19F1-3CF3-1E37-D7E861B14F54}"/>
              </a:ext>
            </a:extLst>
          </p:cNvPr>
          <p:cNvSpPr/>
          <p:nvPr userDrawn="1"/>
        </p:nvSpPr>
        <p:spPr>
          <a:xfrm>
            <a:off x="303213" y="2918965"/>
            <a:ext cx="276327" cy="276327"/>
          </a:xfrm>
          <a:prstGeom prst="ellipse">
            <a:avLst/>
          </a:prstGeom>
          <a:solidFill>
            <a:schemeClr val="accent1"/>
          </a:solidFill>
          <a:ln w="44450" cap="rnd">
            <a:solidFill>
              <a:schemeClr val="bg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41" name="Oval 40">
            <a:extLst>
              <a:ext uri="{FF2B5EF4-FFF2-40B4-BE49-F238E27FC236}">
                <a16:creationId xmlns:a16="http://schemas.microsoft.com/office/drawing/2014/main" id="{19720BE8-EE0D-E20D-CAC6-0A3560456787}"/>
              </a:ext>
            </a:extLst>
          </p:cNvPr>
          <p:cNvSpPr/>
          <p:nvPr userDrawn="1"/>
        </p:nvSpPr>
        <p:spPr>
          <a:xfrm>
            <a:off x="303213" y="4387625"/>
            <a:ext cx="276327" cy="276327"/>
          </a:xfrm>
          <a:prstGeom prst="ellipse">
            <a:avLst/>
          </a:prstGeom>
          <a:solidFill>
            <a:schemeClr val="accent1"/>
          </a:solidFill>
          <a:ln w="44450" cap="rnd">
            <a:solidFill>
              <a:schemeClr val="bg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cxnSp>
        <p:nvCxnSpPr>
          <p:cNvPr id="58" name="Straight Connector 57">
            <a:extLst>
              <a:ext uri="{FF2B5EF4-FFF2-40B4-BE49-F238E27FC236}">
                <a16:creationId xmlns:a16="http://schemas.microsoft.com/office/drawing/2014/main" id="{BDC7F7EB-BBAD-3EB6-132D-0AA799BE2A82}"/>
              </a:ext>
            </a:extLst>
          </p:cNvPr>
          <p:cNvCxnSpPr>
            <a:cxnSpLocks/>
          </p:cNvCxnSpPr>
          <p:nvPr userDrawn="1"/>
        </p:nvCxnSpPr>
        <p:spPr>
          <a:xfrm>
            <a:off x="6334674" y="1607823"/>
            <a:ext cx="0" cy="6035037"/>
          </a:xfrm>
          <a:prstGeom prst="line">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5E48FB3B-6984-B3B6-982B-2EC31B4E899A}"/>
              </a:ext>
            </a:extLst>
          </p:cNvPr>
          <p:cNvSpPr/>
          <p:nvPr userDrawn="1"/>
        </p:nvSpPr>
        <p:spPr>
          <a:xfrm>
            <a:off x="6195380" y="1442760"/>
            <a:ext cx="276327" cy="276327"/>
          </a:xfrm>
          <a:prstGeom prst="ellipse">
            <a:avLst/>
          </a:prstGeom>
          <a:solidFill>
            <a:schemeClr val="accent1"/>
          </a:solidFill>
          <a:ln w="44450" cap="rnd">
            <a:solidFill>
              <a:schemeClr val="bg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61" name="Oval 60">
            <a:extLst>
              <a:ext uri="{FF2B5EF4-FFF2-40B4-BE49-F238E27FC236}">
                <a16:creationId xmlns:a16="http://schemas.microsoft.com/office/drawing/2014/main" id="{24F3B4C8-1333-2549-610D-48A45F6360CC}"/>
              </a:ext>
            </a:extLst>
          </p:cNvPr>
          <p:cNvSpPr/>
          <p:nvPr userDrawn="1"/>
        </p:nvSpPr>
        <p:spPr>
          <a:xfrm>
            <a:off x="6195380" y="2918965"/>
            <a:ext cx="276327" cy="276327"/>
          </a:xfrm>
          <a:prstGeom prst="ellipse">
            <a:avLst/>
          </a:prstGeom>
          <a:solidFill>
            <a:schemeClr val="accent1"/>
          </a:solidFill>
          <a:ln w="44450" cap="rnd">
            <a:solidFill>
              <a:schemeClr val="bg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63" name="Oval 62">
            <a:extLst>
              <a:ext uri="{FF2B5EF4-FFF2-40B4-BE49-F238E27FC236}">
                <a16:creationId xmlns:a16="http://schemas.microsoft.com/office/drawing/2014/main" id="{C73CC1F0-CCD1-DB8B-A826-F0F1759869A6}"/>
              </a:ext>
            </a:extLst>
          </p:cNvPr>
          <p:cNvSpPr/>
          <p:nvPr userDrawn="1"/>
        </p:nvSpPr>
        <p:spPr>
          <a:xfrm>
            <a:off x="6195380" y="4387625"/>
            <a:ext cx="276327" cy="276327"/>
          </a:xfrm>
          <a:prstGeom prst="ellipse">
            <a:avLst/>
          </a:prstGeom>
          <a:solidFill>
            <a:schemeClr val="accent1"/>
          </a:solidFill>
          <a:ln w="44450" cap="rnd">
            <a:solidFill>
              <a:schemeClr val="bg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3" name="Text Placeholder 24">
            <a:extLst>
              <a:ext uri="{FF2B5EF4-FFF2-40B4-BE49-F238E27FC236}">
                <a16:creationId xmlns:a16="http://schemas.microsoft.com/office/drawing/2014/main" id="{A5C7831D-C94B-DFE9-9E21-49C0063B4121}"/>
              </a:ext>
            </a:extLst>
          </p:cNvPr>
          <p:cNvSpPr>
            <a:spLocks noGrp="1"/>
          </p:cNvSpPr>
          <p:nvPr>
            <p:ph type="body" sz="quarter" idx="25" hasCustomPrompt="1"/>
          </p:nvPr>
        </p:nvSpPr>
        <p:spPr>
          <a:xfrm>
            <a:off x="6611001" y="1377169"/>
            <a:ext cx="5302028" cy="1324529"/>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r>
              <a:rPr lang="en-US" dirty="0"/>
              <a:t>Insert body text here. </a:t>
            </a:r>
            <a:r>
              <a:rPr lang="en-GB" sz="1800" dirty="0"/>
              <a:t>Lorem ipsum </a:t>
            </a:r>
            <a:r>
              <a:rPr lang="en-GB" sz="1800" dirty="0" err="1"/>
              <a:t>dolor</a:t>
            </a:r>
            <a:r>
              <a:rPr lang="en-GB" sz="1800" dirty="0"/>
              <a:t> sit </a:t>
            </a:r>
            <a:r>
              <a:rPr lang="en-GB" sz="1800" dirty="0" err="1"/>
              <a:t>amet</a:t>
            </a:r>
            <a:r>
              <a:rPr lang="en-GB" sz="1800" dirty="0"/>
              <a:t>, </a:t>
            </a:r>
            <a:r>
              <a:rPr lang="en-GB" sz="1800" dirty="0" err="1"/>
              <a:t>consectetur</a:t>
            </a:r>
            <a:r>
              <a:rPr lang="en-GB" sz="1800" dirty="0"/>
              <a:t> </a:t>
            </a:r>
            <a:r>
              <a:rPr lang="en-GB" sz="1800" dirty="0" err="1"/>
              <a:t>adipiscing</a:t>
            </a:r>
            <a:r>
              <a:rPr lang="en-GB" sz="1800" dirty="0"/>
              <a:t> </a:t>
            </a:r>
            <a:r>
              <a:rPr lang="en-GB" sz="1800" dirty="0" err="1"/>
              <a:t>elit</a:t>
            </a:r>
            <a:r>
              <a:rPr lang="en-GB" sz="1800" dirty="0"/>
              <a:t>, </a:t>
            </a:r>
            <a:r>
              <a:rPr lang="en-GB" sz="1800" dirty="0" err="1"/>
              <a:t>sed</a:t>
            </a:r>
            <a:r>
              <a:rPr lang="en-GB" sz="1800" dirty="0"/>
              <a:t> do </a:t>
            </a:r>
            <a:r>
              <a:rPr lang="en-GB" sz="1800" dirty="0" err="1"/>
              <a:t>eiusmod</a:t>
            </a:r>
            <a:r>
              <a:rPr lang="en-GB" sz="1800" dirty="0"/>
              <a:t> </a:t>
            </a:r>
            <a:r>
              <a:rPr lang="en-GB" sz="1800" dirty="0" err="1"/>
              <a:t>tempor</a:t>
            </a:r>
            <a:r>
              <a:rPr lang="en-GB" sz="1800" dirty="0"/>
              <a:t> </a:t>
            </a:r>
            <a:r>
              <a:rPr lang="en-GB" sz="1800" dirty="0" err="1"/>
              <a:t>incididunt</a:t>
            </a:r>
            <a:r>
              <a:rPr lang="en-GB" sz="1800" dirty="0"/>
              <a:t> </a:t>
            </a:r>
            <a:r>
              <a:rPr lang="en-GB" sz="1800" dirty="0" err="1"/>
              <a:t>ut</a:t>
            </a:r>
            <a:r>
              <a:rPr lang="en-GB" sz="1800" dirty="0"/>
              <a:t> labore et dolore magna </a:t>
            </a:r>
            <a:r>
              <a:rPr lang="en-GB" sz="1800" dirty="0" err="1"/>
              <a:t>aliqua</a:t>
            </a:r>
            <a:r>
              <a:rPr lang="en-GB" sz="1800" dirty="0"/>
              <a:t>. Ut </a:t>
            </a:r>
            <a:r>
              <a:rPr lang="en-GB" sz="1800" dirty="0" err="1"/>
              <a:t>enim</a:t>
            </a:r>
            <a:r>
              <a:rPr lang="en-GB" sz="1800" dirty="0"/>
              <a:t> ad minim </a:t>
            </a:r>
            <a:r>
              <a:rPr lang="en-GB" sz="1800" dirty="0" err="1"/>
              <a:t>veniam</a:t>
            </a:r>
            <a:r>
              <a:rPr lang="en-GB" sz="1800" dirty="0"/>
              <a:t>, </a:t>
            </a:r>
            <a:r>
              <a:rPr lang="en-GB" sz="1800" dirty="0" err="1"/>
              <a:t>quis</a:t>
            </a:r>
            <a:r>
              <a:rPr lang="en-GB" sz="1800" dirty="0"/>
              <a:t> </a:t>
            </a:r>
            <a:r>
              <a:rPr lang="en-GB" dirty="0"/>
              <a:t>(177 char)</a:t>
            </a:r>
            <a:endParaRPr lang="en-US" dirty="0"/>
          </a:p>
        </p:txBody>
      </p:sp>
      <p:sp>
        <p:nvSpPr>
          <p:cNvPr id="4" name="Text Placeholder 24">
            <a:extLst>
              <a:ext uri="{FF2B5EF4-FFF2-40B4-BE49-F238E27FC236}">
                <a16:creationId xmlns:a16="http://schemas.microsoft.com/office/drawing/2014/main" id="{4751C2AA-6202-4E37-3799-4792F0466064}"/>
              </a:ext>
            </a:extLst>
          </p:cNvPr>
          <p:cNvSpPr>
            <a:spLocks noGrp="1"/>
          </p:cNvSpPr>
          <p:nvPr>
            <p:ph type="body" sz="quarter" idx="26" hasCustomPrompt="1"/>
          </p:nvPr>
        </p:nvSpPr>
        <p:spPr>
          <a:xfrm>
            <a:off x="667670" y="2849267"/>
            <a:ext cx="5302028" cy="1324529"/>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r>
              <a:rPr lang="en-US" dirty="0"/>
              <a:t>Insert body text here. </a:t>
            </a:r>
            <a:r>
              <a:rPr lang="en-GB" sz="1800" dirty="0"/>
              <a:t>Lorem ipsum </a:t>
            </a:r>
            <a:r>
              <a:rPr lang="en-GB" sz="1800" dirty="0" err="1"/>
              <a:t>dolor</a:t>
            </a:r>
            <a:r>
              <a:rPr lang="en-GB" sz="1800" dirty="0"/>
              <a:t> sit </a:t>
            </a:r>
            <a:r>
              <a:rPr lang="en-GB" sz="1800" dirty="0" err="1"/>
              <a:t>amet</a:t>
            </a:r>
            <a:r>
              <a:rPr lang="en-GB" sz="1800" dirty="0"/>
              <a:t>, </a:t>
            </a:r>
            <a:r>
              <a:rPr lang="en-GB" sz="1800" dirty="0" err="1"/>
              <a:t>consectetur</a:t>
            </a:r>
            <a:r>
              <a:rPr lang="en-GB" sz="1800" dirty="0"/>
              <a:t> </a:t>
            </a:r>
            <a:r>
              <a:rPr lang="en-GB" sz="1800" dirty="0" err="1"/>
              <a:t>adipiscing</a:t>
            </a:r>
            <a:r>
              <a:rPr lang="en-GB" sz="1800" dirty="0"/>
              <a:t> </a:t>
            </a:r>
            <a:r>
              <a:rPr lang="en-GB" sz="1800" dirty="0" err="1"/>
              <a:t>elit</a:t>
            </a:r>
            <a:r>
              <a:rPr lang="en-GB" sz="1800" dirty="0"/>
              <a:t>, </a:t>
            </a:r>
            <a:r>
              <a:rPr lang="en-GB" sz="1800" dirty="0" err="1"/>
              <a:t>sed</a:t>
            </a:r>
            <a:r>
              <a:rPr lang="en-GB" sz="1800" dirty="0"/>
              <a:t> do </a:t>
            </a:r>
            <a:r>
              <a:rPr lang="en-GB" sz="1800" dirty="0" err="1"/>
              <a:t>eiusmod</a:t>
            </a:r>
            <a:r>
              <a:rPr lang="en-GB" sz="1800" dirty="0"/>
              <a:t> </a:t>
            </a:r>
            <a:r>
              <a:rPr lang="en-GB" sz="1800" dirty="0" err="1"/>
              <a:t>tempor</a:t>
            </a:r>
            <a:r>
              <a:rPr lang="en-GB" sz="1800" dirty="0"/>
              <a:t> </a:t>
            </a:r>
            <a:r>
              <a:rPr lang="en-GB" sz="1800" dirty="0" err="1"/>
              <a:t>incididunt</a:t>
            </a:r>
            <a:r>
              <a:rPr lang="en-GB" sz="1800" dirty="0"/>
              <a:t> </a:t>
            </a:r>
            <a:r>
              <a:rPr lang="en-GB" sz="1800" dirty="0" err="1"/>
              <a:t>ut</a:t>
            </a:r>
            <a:r>
              <a:rPr lang="en-GB" sz="1800" dirty="0"/>
              <a:t> labore et dolore magna </a:t>
            </a:r>
            <a:r>
              <a:rPr lang="en-GB" sz="1800" dirty="0" err="1"/>
              <a:t>aliqua</a:t>
            </a:r>
            <a:r>
              <a:rPr lang="en-GB" sz="1800" dirty="0"/>
              <a:t>. Ut </a:t>
            </a:r>
            <a:r>
              <a:rPr lang="en-GB" sz="1800" dirty="0" err="1"/>
              <a:t>enim</a:t>
            </a:r>
            <a:r>
              <a:rPr lang="en-GB" sz="1800" dirty="0"/>
              <a:t> ad minim </a:t>
            </a:r>
            <a:r>
              <a:rPr lang="en-GB" sz="1800" dirty="0" err="1"/>
              <a:t>veniam</a:t>
            </a:r>
            <a:r>
              <a:rPr lang="en-GB" sz="1800" dirty="0"/>
              <a:t>, </a:t>
            </a:r>
            <a:r>
              <a:rPr lang="en-GB" sz="1800" dirty="0" err="1"/>
              <a:t>quis</a:t>
            </a:r>
            <a:r>
              <a:rPr lang="en-GB" sz="1800" dirty="0"/>
              <a:t> </a:t>
            </a:r>
            <a:r>
              <a:rPr lang="en-GB" dirty="0"/>
              <a:t>(177 char)</a:t>
            </a:r>
            <a:endParaRPr lang="en-US" dirty="0"/>
          </a:p>
        </p:txBody>
      </p:sp>
      <p:sp>
        <p:nvSpPr>
          <p:cNvPr id="5" name="Text Placeholder 24">
            <a:extLst>
              <a:ext uri="{FF2B5EF4-FFF2-40B4-BE49-F238E27FC236}">
                <a16:creationId xmlns:a16="http://schemas.microsoft.com/office/drawing/2014/main" id="{FA95FB35-4E29-1B98-BC70-3D3CCA12C205}"/>
              </a:ext>
            </a:extLst>
          </p:cNvPr>
          <p:cNvSpPr>
            <a:spLocks noGrp="1"/>
          </p:cNvSpPr>
          <p:nvPr>
            <p:ph type="body" sz="quarter" idx="27" hasCustomPrompt="1"/>
          </p:nvPr>
        </p:nvSpPr>
        <p:spPr>
          <a:xfrm>
            <a:off x="6611001" y="2849267"/>
            <a:ext cx="5302028" cy="1324529"/>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r>
              <a:rPr lang="en-US" dirty="0"/>
              <a:t>Insert body text here. </a:t>
            </a:r>
            <a:r>
              <a:rPr lang="en-GB" sz="1800" dirty="0"/>
              <a:t>Lorem ipsum </a:t>
            </a:r>
            <a:r>
              <a:rPr lang="en-GB" sz="1800" dirty="0" err="1"/>
              <a:t>dolor</a:t>
            </a:r>
            <a:r>
              <a:rPr lang="en-GB" sz="1800" dirty="0"/>
              <a:t> sit </a:t>
            </a:r>
            <a:r>
              <a:rPr lang="en-GB" sz="1800" dirty="0" err="1"/>
              <a:t>amet</a:t>
            </a:r>
            <a:r>
              <a:rPr lang="en-GB" sz="1800" dirty="0"/>
              <a:t>, </a:t>
            </a:r>
            <a:r>
              <a:rPr lang="en-GB" sz="1800" dirty="0" err="1"/>
              <a:t>consectetur</a:t>
            </a:r>
            <a:r>
              <a:rPr lang="en-GB" sz="1800" dirty="0"/>
              <a:t> </a:t>
            </a:r>
            <a:r>
              <a:rPr lang="en-GB" sz="1800" dirty="0" err="1"/>
              <a:t>adipiscing</a:t>
            </a:r>
            <a:r>
              <a:rPr lang="en-GB" sz="1800" dirty="0"/>
              <a:t> </a:t>
            </a:r>
            <a:r>
              <a:rPr lang="en-GB" sz="1800" dirty="0" err="1"/>
              <a:t>elit</a:t>
            </a:r>
            <a:r>
              <a:rPr lang="en-GB" sz="1800" dirty="0"/>
              <a:t>, </a:t>
            </a:r>
            <a:r>
              <a:rPr lang="en-GB" sz="1800" dirty="0" err="1"/>
              <a:t>sed</a:t>
            </a:r>
            <a:r>
              <a:rPr lang="en-GB" sz="1800" dirty="0"/>
              <a:t> do </a:t>
            </a:r>
            <a:r>
              <a:rPr lang="en-GB" sz="1800" dirty="0" err="1"/>
              <a:t>eiusmod</a:t>
            </a:r>
            <a:r>
              <a:rPr lang="en-GB" sz="1800" dirty="0"/>
              <a:t> </a:t>
            </a:r>
            <a:r>
              <a:rPr lang="en-GB" sz="1800" dirty="0" err="1"/>
              <a:t>tempor</a:t>
            </a:r>
            <a:r>
              <a:rPr lang="en-GB" sz="1800" dirty="0"/>
              <a:t> </a:t>
            </a:r>
            <a:r>
              <a:rPr lang="en-GB" sz="1800" dirty="0" err="1"/>
              <a:t>incididunt</a:t>
            </a:r>
            <a:r>
              <a:rPr lang="en-GB" sz="1800" dirty="0"/>
              <a:t> </a:t>
            </a:r>
            <a:r>
              <a:rPr lang="en-GB" sz="1800" dirty="0" err="1"/>
              <a:t>ut</a:t>
            </a:r>
            <a:r>
              <a:rPr lang="en-GB" sz="1800" dirty="0"/>
              <a:t> labore et dolore magna </a:t>
            </a:r>
            <a:r>
              <a:rPr lang="en-GB" sz="1800" dirty="0" err="1"/>
              <a:t>aliqua</a:t>
            </a:r>
            <a:r>
              <a:rPr lang="en-GB" sz="1800" dirty="0"/>
              <a:t>. Ut </a:t>
            </a:r>
            <a:r>
              <a:rPr lang="en-GB" sz="1800" dirty="0" err="1"/>
              <a:t>enim</a:t>
            </a:r>
            <a:r>
              <a:rPr lang="en-GB" sz="1800" dirty="0"/>
              <a:t> ad minim </a:t>
            </a:r>
            <a:r>
              <a:rPr lang="en-GB" sz="1800" dirty="0" err="1"/>
              <a:t>veniam</a:t>
            </a:r>
            <a:r>
              <a:rPr lang="en-GB" sz="1800" dirty="0"/>
              <a:t>, </a:t>
            </a:r>
            <a:r>
              <a:rPr lang="en-GB" sz="1800" dirty="0" err="1"/>
              <a:t>quis</a:t>
            </a:r>
            <a:r>
              <a:rPr lang="en-GB" sz="1800" dirty="0"/>
              <a:t> </a:t>
            </a:r>
            <a:r>
              <a:rPr lang="en-GB" dirty="0"/>
              <a:t>(177 char)</a:t>
            </a:r>
            <a:endParaRPr lang="en-US" dirty="0"/>
          </a:p>
        </p:txBody>
      </p:sp>
      <p:sp>
        <p:nvSpPr>
          <p:cNvPr id="7" name="Text Placeholder 24">
            <a:extLst>
              <a:ext uri="{FF2B5EF4-FFF2-40B4-BE49-F238E27FC236}">
                <a16:creationId xmlns:a16="http://schemas.microsoft.com/office/drawing/2014/main" id="{282A6B20-6E58-F9DD-B106-8C6D028186F8}"/>
              </a:ext>
            </a:extLst>
          </p:cNvPr>
          <p:cNvSpPr>
            <a:spLocks noGrp="1"/>
          </p:cNvSpPr>
          <p:nvPr>
            <p:ph type="body" sz="quarter" idx="28" hasCustomPrompt="1"/>
          </p:nvPr>
        </p:nvSpPr>
        <p:spPr>
          <a:xfrm>
            <a:off x="667670" y="4321366"/>
            <a:ext cx="5302028" cy="1324529"/>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r>
              <a:rPr lang="en-US" dirty="0"/>
              <a:t>Insert body text here. </a:t>
            </a:r>
            <a:r>
              <a:rPr lang="en-GB" sz="1800" dirty="0"/>
              <a:t>Lorem ipsum </a:t>
            </a:r>
            <a:r>
              <a:rPr lang="en-GB" sz="1800" dirty="0" err="1"/>
              <a:t>dolor</a:t>
            </a:r>
            <a:r>
              <a:rPr lang="en-GB" sz="1800" dirty="0"/>
              <a:t> sit </a:t>
            </a:r>
            <a:r>
              <a:rPr lang="en-GB" sz="1800" dirty="0" err="1"/>
              <a:t>amet</a:t>
            </a:r>
            <a:r>
              <a:rPr lang="en-GB" sz="1800" dirty="0"/>
              <a:t>, </a:t>
            </a:r>
            <a:r>
              <a:rPr lang="en-GB" sz="1800" dirty="0" err="1"/>
              <a:t>consectetur</a:t>
            </a:r>
            <a:r>
              <a:rPr lang="en-GB" sz="1800" dirty="0"/>
              <a:t> </a:t>
            </a:r>
            <a:r>
              <a:rPr lang="en-GB" sz="1800" dirty="0" err="1"/>
              <a:t>adipiscing</a:t>
            </a:r>
            <a:r>
              <a:rPr lang="en-GB" sz="1800" dirty="0"/>
              <a:t> </a:t>
            </a:r>
            <a:r>
              <a:rPr lang="en-GB" sz="1800" dirty="0" err="1"/>
              <a:t>elit</a:t>
            </a:r>
            <a:r>
              <a:rPr lang="en-GB" sz="1800" dirty="0"/>
              <a:t>, </a:t>
            </a:r>
            <a:r>
              <a:rPr lang="en-GB" sz="1800" dirty="0" err="1"/>
              <a:t>sed</a:t>
            </a:r>
            <a:r>
              <a:rPr lang="en-GB" sz="1800" dirty="0"/>
              <a:t> do </a:t>
            </a:r>
            <a:r>
              <a:rPr lang="en-GB" sz="1800" dirty="0" err="1"/>
              <a:t>eiusmod</a:t>
            </a:r>
            <a:r>
              <a:rPr lang="en-GB" sz="1800" dirty="0"/>
              <a:t> </a:t>
            </a:r>
            <a:r>
              <a:rPr lang="en-GB" sz="1800" dirty="0" err="1"/>
              <a:t>tempor</a:t>
            </a:r>
            <a:r>
              <a:rPr lang="en-GB" sz="1800" dirty="0"/>
              <a:t> </a:t>
            </a:r>
            <a:r>
              <a:rPr lang="en-GB" sz="1800" dirty="0" err="1"/>
              <a:t>incididunt</a:t>
            </a:r>
            <a:r>
              <a:rPr lang="en-GB" sz="1800" dirty="0"/>
              <a:t> </a:t>
            </a:r>
            <a:r>
              <a:rPr lang="en-GB" sz="1800" dirty="0" err="1"/>
              <a:t>ut</a:t>
            </a:r>
            <a:r>
              <a:rPr lang="en-GB" sz="1800" dirty="0"/>
              <a:t> labore et dolore magna </a:t>
            </a:r>
            <a:r>
              <a:rPr lang="en-GB" sz="1800" dirty="0" err="1"/>
              <a:t>aliqua</a:t>
            </a:r>
            <a:r>
              <a:rPr lang="en-GB" sz="1800" dirty="0"/>
              <a:t>. Ut </a:t>
            </a:r>
            <a:r>
              <a:rPr lang="en-GB" sz="1800" dirty="0" err="1"/>
              <a:t>enim</a:t>
            </a:r>
            <a:r>
              <a:rPr lang="en-GB" sz="1800" dirty="0"/>
              <a:t> ad minim </a:t>
            </a:r>
            <a:r>
              <a:rPr lang="en-GB" sz="1800" dirty="0" err="1"/>
              <a:t>veniam</a:t>
            </a:r>
            <a:r>
              <a:rPr lang="en-GB" sz="1800" dirty="0"/>
              <a:t>, </a:t>
            </a:r>
            <a:r>
              <a:rPr lang="en-GB" sz="1800" dirty="0" err="1"/>
              <a:t>quis</a:t>
            </a:r>
            <a:r>
              <a:rPr lang="en-GB" sz="1800" dirty="0"/>
              <a:t> </a:t>
            </a:r>
            <a:r>
              <a:rPr lang="en-GB" dirty="0"/>
              <a:t>(177 char)</a:t>
            </a:r>
            <a:endParaRPr lang="en-US" dirty="0"/>
          </a:p>
        </p:txBody>
      </p:sp>
      <p:sp>
        <p:nvSpPr>
          <p:cNvPr id="8" name="Text Placeholder 24">
            <a:extLst>
              <a:ext uri="{FF2B5EF4-FFF2-40B4-BE49-F238E27FC236}">
                <a16:creationId xmlns:a16="http://schemas.microsoft.com/office/drawing/2014/main" id="{2A54C135-AADB-F151-264A-2D25655CC3A6}"/>
              </a:ext>
            </a:extLst>
          </p:cNvPr>
          <p:cNvSpPr>
            <a:spLocks noGrp="1"/>
          </p:cNvSpPr>
          <p:nvPr>
            <p:ph type="body" sz="quarter" idx="29" hasCustomPrompt="1"/>
          </p:nvPr>
        </p:nvSpPr>
        <p:spPr>
          <a:xfrm>
            <a:off x="6611001" y="4321366"/>
            <a:ext cx="5302028" cy="1324529"/>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r>
              <a:rPr lang="en-US" dirty="0"/>
              <a:t>Insert body text here. </a:t>
            </a:r>
            <a:r>
              <a:rPr lang="en-GB" sz="1800" dirty="0"/>
              <a:t>Lorem ipsum </a:t>
            </a:r>
            <a:r>
              <a:rPr lang="en-GB" sz="1800" dirty="0" err="1"/>
              <a:t>dolor</a:t>
            </a:r>
            <a:r>
              <a:rPr lang="en-GB" sz="1800" dirty="0"/>
              <a:t> sit </a:t>
            </a:r>
            <a:r>
              <a:rPr lang="en-GB" sz="1800" dirty="0" err="1"/>
              <a:t>amet</a:t>
            </a:r>
            <a:r>
              <a:rPr lang="en-GB" sz="1800" dirty="0"/>
              <a:t>, </a:t>
            </a:r>
            <a:r>
              <a:rPr lang="en-GB" sz="1800" dirty="0" err="1"/>
              <a:t>consectetur</a:t>
            </a:r>
            <a:r>
              <a:rPr lang="en-GB" sz="1800" dirty="0"/>
              <a:t> </a:t>
            </a:r>
            <a:r>
              <a:rPr lang="en-GB" sz="1800" dirty="0" err="1"/>
              <a:t>adipiscing</a:t>
            </a:r>
            <a:r>
              <a:rPr lang="en-GB" sz="1800" dirty="0"/>
              <a:t> </a:t>
            </a:r>
            <a:r>
              <a:rPr lang="en-GB" sz="1800" dirty="0" err="1"/>
              <a:t>elit</a:t>
            </a:r>
            <a:r>
              <a:rPr lang="en-GB" sz="1800" dirty="0"/>
              <a:t>, </a:t>
            </a:r>
            <a:r>
              <a:rPr lang="en-GB" sz="1800" dirty="0" err="1"/>
              <a:t>sed</a:t>
            </a:r>
            <a:r>
              <a:rPr lang="en-GB" sz="1800" dirty="0"/>
              <a:t> do </a:t>
            </a:r>
            <a:r>
              <a:rPr lang="en-GB" sz="1800" dirty="0" err="1"/>
              <a:t>eiusmod</a:t>
            </a:r>
            <a:r>
              <a:rPr lang="en-GB" sz="1800" dirty="0"/>
              <a:t> </a:t>
            </a:r>
            <a:r>
              <a:rPr lang="en-GB" sz="1800" dirty="0" err="1"/>
              <a:t>tempor</a:t>
            </a:r>
            <a:r>
              <a:rPr lang="en-GB" sz="1800" dirty="0"/>
              <a:t> </a:t>
            </a:r>
            <a:r>
              <a:rPr lang="en-GB" sz="1800" dirty="0" err="1"/>
              <a:t>incididunt</a:t>
            </a:r>
            <a:r>
              <a:rPr lang="en-GB" sz="1800" dirty="0"/>
              <a:t> </a:t>
            </a:r>
            <a:r>
              <a:rPr lang="en-GB" sz="1800" dirty="0" err="1"/>
              <a:t>ut</a:t>
            </a:r>
            <a:r>
              <a:rPr lang="en-GB" sz="1800" dirty="0"/>
              <a:t> labore et dolore magna </a:t>
            </a:r>
            <a:r>
              <a:rPr lang="en-GB" sz="1800" dirty="0" err="1"/>
              <a:t>aliqua</a:t>
            </a:r>
            <a:r>
              <a:rPr lang="en-GB" sz="1800" dirty="0"/>
              <a:t>. Ut </a:t>
            </a:r>
            <a:r>
              <a:rPr lang="en-GB" sz="1800" dirty="0" err="1"/>
              <a:t>enim</a:t>
            </a:r>
            <a:r>
              <a:rPr lang="en-GB" sz="1800" dirty="0"/>
              <a:t> ad minim </a:t>
            </a:r>
            <a:r>
              <a:rPr lang="en-GB" sz="1800" dirty="0" err="1"/>
              <a:t>veniam</a:t>
            </a:r>
            <a:r>
              <a:rPr lang="en-GB" sz="1800" dirty="0"/>
              <a:t>, </a:t>
            </a:r>
            <a:r>
              <a:rPr lang="en-GB" sz="1800" dirty="0" err="1"/>
              <a:t>quis</a:t>
            </a:r>
            <a:r>
              <a:rPr lang="en-GB" sz="1800" dirty="0"/>
              <a:t> </a:t>
            </a:r>
            <a:r>
              <a:rPr lang="en-GB" dirty="0"/>
              <a:t>(177 char)</a:t>
            </a:r>
            <a:endParaRPr lang="en-US" dirty="0"/>
          </a:p>
        </p:txBody>
      </p:sp>
      <p:sp>
        <p:nvSpPr>
          <p:cNvPr id="10" name="Title 1">
            <a:extLst>
              <a:ext uri="{FF2B5EF4-FFF2-40B4-BE49-F238E27FC236}">
                <a16:creationId xmlns:a16="http://schemas.microsoft.com/office/drawing/2014/main" id="{45867D5B-0F9B-73DD-754C-07AC87EE61E5}"/>
              </a:ext>
            </a:extLst>
          </p:cNvPr>
          <p:cNvSpPr>
            <a:spLocks noGrp="1"/>
          </p:cNvSpPr>
          <p:nvPr>
            <p:ph type="title"/>
          </p:nvPr>
        </p:nvSpPr>
        <p:spPr>
          <a:xfrm>
            <a:off x="303321" y="320736"/>
            <a:ext cx="10383094" cy="522642"/>
          </a:xfrm>
          <a:prstGeom prst="rect">
            <a:avLst/>
          </a:prstGeom>
        </p:spPr>
        <p:txBody>
          <a:bodyPr/>
          <a:lstStyle>
            <a:lvl1pPr>
              <a:defRPr sz="3200">
                <a:solidFill>
                  <a:schemeClr val="tx2"/>
                </a:solidFill>
                <a:latin typeface="+mn-lt"/>
              </a:defRPr>
            </a:lvl1pPr>
          </a:lstStyle>
          <a:p>
            <a:r>
              <a:rPr lang="en-US"/>
              <a:t>Click to edit Master title style</a:t>
            </a:r>
            <a:endParaRPr lang="en-GB" dirty="0"/>
          </a:p>
        </p:txBody>
      </p:sp>
      <p:sp>
        <p:nvSpPr>
          <p:cNvPr id="11" name="Text Placeholder 5">
            <a:extLst>
              <a:ext uri="{FF2B5EF4-FFF2-40B4-BE49-F238E27FC236}">
                <a16:creationId xmlns:a16="http://schemas.microsoft.com/office/drawing/2014/main" id="{691BE276-532A-EF6B-D5DA-496486510F5E}"/>
              </a:ext>
            </a:extLst>
          </p:cNvPr>
          <p:cNvSpPr>
            <a:spLocks noGrp="1"/>
          </p:cNvSpPr>
          <p:nvPr>
            <p:ph type="body" sz="quarter" idx="10" hasCustomPrompt="1"/>
          </p:nvPr>
        </p:nvSpPr>
        <p:spPr>
          <a:xfrm>
            <a:off x="303213" y="794393"/>
            <a:ext cx="10382654" cy="341632"/>
          </a:xfrm>
        </p:spPr>
        <p:txBody>
          <a:bodyPr wrap="square">
            <a:spAutoFit/>
          </a:bodyPr>
          <a:lstStyle>
            <a:lvl1pPr marL="0" indent="0" algn="l" defTabSz="914400" rtl="0" eaLnBrk="1" latinLnBrk="0" hangingPunct="1">
              <a:buNone/>
              <a:defRPr kumimoji="0" lang="en-GB" sz="1800" b="0" i="0" u="none" strike="noStrike" kern="1200" cap="none" spc="0" normalizeH="0" baseline="0" dirty="0">
                <a:ln>
                  <a:noFill/>
                </a:ln>
                <a:solidFill>
                  <a:srgbClr val="23282C">
                    <a:alpha val="50000"/>
                  </a:srgbClr>
                </a:solidFill>
                <a:effectLst/>
                <a:uLnTx/>
                <a:uFillTx/>
                <a:latin typeface="Inter Light" panose="02000503000000020004" pitchFamily="2" charset="0"/>
                <a:ea typeface="Tahoma" panose="020B0604030504040204" pitchFamily="34" charset="0"/>
                <a:cs typeface="Tahoma" panose="020B0604030504040204" pitchFamily="34" charset="0"/>
              </a:defRPr>
            </a:lvl1pPr>
          </a:lstStyle>
          <a:p>
            <a:pPr lvl="0"/>
            <a:r>
              <a:rPr lang="en-US" dirty="0"/>
              <a:t>Click to edit sub title</a:t>
            </a:r>
            <a:endParaRPr lang="en-GB" dirty="0"/>
          </a:p>
        </p:txBody>
      </p:sp>
    </p:spTree>
    <p:extLst>
      <p:ext uri="{BB962C8B-B14F-4D97-AF65-F5344CB8AC3E}">
        <p14:creationId xmlns:p14="http://schemas.microsoft.com/office/powerpoint/2010/main" val="25769515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2" presetClass="entr" presetSubtype="4" decel="10000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 calcmode="lin" valueType="num">
                                      <p:cBhvr additive="base">
                                        <p:cTn id="10" dur="500" fill="hold"/>
                                        <p:tgtEl>
                                          <p:spTgt spid="38"/>
                                        </p:tgtEl>
                                        <p:attrNameLst>
                                          <p:attrName>ppt_x</p:attrName>
                                        </p:attrNameLst>
                                      </p:cBhvr>
                                      <p:tavLst>
                                        <p:tav tm="0">
                                          <p:val>
                                            <p:strVal val="#ppt_x"/>
                                          </p:val>
                                        </p:tav>
                                        <p:tav tm="100000">
                                          <p:val>
                                            <p:strVal val="#ppt_x"/>
                                          </p:val>
                                        </p:tav>
                                      </p:tavLst>
                                    </p:anim>
                                    <p:anim calcmode="lin" valueType="num">
                                      <p:cBhvr additive="base">
                                        <p:cTn id="11" dur="500" fill="hold"/>
                                        <p:tgtEl>
                                          <p:spTgt spid="38"/>
                                        </p:tgtEl>
                                        <p:attrNameLst>
                                          <p:attrName>ppt_y</p:attrName>
                                        </p:attrNameLst>
                                      </p:cBhvr>
                                      <p:tavLst>
                                        <p:tav tm="0">
                                          <p:val>
                                            <p:strVal val="1+#ppt_h/2"/>
                                          </p:val>
                                        </p:tav>
                                        <p:tav tm="100000">
                                          <p:val>
                                            <p:strVal val="#ppt_y"/>
                                          </p:val>
                                        </p:tav>
                                      </p:tavLst>
                                    </p:anim>
                                  </p:childTnLst>
                                </p:cTn>
                              </p:par>
                              <p:par>
                                <p:cTn id="12" presetID="10" presetClass="entr" presetSubtype="0" fill="hold" grpId="0" nodeType="with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22" presetClass="entr" presetSubtype="1" fill="hold" nodeType="with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wipe(up)">
                                      <p:cBhvr>
                                        <p:cTn id="20" dur="500"/>
                                        <p:tgtEl>
                                          <p:spTgt spid="5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fade">
                                      <p:cBhvr>
                                        <p:cTn id="23" dur="500"/>
                                        <p:tgtEl>
                                          <p:spTgt spid="6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fade">
                                      <p:cBhvr>
                                        <p:cTn id="26" dur="500"/>
                                        <p:tgtEl>
                                          <p:spTgt spid="63"/>
                                        </p:tgtEl>
                                      </p:cBhvr>
                                    </p:animEffect>
                                  </p:childTnLst>
                                </p:cTn>
                              </p:par>
                              <p:par>
                                <p:cTn id="27" presetID="2" presetClass="entr" presetSubtype="4" decel="10000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par>
                                <p:cTn id="31" presetID="2" presetClass="entr" presetSubtype="4" decel="10000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ppt_x"/>
                                          </p:val>
                                        </p:tav>
                                        <p:tav tm="100000">
                                          <p:val>
                                            <p:strVal val="#ppt_x"/>
                                          </p:val>
                                        </p:tav>
                                      </p:tavLst>
                                    </p:anim>
                                    <p:anim calcmode="lin" valueType="num">
                                      <p:cBhvr additive="base">
                                        <p:cTn id="34" dur="500" fill="hold"/>
                                        <p:tgtEl>
                                          <p:spTgt spid="4"/>
                                        </p:tgtEl>
                                        <p:attrNameLst>
                                          <p:attrName>ppt_y</p:attrName>
                                        </p:attrNameLst>
                                      </p:cBhvr>
                                      <p:tavLst>
                                        <p:tav tm="0">
                                          <p:val>
                                            <p:strVal val="1+#ppt_h/2"/>
                                          </p:val>
                                        </p:tav>
                                        <p:tav tm="100000">
                                          <p:val>
                                            <p:strVal val="#ppt_y"/>
                                          </p:val>
                                        </p:tav>
                                      </p:tavLst>
                                    </p:anim>
                                  </p:childTnLst>
                                </p:cTn>
                              </p:par>
                              <p:par>
                                <p:cTn id="35" presetID="2" presetClass="entr" presetSubtype="4" decel="10000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ppt_x"/>
                                          </p:val>
                                        </p:tav>
                                        <p:tav tm="100000">
                                          <p:val>
                                            <p:strVal val="#ppt_x"/>
                                          </p:val>
                                        </p:tav>
                                      </p:tavLst>
                                    </p:anim>
                                    <p:anim calcmode="lin" valueType="num">
                                      <p:cBhvr additive="base">
                                        <p:cTn id="42" dur="500" fill="hold"/>
                                        <p:tgtEl>
                                          <p:spTgt spid="7"/>
                                        </p:tgtEl>
                                        <p:attrNameLst>
                                          <p:attrName>ppt_y</p:attrName>
                                        </p:attrNameLst>
                                      </p:cBhvr>
                                      <p:tavLst>
                                        <p:tav tm="0">
                                          <p:val>
                                            <p:strVal val="1+#ppt_h/2"/>
                                          </p:val>
                                        </p:tav>
                                        <p:tav tm="100000">
                                          <p:val>
                                            <p:strVal val="#ppt_y"/>
                                          </p:val>
                                        </p:tav>
                                      </p:tavLst>
                                    </p:anim>
                                  </p:childTnLst>
                                </p:cTn>
                              </p:par>
                              <p:par>
                                <p:cTn id="43" presetID="2" presetClass="entr" presetSubtype="4" decel="10000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ppt_x"/>
                                          </p:val>
                                        </p:tav>
                                        <p:tav tm="100000">
                                          <p:val>
                                            <p:strVal val="#ppt_x"/>
                                          </p:val>
                                        </p:tav>
                                      </p:tavLst>
                                    </p:anim>
                                    <p:anim calcmode="lin" valueType="num">
                                      <p:cBhvr additive="base">
                                        <p:cTn id="4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tmplLst>
          <p:tmpl>
            <p:tnLst>
              <p:par>
                <p:cTn presetID="2" presetClass="entr" presetSubtype="4" decel="10000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animBg="1"/>
      <p:bldP spid="41" grpId="0" animBg="1"/>
      <p:bldP spid="61" grpId="0" animBg="1"/>
      <p:bldP spid="63" grpId="0" animBg="1"/>
      <p:bldP spid="3" grpId="0">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P spid="4" grpId="0">
        <p:tmplLst>
          <p:tmpl>
            <p:tnLst>
              <p:par>
                <p:cTn presetID="2" presetClass="entr" presetSubtype="4" decel="100000" fill="hold" nodeType="with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ppt_x"/>
                          </p:val>
                        </p:tav>
                        <p:tav tm="100000">
                          <p:val>
                            <p:strVal val="#ppt_x"/>
                          </p:val>
                        </p:tav>
                      </p:tavLst>
                    </p:anim>
                    <p:anim calcmode="lin" valueType="num">
                      <p:cBhvr additive="base">
                        <p:cTn dur="500" fill="hold"/>
                        <p:tgtEl>
                          <p:spTgt spid="4"/>
                        </p:tgtEl>
                        <p:attrNameLst>
                          <p:attrName>ppt_y</p:attrName>
                        </p:attrNameLst>
                      </p:cBhvr>
                      <p:tavLst>
                        <p:tav tm="0">
                          <p:val>
                            <p:strVal val="1+#ppt_h/2"/>
                          </p:val>
                        </p:tav>
                        <p:tav tm="100000">
                          <p:val>
                            <p:strVal val="#ppt_y"/>
                          </p:val>
                        </p:tav>
                      </p:tavLst>
                    </p:anim>
                  </p:childTnLst>
                </p:cTn>
              </p:par>
            </p:tnLst>
          </p:tmpl>
        </p:tmplLst>
      </p:bldP>
      <p:bldP spid="5" grpId="0">
        <p:tmplLst>
          <p:tmpl>
            <p:tnLst>
              <p:par>
                <p:cTn presetID="2" presetClass="entr" presetSubtype="4" decel="100000" fill="hold" nodeType="with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P spid="7" grpId="0">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p:tmplLst>
          <p:tmpl>
            <p:tnLst>
              <p:par>
                <p:cTn presetID="2" presetClass="entr" presetSubtype="4" decel="100000"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White Gradient - Publish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23CFB6B-CAD0-41BD-BCF3-601ED3CF454F}"/>
              </a:ext>
            </a:extLst>
          </p:cNvPr>
          <p:cNvSpPr/>
          <p:nvPr userDrawn="1"/>
        </p:nvSpPr>
        <p:spPr>
          <a:xfrm>
            <a:off x="159657" y="5921829"/>
            <a:ext cx="11858172" cy="936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AutoShape 3"/>
          <p:cNvSpPr>
            <a:spLocks noChangeAspect="1" noChangeArrowheads="1" noTextEdit="1"/>
          </p:cNvSpPr>
          <p:nvPr/>
        </p:nvSpPr>
        <p:spPr bwMode="auto">
          <a:xfrm>
            <a:off x="4297363" y="0"/>
            <a:ext cx="79216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 name="Rectangle 5">
            <a:extLst>
              <a:ext uri="{FF2B5EF4-FFF2-40B4-BE49-F238E27FC236}">
                <a16:creationId xmlns:a16="http://schemas.microsoft.com/office/drawing/2014/main" id="{4EE9027A-1994-FAB9-1DFF-04E037ABE0CE}"/>
              </a:ext>
            </a:extLst>
          </p:cNvPr>
          <p:cNvSpPr/>
          <p:nvPr userDrawn="1"/>
        </p:nvSpPr>
        <p:spPr>
          <a:xfrm>
            <a:off x="6696075" y="0"/>
            <a:ext cx="5495926" cy="6858000"/>
          </a:xfrm>
          <a:prstGeom prst="rect">
            <a:avLst/>
          </a:prstGeom>
          <a:blipFill>
            <a:blip r:embed="rId2" cstate="print">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Rectangle 1">
            <a:extLst>
              <a:ext uri="{FF2B5EF4-FFF2-40B4-BE49-F238E27FC236}">
                <a16:creationId xmlns:a16="http://schemas.microsoft.com/office/drawing/2014/main" id="{23376973-F12A-55E5-AB12-75EC2D6ACA3F}"/>
              </a:ext>
            </a:extLst>
          </p:cNvPr>
          <p:cNvSpPr/>
          <p:nvPr userDrawn="1"/>
        </p:nvSpPr>
        <p:spPr>
          <a:xfrm>
            <a:off x="5791201" y="0"/>
            <a:ext cx="3233476" cy="6858000"/>
          </a:xfrm>
          <a:prstGeom prst="rect">
            <a:avLst/>
          </a:prstGeom>
          <a:gradFill>
            <a:gsLst>
              <a:gs pos="25424">
                <a:schemeClr val="bg1">
                  <a:alpha val="47000"/>
                </a:schemeClr>
              </a:gs>
              <a:gs pos="7000">
                <a:schemeClr val="bg1">
                  <a:alpha val="0"/>
                </a:schemeClr>
              </a:gs>
              <a:gs pos="63000">
                <a:schemeClr val="bg1">
                  <a:alpha val="92000"/>
                </a:schemeClr>
              </a:gs>
              <a:gs pos="77000">
                <a:schemeClr val="bg1"/>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a:extLst>
              <a:ext uri="{FF2B5EF4-FFF2-40B4-BE49-F238E27FC236}">
                <a16:creationId xmlns:a16="http://schemas.microsoft.com/office/drawing/2014/main" id="{C4CAC68B-B3F4-F970-220D-D56B1660E47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800000">
            <a:off x="10631705" y="-846453"/>
            <a:ext cx="534846" cy="2534496"/>
          </a:xfrm>
          <a:prstGeom prst="rect">
            <a:avLst/>
          </a:prstGeom>
        </p:spPr>
      </p:pic>
      <p:grpSp>
        <p:nvGrpSpPr>
          <p:cNvPr id="29" name="Group 28">
            <a:extLst>
              <a:ext uri="{FF2B5EF4-FFF2-40B4-BE49-F238E27FC236}">
                <a16:creationId xmlns:a16="http://schemas.microsoft.com/office/drawing/2014/main" id="{035F819C-027A-FC02-1A90-D3031BE4D1B4}"/>
              </a:ext>
            </a:extLst>
          </p:cNvPr>
          <p:cNvGrpSpPr/>
          <p:nvPr userDrawn="1"/>
        </p:nvGrpSpPr>
        <p:grpSpPr>
          <a:xfrm>
            <a:off x="11679053" y="-975250"/>
            <a:ext cx="649683" cy="1840019"/>
            <a:chOff x="6955918" y="2863488"/>
            <a:chExt cx="649683" cy="1840019"/>
          </a:xfrm>
        </p:grpSpPr>
        <p:sp>
          <p:nvSpPr>
            <p:cNvPr id="31" name="Freeform: Shape 30">
              <a:extLst>
                <a:ext uri="{FF2B5EF4-FFF2-40B4-BE49-F238E27FC236}">
                  <a16:creationId xmlns:a16="http://schemas.microsoft.com/office/drawing/2014/main" id="{A57F11D1-BE03-5E0B-186A-8E861C6D954A}"/>
                </a:ext>
              </a:extLst>
            </p:cNvPr>
            <p:cNvSpPr/>
            <p:nvPr/>
          </p:nvSpPr>
          <p:spPr>
            <a:xfrm rot="1800000">
              <a:off x="6955918" y="2863488"/>
              <a:ext cx="531157" cy="1840019"/>
            </a:xfrm>
            <a:custGeom>
              <a:avLst/>
              <a:gdLst>
                <a:gd name="connsiteX0" fmla="*/ 265603 w 531157"/>
                <a:gd name="connsiteY0" fmla="*/ 0 h 1840019"/>
                <a:gd name="connsiteX1" fmla="*/ 531157 w 531157"/>
                <a:gd name="connsiteY1" fmla="*/ 265555 h 1840019"/>
                <a:gd name="connsiteX2" fmla="*/ 531157 w 531157"/>
                <a:gd name="connsiteY2" fmla="*/ 1574465 h 1840019"/>
                <a:gd name="connsiteX3" fmla="*/ 265603 w 531157"/>
                <a:gd name="connsiteY3" fmla="*/ 1840020 h 1840019"/>
                <a:gd name="connsiteX4" fmla="*/ 265555 w 531157"/>
                <a:gd name="connsiteY4" fmla="*/ 1840020 h 1840019"/>
                <a:gd name="connsiteX5" fmla="*/ 0 w 531157"/>
                <a:gd name="connsiteY5" fmla="*/ 1574465 h 1840019"/>
                <a:gd name="connsiteX6" fmla="*/ 0 w 531157"/>
                <a:gd name="connsiteY6" fmla="*/ 265554 h 1840019"/>
                <a:gd name="connsiteX7" fmla="*/ 265555 w 531157"/>
                <a:gd name="connsiteY7" fmla="*/ 0 h 184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157" h="1840019">
                  <a:moveTo>
                    <a:pt x="265603" y="0"/>
                  </a:moveTo>
                  <a:cubicBezTo>
                    <a:pt x="412264" y="0"/>
                    <a:pt x="531157" y="118893"/>
                    <a:pt x="531157" y="265555"/>
                  </a:cubicBezTo>
                  <a:lnTo>
                    <a:pt x="531157" y="1574465"/>
                  </a:lnTo>
                  <a:cubicBezTo>
                    <a:pt x="531157" y="1721127"/>
                    <a:pt x="412264" y="1840020"/>
                    <a:pt x="265603" y="1840020"/>
                  </a:cubicBezTo>
                  <a:lnTo>
                    <a:pt x="265555" y="1840020"/>
                  </a:lnTo>
                  <a:cubicBezTo>
                    <a:pt x="118893" y="1840020"/>
                    <a:pt x="0" y="1721127"/>
                    <a:pt x="0" y="1574465"/>
                  </a:cubicBezTo>
                  <a:lnTo>
                    <a:pt x="0" y="265554"/>
                  </a:lnTo>
                  <a:cubicBezTo>
                    <a:pt x="0" y="118893"/>
                    <a:pt x="118893" y="0"/>
                    <a:pt x="265555" y="0"/>
                  </a:cubicBezTo>
                  <a:close/>
                </a:path>
              </a:pathLst>
            </a:custGeom>
            <a:solidFill>
              <a:schemeClr val="accent5"/>
            </a:solidFill>
            <a:ln w="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AB3B60CD-C1C1-C877-7F2F-0A8246ED9348}"/>
                </a:ext>
              </a:extLst>
            </p:cNvPr>
            <p:cNvSpPr/>
            <p:nvPr/>
          </p:nvSpPr>
          <p:spPr>
            <a:xfrm rot="1800000">
              <a:off x="7453842" y="3173708"/>
              <a:ext cx="151759" cy="151759"/>
            </a:xfrm>
            <a:custGeom>
              <a:avLst/>
              <a:gdLst>
                <a:gd name="connsiteX0" fmla="*/ 151759 w 151759"/>
                <a:gd name="connsiteY0" fmla="*/ 75880 h 151759"/>
                <a:gd name="connsiteX1" fmla="*/ 75880 w 151759"/>
                <a:gd name="connsiteY1" fmla="*/ 151759 h 151759"/>
                <a:gd name="connsiteX2" fmla="*/ 0 w 151759"/>
                <a:gd name="connsiteY2" fmla="*/ 75880 h 151759"/>
                <a:gd name="connsiteX3" fmla="*/ 75880 w 151759"/>
                <a:gd name="connsiteY3" fmla="*/ 0 h 151759"/>
                <a:gd name="connsiteX4" fmla="*/ 151759 w 151759"/>
                <a:gd name="connsiteY4" fmla="*/ 75880 h 15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9" h="151759">
                  <a:moveTo>
                    <a:pt x="151759" y="75880"/>
                  </a:moveTo>
                  <a:cubicBezTo>
                    <a:pt x="151759" y="117787"/>
                    <a:pt x="117787" y="151759"/>
                    <a:pt x="75880" y="151759"/>
                  </a:cubicBezTo>
                  <a:cubicBezTo>
                    <a:pt x="33972" y="151759"/>
                    <a:pt x="0" y="117787"/>
                    <a:pt x="0" y="75880"/>
                  </a:cubicBezTo>
                  <a:cubicBezTo>
                    <a:pt x="0" y="33972"/>
                    <a:pt x="33972" y="0"/>
                    <a:pt x="75880" y="0"/>
                  </a:cubicBezTo>
                  <a:cubicBezTo>
                    <a:pt x="117787" y="0"/>
                    <a:pt x="151759" y="33972"/>
                    <a:pt x="151759" y="75880"/>
                  </a:cubicBezTo>
                  <a:close/>
                </a:path>
              </a:pathLst>
            </a:custGeom>
            <a:solidFill>
              <a:schemeClr val="bg1"/>
            </a:solidFill>
            <a:ln w="0" cap="flat">
              <a:noFill/>
              <a:prstDash val="solid"/>
              <a:miter/>
            </a:ln>
          </p:spPr>
          <p:txBody>
            <a:bodyPr rtlCol="0" anchor="ctr"/>
            <a:lstStyle/>
            <a:p>
              <a:endParaRPr lang="en-GB"/>
            </a:p>
          </p:txBody>
        </p:sp>
      </p:grpSp>
      <p:pic>
        <p:nvPicPr>
          <p:cNvPr id="33" name="Graphic 32">
            <a:extLst>
              <a:ext uri="{FF2B5EF4-FFF2-40B4-BE49-F238E27FC236}">
                <a16:creationId xmlns:a16="http://schemas.microsoft.com/office/drawing/2014/main" id="{D7067004-9BC9-6823-8B75-8AE3FF618B2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800000">
            <a:off x="10733938" y="4778157"/>
            <a:ext cx="534846" cy="3695736"/>
          </a:xfrm>
          <a:prstGeom prst="rect">
            <a:avLst/>
          </a:prstGeom>
        </p:spPr>
      </p:pic>
      <p:grpSp>
        <p:nvGrpSpPr>
          <p:cNvPr id="7" name="Group 6">
            <a:extLst>
              <a:ext uri="{FF2B5EF4-FFF2-40B4-BE49-F238E27FC236}">
                <a16:creationId xmlns:a16="http://schemas.microsoft.com/office/drawing/2014/main" id="{DA7C5707-FB1B-F550-E921-54C69976A834}"/>
              </a:ext>
            </a:extLst>
          </p:cNvPr>
          <p:cNvGrpSpPr/>
          <p:nvPr userDrawn="1"/>
        </p:nvGrpSpPr>
        <p:grpSpPr>
          <a:xfrm>
            <a:off x="9496617" y="5945117"/>
            <a:ext cx="817972" cy="2515434"/>
            <a:chOff x="9496617" y="5945117"/>
            <a:chExt cx="817972" cy="2515434"/>
          </a:xfrm>
        </p:grpSpPr>
        <p:sp>
          <p:nvSpPr>
            <p:cNvPr id="4" name="Freeform: Shape 3">
              <a:extLst>
                <a:ext uri="{FF2B5EF4-FFF2-40B4-BE49-F238E27FC236}">
                  <a16:creationId xmlns:a16="http://schemas.microsoft.com/office/drawing/2014/main" id="{52E89B28-6C39-0CCB-0F35-D204571F57AD}"/>
                </a:ext>
              </a:extLst>
            </p:cNvPr>
            <p:cNvSpPr/>
            <p:nvPr/>
          </p:nvSpPr>
          <p:spPr>
            <a:xfrm rot="1800000">
              <a:off x="9496617" y="5945117"/>
              <a:ext cx="529577" cy="2515434"/>
            </a:xfrm>
            <a:custGeom>
              <a:avLst/>
              <a:gdLst>
                <a:gd name="connsiteX0" fmla="*/ 264813 w 529577"/>
                <a:gd name="connsiteY0" fmla="*/ 0 h 2515434"/>
                <a:gd name="connsiteX1" fmla="*/ 529578 w 529577"/>
                <a:gd name="connsiteY1" fmla="*/ 264765 h 2515434"/>
                <a:gd name="connsiteX2" fmla="*/ 529578 w 529577"/>
                <a:gd name="connsiteY2" fmla="*/ 2250670 h 2515434"/>
                <a:gd name="connsiteX3" fmla="*/ 264813 w 529577"/>
                <a:gd name="connsiteY3" fmla="*/ 2515435 h 2515434"/>
                <a:gd name="connsiteX4" fmla="*/ 264765 w 529577"/>
                <a:gd name="connsiteY4" fmla="*/ 2515435 h 2515434"/>
                <a:gd name="connsiteX5" fmla="*/ 0 w 529577"/>
                <a:gd name="connsiteY5" fmla="*/ 2250670 h 2515434"/>
                <a:gd name="connsiteX6" fmla="*/ 0 w 529577"/>
                <a:gd name="connsiteY6" fmla="*/ 264765 h 2515434"/>
                <a:gd name="connsiteX7" fmla="*/ 264765 w 529577"/>
                <a:gd name="connsiteY7" fmla="*/ 0 h 251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9577" h="2515434">
                  <a:moveTo>
                    <a:pt x="264813" y="0"/>
                  </a:moveTo>
                  <a:cubicBezTo>
                    <a:pt x="411039" y="0"/>
                    <a:pt x="529578" y="118539"/>
                    <a:pt x="529578" y="264765"/>
                  </a:cubicBezTo>
                  <a:lnTo>
                    <a:pt x="529578" y="2250670"/>
                  </a:lnTo>
                  <a:cubicBezTo>
                    <a:pt x="529578" y="2396896"/>
                    <a:pt x="411039" y="2515435"/>
                    <a:pt x="264813" y="2515435"/>
                  </a:cubicBezTo>
                  <a:lnTo>
                    <a:pt x="264765" y="2515435"/>
                  </a:lnTo>
                  <a:cubicBezTo>
                    <a:pt x="118539" y="2515435"/>
                    <a:pt x="0" y="2396896"/>
                    <a:pt x="0" y="2250670"/>
                  </a:cubicBezTo>
                  <a:lnTo>
                    <a:pt x="0" y="264765"/>
                  </a:lnTo>
                  <a:cubicBezTo>
                    <a:pt x="0" y="118539"/>
                    <a:pt x="118539" y="0"/>
                    <a:pt x="264765" y="0"/>
                  </a:cubicBezTo>
                  <a:close/>
                </a:path>
              </a:pathLst>
            </a:custGeom>
            <a:solidFill>
              <a:schemeClr val="accent5"/>
            </a:solidFill>
            <a:ln w="0" cap="flat">
              <a:noFill/>
              <a:prstDash val="solid"/>
              <a:miter/>
            </a:ln>
          </p:spPr>
          <p:txBody>
            <a:bodyPr rtlCol="0" anchor="ctr"/>
            <a:lstStyle/>
            <a:p>
              <a:endParaRPr lang="en-GB" dirty="0"/>
            </a:p>
          </p:txBody>
        </p:sp>
        <p:sp>
          <p:nvSpPr>
            <p:cNvPr id="5" name="Freeform: Shape 4">
              <a:extLst>
                <a:ext uri="{FF2B5EF4-FFF2-40B4-BE49-F238E27FC236}">
                  <a16:creationId xmlns:a16="http://schemas.microsoft.com/office/drawing/2014/main" id="{64FDD09A-A34D-19D9-D056-B0DA0956D007}"/>
                </a:ext>
              </a:extLst>
            </p:cNvPr>
            <p:cNvSpPr/>
            <p:nvPr/>
          </p:nvSpPr>
          <p:spPr>
            <a:xfrm rot="1800000">
              <a:off x="10163282" y="6300025"/>
              <a:ext cx="151307" cy="151307"/>
            </a:xfrm>
            <a:custGeom>
              <a:avLst/>
              <a:gdLst>
                <a:gd name="connsiteX0" fmla="*/ 151308 w 151307"/>
                <a:gd name="connsiteY0" fmla="*/ 75654 h 151307"/>
                <a:gd name="connsiteX1" fmla="*/ 75654 w 151307"/>
                <a:gd name="connsiteY1" fmla="*/ 151308 h 151307"/>
                <a:gd name="connsiteX2" fmla="*/ 0 w 151307"/>
                <a:gd name="connsiteY2" fmla="*/ 75654 h 151307"/>
                <a:gd name="connsiteX3" fmla="*/ 75654 w 151307"/>
                <a:gd name="connsiteY3" fmla="*/ 0 h 151307"/>
                <a:gd name="connsiteX4" fmla="*/ 151308 w 151307"/>
                <a:gd name="connsiteY4" fmla="*/ 75654 h 151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07" h="151307">
                  <a:moveTo>
                    <a:pt x="151308" y="75654"/>
                  </a:moveTo>
                  <a:cubicBezTo>
                    <a:pt x="151308" y="117437"/>
                    <a:pt x="117437" y="151308"/>
                    <a:pt x="75654" y="151308"/>
                  </a:cubicBezTo>
                  <a:cubicBezTo>
                    <a:pt x="33871" y="151308"/>
                    <a:pt x="0" y="117437"/>
                    <a:pt x="0" y="75654"/>
                  </a:cubicBezTo>
                  <a:cubicBezTo>
                    <a:pt x="0" y="33871"/>
                    <a:pt x="33871" y="0"/>
                    <a:pt x="75654" y="0"/>
                  </a:cubicBezTo>
                  <a:cubicBezTo>
                    <a:pt x="117437" y="0"/>
                    <a:pt x="151308" y="33871"/>
                    <a:pt x="151308" y="75654"/>
                  </a:cubicBezTo>
                  <a:close/>
                </a:path>
              </a:pathLst>
            </a:custGeom>
            <a:solidFill>
              <a:srgbClr val="FFFFFF"/>
            </a:solidFill>
            <a:ln w="0" cap="flat">
              <a:noFill/>
              <a:prstDash val="solid"/>
              <a:miter/>
            </a:ln>
          </p:spPr>
          <p:txBody>
            <a:bodyPr rtlCol="0" anchor="ctr"/>
            <a:lstStyle/>
            <a:p>
              <a:endParaRPr lang="en-GB"/>
            </a:p>
          </p:txBody>
        </p:sp>
      </p:grpSp>
      <p:sp>
        <p:nvSpPr>
          <p:cNvPr id="8" name="Text Placeholder 25">
            <a:extLst>
              <a:ext uri="{FF2B5EF4-FFF2-40B4-BE49-F238E27FC236}">
                <a16:creationId xmlns:a16="http://schemas.microsoft.com/office/drawing/2014/main" id="{F30E6E41-41BE-4108-E188-702A41F640B4}"/>
              </a:ext>
            </a:extLst>
          </p:cNvPr>
          <p:cNvSpPr>
            <a:spLocks noGrp="1"/>
          </p:cNvSpPr>
          <p:nvPr>
            <p:ph type="body" sz="quarter" idx="14" hasCustomPrompt="1"/>
          </p:nvPr>
        </p:nvSpPr>
        <p:spPr>
          <a:xfrm>
            <a:off x="316269" y="6093771"/>
            <a:ext cx="2702828" cy="415041"/>
          </a:xfrm>
        </p:spPr>
        <p:txBody>
          <a:bodyPr anchor="ctr" anchorCtr="0">
            <a:noAutofit/>
          </a:bodyPr>
          <a:lstStyle>
            <a:lvl1pPr marL="0" indent="0">
              <a:lnSpc>
                <a:spcPct val="100000"/>
              </a:lnSpc>
              <a:spcBef>
                <a:spcPts val="0"/>
              </a:spcBef>
              <a:spcAft>
                <a:spcPts val="0"/>
              </a:spcAft>
              <a:buNone/>
              <a:defRPr sz="1200" b="0" i="0">
                <a:solidFill>
                  <a:schemeClr val="tx2"/>
                </a:solidFill>
                <a:latin typeface="+mn-lt"/>
              </a:defRPr>
            </a:lvl1pPr>
            <a:lvl5pPr marL="1828800" indent="0">
              <a:buNone/>
              <a:defRPr sz="1400"/>
            </a:lvl5pPr>
          </a:lstStyle>
          <a:p>
            <a:pPr lvl="0"/>
            <a:r>
              <a:rPr lang="en-US" dirty="0"/>
              <a:t>“Delete me” – Title page for assets with audience Publisher</a:t>
            </a:r>
          </a:p>
        </p:txBody>
      </p:sp>
      <p:sp>
        <p:nvSpPr>
          <p:cNvPr id="11" name="Title 1">
            <a:extLst>
              <a:ext uri="{FF2B5EF4-FFF2-40B4-BE49-F238E27FC236}">
                <a16:creationId xmlns:a16="http://schemas.microsoft.com/office/drawing/2014/main" id="{FEA566FF-36DE-1E1D-638B-CD3D476E9D41}"/>
              </a:ext>
            </a:extLst>
          </p:cNvPr>
          <p:cNvSpPr>
            <a:spLocks noGrp="1"/>
          </p:cNvSpPr>
          <p:nvPr>
            <p:ph type="ctrTitle" hasCustomPrompt="1"/>
          </p:nvPr>
        </p:nvSpPr>
        <p:spPr>
          <a:xfrm>
            <a:off x="303180" y="2505168"/>
            <a:ext cx="5885705" cy="1495638"/>
          </a:xfrm>
        </p:spPr>
        <p:txBody>
          <a:bodyPr anchor="b" anchorCtr="0"/>
          <a:lstStyle>
            <a:lvl1pPr marL="0" algn="l" defTabSz="914400" rtl="0" eaLnBrk="1" latinLnBrk="0" hangingPunct="1">
              <a:lnSpc>
                <a:spcPct val="90000"/>
              </a:lnSpc>
              <a:spcBef>
                <a:spcPct val="0"/>
              </a:spcBef>
              <a:buNone/>
              <a:defRPr lang="en-GB" sz="4800" kern="1200" dirty="0">
                <a:solidFill>
                  <a:schemeClr val="tx2"/>
                </a:solidFill>
                <a:latin typeface="+mn-lt"/>
                <a:ea typeface="+mn-ea"/>
                <a:cs typeface="+mn-cs"/>
              </a:defRPr>
            </a:lvl1pPr>
          </a:lstStyle>
          <a:p>
            <a:r>
              <a:rPr lang="en-US" dirty="0"/>
              <a:t>Click to edit </a:t>
            </a:r>
            <a:br>
              <a:rPr lang="en-US" dirty="0"/>
            </a:br>
            <a:r>
              <a:rPr lang="en-US" dirty="0"/>
              <a:t>Master title style</a:t>
            </a:r>
            <a:endParaRPr lang="en-GB" dirty="0"/>
          </a:p>
        </p:txBody>
      </p:sp>
      <p:sp>
        <p:nvSpPr>
          <p:cNvPr id="12" name="Subtitle 2">
            <a:extLst>
              <a:ext uri="{FF2B5EF4-FFF2-40B4-BE49-F238E27FC236}">
                <a16:creationId xmlns:a16="http://schemas.microsoft.com/office/drawing/2014/main" id="{B7ED6B1A-53B3-FA4C-5219-8C8785717268}"/>
              </a:ext>
            </a:extLst>
          </p:cNvPr>
          <p:cNvSpPr>
            <a:spLocks noGrp="1"/>
          </p:cNvSpPr>
          <p:nvPr>
            <p:ph type="subTitle" idx="1"/>
          </p:nvPr>
        </p:nvSpPr>
        <p:spPr>
          <a:xfrm>
            <a:off x="303180" y="4093895"/>
            <a:ext cx="5885705" cy="480131"/>
          </a:xfrm>
        </p:spPr>
        <p:txBody>
          <a:bodyPr>
            <a:spAutoFit/>
          </a:bodyPr>
          <a:lstStyle>
            <a:lvl1pPr marL="0" indent="0" algn="l" defTabSz="914400" rtl="0" eaLnBrk="1" latinLnBrk="0" hangingPunct="1">
              <a:spcBef>
                <a:spcPts val="0"/>
              </a:spcBef>
              <a:buNone/>
              <a:defRPr lang="en-GB" sz="2800" kern="1200" dirty="0">
                <a:solidFill>
                  <a:schemeClr val="tx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pic>
        <p:nvPicPr>
          <p:cNvPr id="14" name="Picture 13">
            <a:extLst>
              <a:ext uri="{FF2B5EF4-FFF2-40B4-BE49-F238E27FC236}">
                <a16:creationId xmlns:a16="http://schemas.microsoft.com/office/drawing/2014/main" id="{CECA7485-5C8C-64F5-2096-B543554761AB}"/>
              </a:ext>
            </a:extLst>
          </p:cNvPr>
          <p:cNvPicPr>
            <a:picLocks noChangeAspect="1"/>
          </p:cNvPicPr>
          <p:nvPr userDrawn="1"/>
        </p:nvPicPr>
        <p:blipFill rotWithShape="1">
          <a:blip r:embed="rId7" cstate="print">
            <a:extLst>
              <a:ext uri="{28A0092B-C50C-407E-A947-70E740481C1C}">
                <a14:useLocalDpi xmlns:a14="http://schemas.microsoft.com/office/drawing/2010/main"/>
              </a:ext>
            </a:extLst>
          </a:blip>
          <a:srcRect l="-7710" r="-8470"/>
          <a:stretch/>
        </p:blipFill>
        <p:spPr>
          <a:xfrm>
            <a:off x="316269" y="407755"/>
            <a:ext cx="1709904" cy="746531"/>
          </a:xfrm>
          <a:prstGeom prst="rect">
            <a:avLst/>
          </a:prstGeom>
        </p:spPr>
      </p:pic>
      <p:sp>
        <p:nvSpPr>
          <p:cNvPr id="15" name="Picture Placeholder 13">
            <a:extLst>
              <a:ext uri="{FF2B5EF4-FFF2-40B4-BE49-F238E27FC236}">
                <a16:creationId xmlns:a16="http://schemas.microsoft.com/office/drawing/2014/main" id="{2B2F3BEE-CBDA-AF69-3C93-56C83FFC3FA6}"/>
              </a:ext>
            </a:extLst>
          </p:cNvPr>
          <p:cNvSpPr>
            <a:spLocks noGrp="1"/>
          </p:cNvSpPr>
          <p:nvPr>
            <p:ph type="pic" sz="quarter" idx="13" hasCustomPrompt="1"/>
          </p:nvPr>
        </p:nvSpPr>
        <p:spPr>
          <a:xfrm>
            <a:off x="2382509" y="547091"/>
            <a:ext cx="1613967" cy="498509"/>
          </a:xfrm>
        </p:spPr>
        <p:txBody>
          <a:bodyPr anchor="ctr" anchorCtr="0">
            <a:noAutofit/>
          </a:bodyPr>
          <a:lstStyle>
            <a:lvl1pPr marL="0" indent="0">
              <a:buNone/>
              <a:defRPr sz="1050"/>
            </a:lvl1pPr>
          </a:lstStyle>
          <a:p>
            <a:r>
              <a:rPr lang="en-GB" dirty="0"/>
              <a:t>Partner Logo:                     1.39 x 4.48cm</a:t>
            </a:r>
          </a:p>
        </p:txBody>
      </p:sp>
    </p:spTree>
    <p:extLst>
      <p:ext uri="{BB962C8B-B14F-4D97-AF65-F5344CB8AC3E}">
        <p14:creationId xmlns:p14="http://schemas.microsoft.com/office/powerpoint/2010/main" val="3374854977"/>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asic case study design - 1 log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EDE67F18-4DC2-9C5E-A34D-914487696E0C}"/>
              </a:ext>
            </a:extLst>
          </p:cNvPr>
          <p:cNvGrpSpPr/>
          <p:nvPr/>
        </p:nvGrpSpPr>
        <p:grpSpPr>
          <a:xfrm>
            <a:off x="10797540" y="372573"/>
            <a:ext cx="2273657" cy="616524"/>
            <a:chOff x="10706100" y="320736"/>
            <a:chExt cx="2273657" cy="616524"/>
          </a:xfrm>
        </p:grpSpPr>
        <p:cxnSp>
          <p:nvCxnSpPr>
            <p:cNvPr id="65" name="Straight Connector 64">
              <a:extLst>
                <a:ext uri="{FF2B5EF4-FFF2-40B4-BE49-F238E27FC236}">
                  <a16:creationId xmlns:a16="http://schemas.microsoft.com/office/drawing/2014/main" id="{D7AC317D-B5CE-902F-663A-76DEE9F0A7C5}"/>
                </a:ext>
              </a:extLst>
            </p:cNvPr>
            <p:cNvCxnSpPr>
              <a:cxnSpLocks/>
              <a:stCxn id="66" idx="3"/>
            </p:cNvCxnSpPr>
            <p:nvPr/>
          </p:nvCxnSpPr>
          <p:spPr>
            <a:xfrm>
              <a:off x="11804859" y="628998"/>
              <a:ext cx="1174898" cy="0"/>
            </a:xfrm>
            <a:prstGeom prst="line">
              <a:avLst/>
            </a:prstGeom>
            <a:ln w="1143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66" name="Rectangle: Rounded Corners 65">
              <a:extLst>
                <a:ext uri="{FF2B5EF4-FFF2-40B4-BE49-F238E27FC236}">
                  <a16:creationId xmlns:a16="http://schemas.microsoft.com/office/drawing/2014/main" id="{633DF0F8-4529-0640-2312-5104CF16603B}"/>
                </a:ext>
              </a:extLst>
            </p:cNvPr>
            <p:cNvSpPr/>
            <p:nvPr/>
          </p:nvSpPr>
          <p:spPr>
            <a:xfrm>
              <a:off x="10706100" y="320736"/>
              <a:ext cx="1098759" cy="616524"/>
            </a:xfrm>
            <a:prstGeom prst="roundRect">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Title 1">
            <a:extLst>
              <a:ext uri="{FF2B5EF4-FFF2-40B4-BE49-F238E27FC236}">
                <a16:creationId xmlns:a16="http://schemas.microsoft.com/office/drawing/2014/main" id="{5AB05C53-BF34-47A1-9C2B-56325D492170}"/>
              </a:ext>
            </a:extLst>
          </p:cNvPr>
          <p:cNvSpPr txBox="1">
            <a:spLocks/>
          </p:cNvSpPr>
          <p:nvPr userDrawn="1"/>
        </p:nvSpPr>
        <p:spPr>
          <a:xfrm>
            <a:off x="303321" y="320736"/>
            <a:ext cx="9421250" cy="522642"/>
          </a:xfrm>
          <a:prstGeom prst="rect">
            <a:avLst/>
          </a:prstGeom>
        </p:spPr>
        <p:txBody>
          <a:bodyPr/>
          <a:lstStyle>
            <a:lvl1pPr algn="l" defTabSz="914400" rtl="0" eaLnBrk="1" latinLnBrk="0" hangingPunct="1">
              <a:lnSpc>
                <a:spcPct val="90000"/>
              </a:lnSpc>
              <a:spcBef>
                <a:spcPct val="0"/>
              </a:spcBef>
              <a:buNone/>
              <a:defRPr sz="2800" kern="1200">
                <a:solidFill>
                  <a:srgbClr val="23282C"/>
                </a:solidFill>
                <a:latin typeface="Whitney Medium" pitchFamily="50" charset="0"/>
                <a:ea typeface="Tahoma" panose="020B0604030504040204" pitchFamily="34" charset="0"/>
                <a:cs typeface="Tahoma" panose="020B0604030504040204" pitchFamily="34" charset="0"/>
              </a:defRPr>
            </a:lvl1pPr>
          </a:lstStyle>
          <a:p>
            <a:endParaRPr lang="en-GB" dirty="0">
              <a:solidFill>
                <a:schemeClr val="tx1"/>
              </a:solidFill>
              <a:latin typeface="Inter Medium" panose="02000503000000020004" pitchFamily="2" charset="0"/>
            </a:endParaRPr>
          </a:p>
        </p:txBody>
      </p:sp>
      <p:sp>
        <p:nvSpPr>
          <p:cNvPr id="76" name="Picture Placeholder 73">
            <a:extLst>
              <a:ext uri="{FF2B5EF4-FFF2-40B4-BE49-F238E27FC236}">
                <a16:creationId xmlns:a16="http://schemas.microsoft.com/office/drawing/2014/main" id="{E3E9B5B0-6B20-4CBE-500B-87CB2C709203}"/>
              </a:ext>
            </a:extLst>
          </p:cNvPr>
          <p:cNvSpPr>
            <a:spLocks noGrp="1"/>
          </p:cNvSpPr>
          <p:nvPr>
            <p:ph type="pic" sz="quarter" idx="37" hasCustomPrompt="1"/>
          </p:nvPr>
        </p:nvSpPr>
        <p:spPr>
          <a:xfrm>
            <a:off x="10910674" y="460172"/>
            <a:ext cx="872490" cy="441325"/>
          </a:xfrm>
          <a:ln>
            <a:noFill/>
          </a:ln>
        </p:spPr>
        <p:txBody>
          <a:bodyPr anchor="ctr" anchorCtr="0">
            <a:noAutofit/>
          </a:bodyPr>
          <a:lstStyle>
            <a:lvl1pPr marL="0" indent="0" algn="ctr">
              <a:spcBef>
                <a:spcPts val="0"/>
              </a:spcBef>
              <a:buNone/>
              <a:defRPr sz="600">
                <a:solidFill>
                  <a:schemeClr val="tx2"/>
                </a:solidFill>
                <a:latin typeface="Inter ExtraLight" panose="02000503000000020004" pitchFamily="2" charset="0"/>
              </a:defRPr>
            </a:lvl1pPr>
          </a:lstStyle>
          <a:p>
            <a:r>
              <a:rPr lang="en-GB" dirty="0"/>
              <a:t>Add logo here</a:t>
            </a:r>
          </a:p>
          <a:p>
            <a:r>
              <a:rPr lang="en-GB" dirty="0"/>
              <a:t>1.23 x 2.42cm</a:t>
            </a:r>
          </a:p>
        </p:txBody>
      </p:sp>
      <p:cxnSp>
        <p:nvCxnSpPr>
          <p:cNvPr id="108" name="Straight Connector 107">
            <a:extLst>
              <a:ext uri="{FF2B5EF4-FFF2-40B4-BE49-F238E27FC236}">
                <a16:creationId xmlns:a16="http://schemas.microsoft.com/office/drawing/2014/main" id="{DEBAF219-B051-260F-9A63-68A0ABBF6DAB}"/>
              </a:ext>
            </a:extLst>
          </p:cNvPr>
          <p:cNvCxnSpPr>
            <a:cxnSpLocks/>
          </p:cNvCxnSpPr>
          <p:nvPr userDrawn="1"/>
        </p:nvCxnSpPr>
        <p:spPr>
          <a:xfrm flipH="1">
            <a:off x="9364867" y="1495331"/>
            <a:ext cx="13778" cy="5702513"/>
          </a:xfrm>
          <a:prstGeom prst="line">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A15A2BA3-8EB8-2D2B-4642-46015C563FF3}"/>
              </a:ext>
            </a:extLst>
          </p:cNvPr>
          <p:cNvSpPr/>
          <p:nvPr userDrawn="1"/>
        </p:nvSpPr>
        <p:spPr>
          <a:xfrm>
            <a:off x="376177" y="6238754"/>
            <a:ext cx="5804704" cy="40011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1800"/>
          </a:p>
        </p:txBody>
      </p:sp>
      <p:sp>
        <p:nvSpPr>
          <p:cNvPr id="110" name="Text Placeholder 16">
            <a:extLst>
              <a:ext uri="{FF2B5EF4-FFF2-40B4-BE49-F238E27FC236}">
                <a16:creationId xmlns:a16="http://schemas.microsoft.com/office/drawing/2014/main" id="{B1E5828A-3E2D-FE7F-E0BF-A7F123FA1F66}"/>
              </a:ext>
            </a:extLst>
          </p:cNvPr>
          <p:cNvSpPr>
            <a:spLocks noGrp="1"/>
          </p:cNvSpPr>
          <p:nvPr>
            <p:ph type="body" sz="quarter" idx="20" hasCustomPrompt="1"/>
          </p:nvPr>
        </p:nvSpPr>
        <p:spPr>
          <a:xfrm>
            <a:off x="679533" y="3537911"/>
            <a:ext cx="3334505" cy="400110"/>
          </a:xfrm>
        </p:spPr>
        <p:txBody>
          <a:bodyPr>
            <a:noAutofit/>
          </a:bodyPr>
          <a:lstStyle>
            <a:lvl1pPr marL="0" indent="0">
              <a:lnSpc>
                <a:spcPct val="100000"/>
              </a:lnSpc>
              <a:buNone/>
              <a:defRPr sz="1800">
                <a:solidFill>
                  <a:schemeClr val="accent1"/>
                </a:solidFill>
                <a:latin typeface="+mj-lt"/>
              </a:defRPr>
            </a:lvl1pPr>
          </a:lstStyle>
          <a:p>
            <a:pPr lvl="0"/>
            <a:r>
              <a:rPr lang="en-US" dirty="0"/>
              <a:t>Objectives</a:t>
            </a:r>
          </a:p>
        </p:txBody>
      </p:sp>
      <p:sp>
        <p:nvSpPr>
          <p:cNvPr id="111" name="Text Placeholder 20">
            <a:extLst>
              <a:ext uri="{FF2B5EF4-FFF2-40B4-BE49-F238E27FC236}">
                <a16:creationId xmlns:a16="http://schemas.microsoft.com/office/drawing/2014/main" id="{899FC48B-0E4D-D2FF-B3DB-94C0A414A9FB}"/>
              </a:ext>
            </a:extLst>
          </p:cNvPr>
          <p:cNvSpPr>
            <a:spLocks noGrp="1"/>
          </p:cNvSpPr>
          <p:nvPr>
            <p:ph type="body" sz="quarter" idx="21" hasCustomPrompt="1"/>
          </p:nvPr>
        </p:nvSpPr>
        <p:spPr>
          <a:xfrm>
            <a:off x="679727" y="3990191"/>
            <a:ext cx="3334505" cy="1701148"/>
          </a:xfrm>
        </p:spPr>
        <p:txBody>
          <a:bodyPr>
            <a:noAutofit/>
          </a:bodyPr>
          <a:lstStyle>
            <a:lvl1pPr marL="342900" indent="-342900">
              <a:lnSpc>
                <a:spcPct val="100000"/>
              </a:lnSpc>
              <a:spcBef>
                <a:spcPts val="300"/>
              </a:spcBef>
              <a:buFont typeface="+mj-lt"/>
              <a:buAutoNum type="arabicPeriod"/>
              <a:defRPr sz="1800">
                <a:solidFill>
                  <a:schemeClr val="tx2"/>
                </a:solidFill>
                <a:latin typeface="Inter ExtraLight" panose="02000503000000020004" pitchFamily="2" charset="0"/>
              </a:defRPr>
            </a:lvl1pPr>
          </a:lstStyle>
          <a:p>
            <a:pPr lvl="0"/>
            <a:r>
              <a:rPr lang="en-US" dirty="0"/>
              <a:t>Brief outline of objectives in numbers. Press ‘enter’ to insert the next number. Please stick to the box boundary (125 chars)</a:t>
            </a:r>
          </a:p>
        </p:txBody>
      </p:sp>
      <p:sp>
        <p:nvSpPr>
          <p:cNvPr id="112" name="Text Placeholder 16">
            <a:extLst>
              <a:ext uri="{FF2B5EF4-FFF2-40B4-BE49-F238E27FC236}">
                <a16:creationId xmlns:a16="http://schemas.microsoft.com/office/drawing/2014/main" id="{622F2E12-CB7B-A06A-A611-FA8093A2ADB9}"/>
              </a:ext>
            </a:extLst>
          </p:cNvPr>
          <p:cNvSpPr>
            <a:spLocks noGrp="1"/>
          </p:cNvSpPr>
          <p:nvPr>
            <p:ph type="body" sz="quarter" idx="27" hasCustomPrompt="1"/>
          </p:nvPr>
        </p:nvSpPr>
        <p:spPr>
          <a:xfrm>
            <a:off x="4607381" y="3537911"/>
            <a:ext cx="4321808" cy="400110"/>
          </a:xfrm>
        </p:spPr>
        <p:txBody>
          <a:bodyPr>
            <a:noAutofit/>
          </a:bodyPr>
          <a:lstStyle>
            <a:lvl1pPr marL="0" indent="0">
              <a:lnSpc>
                <a:spcPct val="100000"/>
              </a:lnSpc>
              <a:buNone/>
              <a:defRPr sz="1800">
                <a:solidFill>
                  <a:schemeClr val="accent1"/>
                </a:solidFill>
                <a:latin typeface="+mj-lt"/>
              </a:defRPr>
            </a:lvl1pPr>
          </a:lstStyle>
          <a:p>
            <a:pPr lvl="0"/>
            <a:r>
              <a:rPr lang="en-US" dirty="0"/>
              <a:t>Solutions</a:t>
            </a:r>
          </a:p>
        </p:txBody>
      </p:sp>
      <p:sp>
        <p:nvSpPr>
          <p:cNvPr id="113" name="Text Placeholder 20">
            <a:extLst>
              <a:ext uri="{FF2B5EF4-FFF2-40B4-BE49-F238E27FC236}">
                <a16:creationId xmlns:a16="http://schemas.microsoft.com/office/drawing/2014/main" id="{0F0A4632-D199-E98F-598E-5BE8A20371D4}"/>
              </a:ext>
            </a:extLst>
          </p:cNvPr>
          <p:cNvSpPr>
            <a:spLocks noGrp="1"/>
          </p:cNvSpPr>
          <p:nvPr>
            <p:ph type="body" sz="quarter" idx="28" hasCustomPrompt="1"/>
          </p:nvPr>
        </p:nvSpPr>
        <p:spPr>
          <a:xfrm>
            <a:off x="4607382" y="3999064"/>
            <a:ext cx="4322630" cy="1692275"/>
          </a:xfrm>
        </p:spPr>
        <p:txBody>
          <a:bodyPr>
            <a:noAutofit/>
          </a:bodyPr>
          <a:lstStyle>
            <a:lvl1pPr marL="342900" indent="-342900">
              <a:lnSpc>
                <a:spcPct val="100000"/>
              </a:lnSpc>
              <a:spcBef>
                <a:spcPts val="300"/>
              </a:spcBef>
              <a:buFontTx/>
              <a:buBlip>
                <a:blip r:embed="rId2"/>
              </a:buBlip>
              <a:defRPr sz="1800">
                <a:solidFill>
                  <a:schemeClr val="tx2"/>
                </a:solidFill>
                <a:latin typeface="Inter ExtraLight" panose="02000503000000020004" pitchFamily="2" charset="0"/>
              </a:defRPr>
            </a:lvl1pPr>
          </a:lstStyle>
          <a:p>
            <a:pPr marL="342900" marR="0" lvl="0" indent="-342900" algn="l" defTabSz="914400" rtl="0" eaLnBrk="1" fontAlgn="auto" latinLnBrk="0" hangingPunct="1">
              <a:lnSpc>
                <a:spcPct val="100000"/>
              </a:lnSpc>
              <a:spcBef>
                <a:spcPts val="300"/>
              </a:spcBef>
              <a:spcAft>
                <a:spcPts val="0"/>
              </a:spcAft>
              <a:buClrTx/>
              <a:buSzTx/>
              <a:tabLst/>
              <a:defRPr/>
            </a:pPr>
            <a:r>
              <a:rPr lang="en-US" dirty="0"/>
              <a:t>Brief outline of the solution in bullet points. Press ‘enter’ to insert the next bullet point. Please stick to the box boundary. Lorem ipsum dolor sit </a:t>
            </a:r>
            <a:r>
              <a:rPr lang="en-US" dirty="0" err="1"/>
              <a:t>amet</a:t>
            </a:r>
            <a:r>
              <a:rPr lang="en-US" dirty="0"/>
              <a:t>, </a:t>
            </a:r>
            <a:r>
              <a:rPr lang="en-US" dirty="0" err="1"/>
              <a:t>consectetur</a:t>
            </a:r>
            <a:r>
              <a:rPr lang="en-US" dirty="0"/>
              <a:t> </a:t>
            </a:r>
            <a:r>
              <a:rPr lang="en-US" dirty="0" err="1"/>
              <a:t>adipi</a:t>
            </a:r>
            <a:r>
              <a:rPr lang="en-US" dirty="0"/>
              <a:t> (175 chars)</a:t>
            </a:r>
          </a:p>
        </p:txBody>
      </p:sp>
      <p:sp>
        <p:nvSpPr>
          <p:cNvPr id="114" name="Text Placeholder 16">
            <a:extLst>
              <a:ext uri="{FF2B5EF4-FFF2-40B4-BE49-F238E27FC236}">
                <a16:creationId xmlns:a16="http://schemas.microsoft.com/office/drawing/2014/main" id="{3A4A92E2-9074-11CE-EE67-07795C475903}"/>
              </a:ext>
            </a:extLst>
          </p:cNvPr>
          <p:cNvSpPr>
            <a:spLocks noGrp="1"/>
          </p:cNvSpPr>
          <p:nvPr>
            <p:ph type="body" sz="quarter" idx="29" hasCustomPrompt="1"/>
          </p:nvPr>
        </p:nvSpPr>
        <p:spPr>
          <a:xfrm>
            <a:off x="9606665" y="1366522"/>
            <a:ext cx="2242563" cy="400110"/>
          </a:xfrm>
        </p:spPr>
        <p:txBody>
          <a:bodyPr>
            <a:noAutofit/>
          </a:bodyPr>
          <a:lstStyle>
            <a:lvl1pPr marL="0" indent="0">
              <a:lnSpc>
                <a:spcPct val="100000"/>
              </a:lnSpc>
              <a:buNone/>
              <a:defRPr sz="1800">
                <a:solidFill>
                  <a:schemeClr val="accent1"/>
                </a:solidFill>
                <a:latin typeface="+mj-lt"/>
              </a:defRPr>
            </a:lvl1pPr>
          </a:lstStyle>
          <a:p>
            <a:pPr lvl="0"/>
            <a:r>
              <a:rPr lang="en-US" dirty="0"/>
              <a:t>Results</a:t>
            </a:r>
          </a:p>
        </p:txBody>
      </p:sp>
      <p:sp>
        <p:nvSpPr>
          <p:cNvPr id="115" name="Rectangle: Rounded Corners 114">
            <a:extLst>
              <a:ext uri="{FF2B5EF4-FFF2-40B4-BE49-F238E27FC236}">
                <a16:creationId xmlns:a16="http://schemas.microsoft.com/office/drawing/2014/main" id="{CD3F48DA-9282-9821-2F34-5B3097845400}"/>
              </a:ext>
            </a:extLst>
          </p:cNvPr>
          <p:cNvSpPr/>
          <p:nvPr userDrawn="1"/>
        </p:nvSpPr>
        <p:spPr>
          <a:xfrm>
            <a:off x="9181190" y="1841305"/>
            <a:ext cx="3424816" cy="853550"/>
          </a:xfrm>
          <a:prstGeom prst="roundRect">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nchorCtr="0"/>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800" b="0" i="0" u="none" strike="noStrike" kern="1200" cap="none" spc="0" normalizeH="0" baseline="0" noProof="0" dirty="0">
              <a:ln>
                <a:noFill/>
              </a:ln>
              <a:solidFill>
                <a:srgbClr val="23282C"/>
              </a:solidFill>
              <a:effectLst/>
              <a:uLnTx/>
              <a:uFillTx/>
            </a:endParaRPr>
          </a:p>
        </p:txBody>
      </p:sp>
      <p:sp>
        <p:nvSpPr>
          <p:cNvPr id="116" name="Text Placeholder 47">
            <a:extLst>
              <a:ext uri="{FF2B5EF4-FFF2-40B4-BE49-F238E27FC236}">
                <a16:creationId xmlns:a16="http://schemas.microsoft.com/office/drawing/2014/main" id="{ECB09BB7-B0D1-B22B-B2AE-8E6C40049FE8}"/>
              </a:ext>
            </a:extLst>
          </p:cNvPr>
          <p:cNvSpPr>
            <a:spLocks noGrp="1"/>
          </p:cNvSpPr>
          <p:nvPr>
            <p:ph type="body" sz="quarter" idx="30" hasCustomPrompt="1"/>
          </p:nvPr>
        </p:nvSpPr>
        <p:spPr>
          <a:xfrm>
            <a:off x="9606665" y="1923397"/>
            <a:ext cx="2242563" cy="677376"/>
          </a:xfrm>
        </p:spPr>
        <p:txBody>
          <a:bodyPr anchor="t" anchorCtr="0">
            <a:noAutofit/>
          </a:bodyPr>
          <a:lstStyle>
            <a:lvl1pPr marL="0" indent="0" algn="l">
              <a:lnSpc>
                <a:spcPct val="100000"/>
              </a:lnSpc>
              <a:spcBef>
                <a:spcPts val="300"/>
              </a:spcBef>
              <a:buNone/>
              <a:defRPr sz="1800">
                <a:solidFill>
                  <a:schemeClr val="accent1"/>
                </a:solidFill>
                <a:latin typeface="+mj-lt"/>
              </a:defRPr>
            </a:lvl1pPr>
            <a:lvl2pPr marL="457200" indent="0">
              <a:buNone/>
              <a:defRPr/>
            </a:lvl2pPr>
          </a:lstStyle>
          <a:p>
            <a:pPr lvl="0"/>
            <a:r>
              <a:rPr lang="en-US" dirty="0"/>
              <a:t>Result 1</a:t>
            </a:r>
          </a:p>
          <a:p>
            <a:pPr lvl="0"/>
            <a:r>
              <a:rPr lang="en-US" dirty="0"/>
              <a:t>XX%</a:t>
            </a:r>
          </a:p>
        </p:txBody>
      </p:sp>
      <p:sp>
        <p:nvSpPr>
          <p:cNvPr id="117" name="Rectangle: Rounded Corners 116">
            <a:extLst>
              <a:ext uri="{FF2B5EF4-FFF2-40B4-BE49-F238E27FC236}">
                <a16:creationId xmlns:a16="http://schemas.microsoft.com/office/drawing/2014/main" id="{793CF0DC-B83B-26C0-73AE-A31F934AE7D2}"/>
              </a:ext>
            </a:extLst>
          </p:cNvPr>
          <p:cNvSpPr/>
          <p:nvPr userDrawn="1"/>
        </p:nvSpPr>
        <p:spPr>
          <a:xfrm>
            <a:off x="9181190" y="2841125"/>
            <a:ext cx="3424816" cy="853550"/>
          </a:xfrm>
          <a:prstGeom prst="roundRect">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nchorCtr="0"/>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800" b="0" i="0" u="none" strike="noStrike" kern="1200" cap="none" spc="0" normalizeH="0" baseline="0" noProof="0" dirty="0">
              <a:ln>
                <a:noFill/>
              </a:ln>
              <a:solidFill>
                <a:srgbClr val="23282C"/>
              </a:solidFill>
              <a:effectLst/>
              <a:uLnTx/>
              <a:uFillTx/>
            </a:endParaRPr>
          </a:p>
        </p:txBody>
      </p:sp>
      <p:sp>
        <p:nvSpPr>
          <p:cNvPr id="118" name="Rectangle: Rounded Corners 117">
            <a:extLst>
              <a:ext uri="{FF2B5EF4-FFF2-40B4-BE49-F238E27FC236}">
                <a16:creationId xmlns:a16="http://schemas.microsoft.com/office/drawing/2014/main" id="{C3B702D2-FEF1-4298-275A-15A18A11A10B}"/>
              </a:ext>
            </a:extLst>
          </p:cNvPr>
          <p:cNvSpPr/>
          <p:nvPr userDrawn="1"/>
        </p:nvSpPr>
        <p:spPr>
          <a:xfrm>
            <a:off x="9181190" y="3840945"/>
            <a:ext cx="3424816" cy="853550"/>
          </a:xfrm>
          <a:prstGeom prst="roundRect">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nchorCtr="0"/>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800" b="0" i="0" u="none" strike="noStrike" kern="1200" cap="none" spc="0" normalizeH="0" baseline="0" noProof="0" dirty="0">
              <a:ln>
                <a:noFill/>
              </a:ln>
              <a:solidFill>
                <a:srgbClr val="23282C"/>
              </a:solidFill>
              <a:effectLst/>
              <a:uLnTx/>
              <a:uFillTx/>
            </a:endParaRPr>
          </a:p>
        </p:txBody>
      </p:sp>
      <p:sp>
        <p:nvSpPr>
          <p:cNvPr id="119" name="Rectangle: Rounded Corners 118">
            <a:extLst>
              <a:ext uri="{FF2B5EF4-FFF2-40B4-BE49-F238E27FC236}">
                <a16:creationId xmlns:a16="http://schemas.microsoft.com/office/drawing/2014/main" id="{B5C7B905-FF5F-2EAB-5F87-6E8A4AD20188}"/>
              </a:ext>
            </a:extLst>
          </p:cNvPr>
          <p:cNvSpPr/>
          <p:nvPr userDrawn="1"/>
        </p:nvSpPr>
        <p:spPr>
          <a:xfrm>
            <a:off x="9181190" y="4840765"/>
            <a:ext cx="3424816" cy="853550"/>
          </a:xfrm>
          <a:prstGeom prst="roundRect">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nchorCtr="0"/>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800" b="0" i="0" u="none" strike="noStrike" kern="1200" cap="none" spc="0" normalizeH="0" baseline="0" noProof="0" dirty="0">
              <a:ln>
                <a:noFill/>
              </a:ln>
              <a:solidFill>
                <a:srgbClr val="23282C"/>
              </a:solidFill>
              <a:effectLst/>
              <a:uLnTx/>
              <a:uFillTx/>
            </a:endParaRPr>
          </a:p>
        </p:txBody>
      </p:sp>
      <p:sp>
        <p:nvSpPr>
          <p:cNvPr id="120" name="Text Placeholder 47">
            <a:extLst>
              <a:ext uri="{FF2B5EF4-FFF2-40B4-BE49-F238E27FC236}">
                <a16:creationId xmlns:a16="http://schemas.microsoft.com/office/drawing/2014/main" id="{9CDF6F6A-89A2-196F-1D3B-C01B09C87283}"/>
              </a:ext>
            </a:extLst>
          </p:cNvPr>
          <p:cNvSpPr>
            <a:spLocks noGrp="1"/>
          </p:cNvSpPr>
          <p:nvPr>
            <p:ph type="body" sz="quarter" idx="31" hasCustomPrompt="1"/>
          </p:nvPr>
        </p:nvSpPr>
        <p:spPr>
          <a:xfrm>
            <a:off x="9606665" y="2921248"/>
            <a:ext cx="2242563" cy="677376"/>
          </a:xfrm>
        </p:spPr>
        <p:txBody>
          <a:bodyPr anchor="t" anchorCtr="0">
            <a:noAutofit/>
          </a:bodyPr>
          <a:lstStyle>
            <a:lvl1pPr marL="0" indent="0" algn="l">
              <a:lnSpc>
                <a:spcPct val="100000"/>
              </a:lnSpc>
              <a:spcBef>
                <a:spcPts val="300"/>
              </a:spcBef>
              <a:buNone/>
              <a:defRPr sz="1800">
                <a:solidFill>
                  <a:schemeClr val="accent1"/>
                </a:solidFill>
                <a:latin typeface="+mj-lt"/>
              </a:defRPr>
            </a:lvl1pPr>
            <a:lvl2pPr marL="457200" indent="0">
              <a:buNone/>
              <a:defRPr/>
            </a:lvl2pPr>
          </a:lstStyle>
          <a:p>
            <a:pPr lvl="0"/>
            <a:r>
              <a:rPr lang="en-US" dirty="0"/>
              <a:t>Result 2</a:t>
            </a:r>
          </a:p>
          <a:p>
            <a:pPr lvl="0"/>
            <a:r>
              <a:rPr lang="en-US" dirty="0"/>
              <a:t>X.X</a:t>
            </a:r>
          </a:p>
        </p:txBody>
      </p:sp>
      <p:sp>
        <p:nvSpPr>
          <p:cNvPr id="121" name="Text Placeholder 47">
            <a:extLst>
              <a:ext uri="{FF2B5EF4-FFF2-40B4-BE49-F238E27FC236}">
                <a16:creationId xmlns:a16="http://schemas.microsoft.com/office/drawing/2014/main" id="{901F6AFB-13C3-2B61-78E0-5D7B27B4430A}"/>
              </a:ext>
            </a:extLst>
          </p:cNvPr>
          <p:cNvSpPr>
            <a:spLocks noGrp="1"/>
          </p:cNvSpPr>
          <p:nvPr>
            <p:ph type="body" sz="quarter" idx="32" hasCustomPrompt="1"/>
          </p:nvPr>
        </p:nvSpPr>
        <p:spPr>
          <a:xfrm>
            <a:off x="9606665" y="3919099"/>
            <a:ext cx="2242563" cy="677376"/>
          </a:xfrm>
        </p:spPr>
        <p:txBody>
          <a:bodyPr anchor="t" anchorCtr="0">
            <a:noAutofit/>
          </a:bodyPr>
          <a:lstStyle>
            <a:lvl1pPr marL="0" indent="0" algn="l">
              <a:lnSpc>
                <a:spcPct val="100000"/>
              </a:lnSpc>
              <a:spcBef>
                <a:spcPts val="300"/>
              </a:spcBef>
              <a:buNone/>
              <a:defRPr sz="1800">
                <a:solidFill>
                  <a:schemeClr val="accent1"/>
                </a:solidFill>
                <a:latin typeface="+mj-lt"/>
              </a:defRPr>
            </a:lvl1pPr>
            <a:lvl2pPr marL="457200" indent="0">
              <a:buNone/>
              <a:defRPr/>
            </a:lvl2pPr>
          </a:lstStyle>
          <a:p>
            <a:pPr lvl="0"/>
            <a:r>
              <a:rPr lang="en-US" dirty="0"/>
              <a:t>Result 3</a:t>
            </a:r>
          </a:p>
          <a:p>
            <a:pPr lvl="0"/>
            <a:r>
              <a:rPr lang="en-US" dirty="0"/>
              <a:t>£XX</a:t>
            </a:r>
          </a:p>
        </p:txBody>
      </p:sp>
      <p:sp>
        <p:nvSpPr>
          <p:cNvPr id="122" name="Text Placeholder 47">
            <a:extLst>
              <a:ext uri="{FF2B5EF4-FFF2-40B4-BE49-F238E27FC236}">
                <a16:creationId xmlns:a16="http://schemas.microsoft.com/office/drawing/2014/main" id="{A63F1A8E-726D-FDA0-83D5-11B4E3ED4CC4}"/>
              </a:ext>
            </a:extLst>
          </p:cNvPr>
          <p:cNvSpPr>
            <a:spLocks noGrp="1"/>
          </p:cNvSpPr>
          <p:nvPr>
            <p:ph type="body" sz="quarter" idx="33" hasCustomPrompt="1"/>
          </p:nvPr>
        </p:nvSpPr>
        <p:spPr>
          <a:xfrm>
            <a:off x="9606665" y="4916949"/>
            <a:ext cx="2242563" cy="677376"/>
          </a:xfrm>
        </p:spPr>
        <p:txBody>
          <a:bodyPr anchor="t" anchorCtr="0">
            <a:noAutofit/>
          </a:bodyPr>
          <a:lstStyle>
            <a:lvl1pPr marL="0" indent="0" algn="l">
              <a:lnSpc>
                <a:spcPct val="100000"/>
              </a:lnSpc>
              <a:spcBef>
                <a:spcPts val="300"/>
              </a:spcBef>
              <a:buNone/>
              <a:defRPr sz="1800">
                <a:solidFill>
                  <a:schemeClr val="accent1"/>
                </a:solidFill>
                <a:latin typeface="+mj-lt"/>
              </a:defRPr>
            </a:lvl1pPr>
            <a:lvl2pPr marL="457200" indent="0">
              <a:buNone/>
              <a:defRPr/>
            </a:lvl2pPr>
          </a:lstStyle>
          <a:p>
            <a:pPr lvl="0"/>
            <a:r>
              <a:rPr lang="en-US" dirty="0"/>
              <a:t>Result 4</a:t>
            </a:r>
          </a:p>
          <a:p>
            <a:pPr lvl="0"/>
            <a:r>
              <a:rPr lang="en-US" dirty="0"/>
              <a:t>+XX</a:t>
            </a:r>
          </a:p>
        </p:txBody>
      </p:sp>
      <p:sp>
        <p:nvSpPr>
          <p:cNvPr id="123" name="Oval 122">
            <a:extLst>
              <a:ext uri="{FF2B5EF4-FFF2-40B4-BE49-F238E27FC236}">
                <a16:creationId xmlns:a16="http://schemas.microsoft.com/office/drawing/2014/main" id="{5E40EAF1-33EB-DF7A-3688-B79B5472D517}"/>
              </a:ext>
            </a:extLst>
          </p:cNvPr>
          <p:cNvSpPr/>
          <p:nvPr userDrawn="1"/>
        </p:nvSpPr>
        <p:spPr>
          <a:xfrm>
            <a:off x="9219146" y="1419158"/>
            <a:ext cx="308837" cy="3088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sz="1800"/>
          </a:p>
        </p:txBody>
      </p:sp>
      <p:sp>
        <p:nvSpPr>
          <p:cNvPr id="124" name="Text Placeholder 16">
            <a:extLst>
              <a:ext uri="{FF2B5EF4-FFF2-40B4-BE49-F238E27FC236}">
                <a16:creationId xmlns:a16="http://schemas.microsoft.com/office/drawing/2014/main" id="{7B998D88-3086-BBB4-F211-8F68E1B057B8}"/>
              </a:ext>
            </a:extLst>
          </p:cNvPr>
          <p:cNvSpPr>
            <a:spLocks noGrp="1"/>
          </p:cNvSpPr>
          <p:nvPr>
            <p:ph type="body" sz="quarter" idx="25" hasCustomPrompt="1"/>
          </p:nvPr>
        </p:nvSpPr>
        <p:spPr>
          <a:xfrm>
            <a:off x="4610808" y="1429985"/>
            <a:ext cx="4318187" cy="400110"/>
          </a:xfrm>
        </p:spPr>
        <p:txBody>
          <a:bodyPr>
            <a:noAutofit/>
          </a:bodyPr>
          <a:lstStyle>
            <a:lvl1pPr marL="0" indent="0">
              <a:lnSpc>
                <a:spcPct val="100000"/>
              </a:lnSpc>
              <a:buNone/>
              <a:defRPr sz="1800">
                <a:solidFill>
                  <a:schemeClr val="accent1"/>
                </a:solidFill>
                <a:latin typeface="+mj-lt"/>
              </a:defRPr>
            </a:lvl1pPr>
          </a:lstStyle>
          <a:p>
            <a:pPr lvl="0"/>
            <a:r>
              <a:rPr lang="en-US" dirty="0"/>
              <a:t>Challenges</a:t>
            </a:r>
          </a:p>
        </p:txBody>
      </p:sp>
      <p:sp>
        <p:nvSpPr>
          <p:cNvPr id="125" name="Text Placeholder 20">
            <a:extLst>
              <a:ext uri="{FF2B5EF4-FFF2-40B4-BE49-F238E27FC236}">
                <a16:creationId xmlns:a16="http://schemas.microsoft.com/office/drawing/2014/main" id="{47B47CE1-6381-B516-9ED0-297A5D1DA63F}"/>
              </a:ext>
            </a:extLst>
          </p:cNvPr>
          <p:cNvSpPr>
            <a:spLocks noGrp="1"/>
          </p:cNvSpPr>
          <p:nvPr>
            <p:ph type="body" sz="quarter" idx="26" hasCustomPrompt="1"/>
          </p:nvPr>
        </p:nvSpPr>
        <p:spPr>
          <a:xfrm>
            <a:off x="4611002" y="1886701"/>
            <a:ext cx="4318187" cy="1413940"/>
          </a:xfrm>
        </p:spPr>
        <p:txBody>
          <a:bodyPr>
            <a:noAutofit/>
          </a:bodyPr>
          <a:lstStyle>
            <a:lvl1pPr marL="0" indent="0">
              <a:lnSpc>
                <a:spcPct val="100000"/>
              </a:lnSpc>
              <a:spcBef>
                <a:spcPts val="300"/>
              </a:spcBef>
              <a:buFont typeface="+mj-lt"/>
              <a:buNone/>
              <a:defRPr sz="1800">
                <a:solidFill>
                  <a:schemeClr val="tx2"/>
                </a:solidFill>
                <a:latin typeface="Inter ExtraLight" panose="02000503000000020004" pitchFamily="2" charset="0"/>
              </a:defRPr>
            </a:lvl1pPr>
          </a:lstStyle>
          <a:p>
            <a:pPr marL="0" marR="0" lvl="0" indent="0" algn="l" defTabSz="914400" rtl="0" eaLnBrk="1" fontAlgn="auto" latinLnBrk="0" hangingPunct="1">
              <a:lnSpc>
                <a:spcPct val="100000"/>
              </a:lnSpc>
              <a:spcBef>
                <a:spcPts val="300"/>
              </a:spcBef>
              <a:spcAft>
                <a:spcPts val="0"/>
              </a:spcAft>
              <a:buClrTx/>
              <a:buSzTx/>
              <a:buFont typeface="+mj-lt"/>
              <a:buNone/>
              <a:tabLst/>
              <a:defRPr/>
            </a:pPr>
            <a:r>
              <a:rPr lang="en-US" dirty="0"/>
              <a:t>Brief outline of the challenges here in a short paragraph, please stick to the textbox boundary. Lorem ipsum dolor sit </a:t>
            </a:r>
            <a:r>
              <a:rPr lang="en-US" dirty="0" err="1"/>
              <a:t>amet</a:t>
            </a:r>
            <a:r>
              <a:rPr lang="en-US" dirty="0"/>
              <a:t>, </a:t>
            </a:r>
            <a:r>
              <a:rPr lang="en-US" dirty="0" err="1"/>
              <a:t>consectetur</a:t>
            </a:r>
            <a:r>
              <a:rPr lang="en-US" dirty="0"/>
              <a:t> </a:t>
            </a:r>
            <a:r>
              <a:rPr lang="en-US" dirty="0" err="1"/>
              <a:t>elit</a:t>
            </a:r>
            <a:r>
              <a:rPr lang="en-US" dirty="0"/>
              <a:t>. (143 chars)</a:t>
            </a:r>
          </a:p>
        </p:txBody>
      </p:sp>
      <p:sp>
        <p:nvSpPr>
          <p:cNvPr id="126" name="Text Placeholder 23">
            <a:extLst>
              <a:ext uri="{FF2B5EF4-FFF2-40B4-BE49-F238E27FC236}">
                <a16:creationId xmlns:a16="http://schemas.microsoft.com/office/drawing/2014/main" id="{B7D03A31-1573-53A2-3230-35A64A3C68C9}"/>
              </a:ext>
            </a:extLst>
          </p:cNvPr>
          <p:cNvSpPr>
            <a:spLocks noGrp="1"/>
          </p:cNvSpPr>
          <p:nvPr>
            <p:ph type="body" sz="quarter" idx="22" hasCustomPrompt="1"/>
          </p:nvPr>
        </p:nvSpPr>
        <p:spPr>
          <a:xfrm>
            <a:off x="679727" y="1413638"/>
            <a:ext cx="3314423" cy="1887003"/>
          </a:xfrm>
        </p:spPr>
        <p:txBody>
          <a:bodyPr tIns="36000" bIns="36000">
            <a:noAutofit/>
          </a:bodyPr>
          <a:lstStyle>
            <a:lvl1pPr marL="0" indent="0">
              <a:lnSpc>
                <a:spcPct val="100000"/>
              </a:lnSpc>
              <a:buNone/>
              <a:defRPr sz="1800">
                <a:solidFill>
                  <a:schemeClr val="accent1"/>
                </a:solidFill>
                <a:latin typeface="Inter SemiBold" panose="02000503000000020004" pitchFamily="2" charset="0"/>
              </a:defRPr>
            </a:lvl1pPr>
          </a:lstStyle>
          <a:p>
            <a:pPr lvl="0"/>
            <a:r>
              <a:rPr lang="en-US" dirty="0"/>
              <a:t>Please insert a brief outline of the case study here. Please stick to the textbox boundary. Ensure that font size is 18pt and accessible for others (148 characters).</a:t>
            </a:r>
          </a:p>
        </p:txBody>
      </p:sp>
      <p:cxnSp>
        <p:nvCxnSpPr>
          <p:cNvPr id="127" name="Straight Connector 126">
            <a:extLst>
              <a:ext uri="{FF2B5EF4-FFF2-40B4-BE49-F238E27FC236}">
                <a16:creationId xmlns:a16="http://schemas.microsoft.com/office/drawing/2014/main" id="{A984DE19-3259-38A0-ABF8-D3F9A46E0CE6}"/>
              </a:ext>
            </a:extLst>
          </p:cNvPr>
          <p:cNvCxnSpPr>
            <a:cxnSpLocks/>
          </p:cNvCxnSpPr>
          <p:nvPr userDrawn="1"/>
        </p:nvCxnSpPr>
        <p:spPr>
          <a:xfrm>
            <a:off x="450235" y="1594424"/>
            <a:ext cx="0" cy="5521960"/>
          </a:xfrm>
          <a:prstGeom prst="line">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128" name="Oval 127">
            <a:extLst>
              <a:ext uri="{FF2B5EF4-FFF2-40B4-BE49-F238E27FC236}">
                <a16:creationId xmlns:a16="http://schemas.microsoft.com/office/drawing/2014/main" id="{2D824A3F-4844-DB41-7353-1215536C6609}"/>
              </a:ext>
            </a:extLst>
          </p:cNvPr>
          <p:cNvSpPr/>
          <p:nvPr userDrawn="1"/>
        </p:nvSpPr>
        <p:spPr>
          <a:xfrm>
            <a:off x="295817" y="1415861"/>
            <a:ext cx="308837" cy="3088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sz="1800"/>
          </a:p>
        </p:txBody>
      </p:sp>
      <p:sp>
        <p:nvSpPr>
          <p:cNvPr id="129" name="Oval 128">
            <a:extLst>
              <a:ext uri="{FF2B5EF4-FFF2-40B4-BE49-F238E27FC236}">
                <a16:creationId xmlns:a16="http://schemas.microsoft.com/office/drawing/2014/main" id="{5E137738-D100-B8AD-6EEB-2CC1293F62DD}"/>
              </a:ext>
            </a:extLst>
          </p:cNvPr>
          <p:cNvSpPr/>
          <p:nvPr userDrawn="1"/>
        </p:nvSpPr>
        <p:spPr>
          <a:xfrm>
            <a:off x="295817" y="3573348"/>
            <a:ext cx="308837" cy="3088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sz="1800"/>
          </a:p>
        </p:txBody>
      </p:sp>
      <p:cxnSp>
        <p:nvCxnSpPr>
          <p:cNvPr id="130" name="Straight Connector 129">
            <a:extLst>
              <a:ext uri="{FF2B5EF4-FFF2-40B4-BE49-F238E27FC236}">
                <a16:creationId xmlns:a16="http://schemas.microsoft.com/office/drawing/2014/main" id="{DBBA46FF-83F9-1C90-0BE2-696CF540DE6C}"/>
              </a:ext>
            </a:extLst>
          </p:cNvPr>
          <p:cNvCxnSpPr>
            <a:cxnSpLocks/>
          </p:cNvCxnSpPr>
          <p:nvPr userDrawn="1"/>
        </p:nvCxnSpPr>
        <p:spPr>
          <a:xfrm>
            <a:off x="4375240" y="1594424"/>
            <a:ext cx="0" cy="5521960"/>
          </a:xfrm>
          <a:prstGeom prst="line">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131" name="Oval 130">
            <a:extLst>
              <a:ext uri="{FF2B5EF4-FFF2-40B4-BE49-F238E27FC236}">
                <a16:creationId xmlns:a16="http://schemas.microsoft.com/office/drawing/2014/main" id="{4D3F9009-B68A-8F85-FEE1-A5ECC3639C38}"/>
              </a:ext>
            </a:extLst>
          </p:cNvPr>
          <p:cNvSpPr/>
          <p:nvPr userDrawn="1"/>
        </p:nvSpPr>
        <p:spPr>
          <a:xfrm>
            <a:off x="4220822" y="1415861"/>
            <a:ext cx="308837" cy="3088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sz="1800"/>
          </a:p>
        </p:txBody>
      </p:sp>
      <p:sp>
        <p:nvSpPr>
          <p:cNvPr id="132" name="Oval 131">
            <a:extLst>
              <a:ext uri="{FF2B5EF4-FFF2-40B4-BE49-F238E27FC236}">
                <a16:creationId xmlns:a16="http://schemas.microsoft.com/office/drawing/2014/main" id="{EEF17A05-816B-8D4B-C38B-736B476A52E6}"/>
              </a:ext>
            </a:extLst>
          </p:cNvPr>
          <p:cNvSpPr/>
          <p:nvPr userDrawn="1"/>
        </p:nvSpPr>
        <p:spPr>
          <a:xfrm>
            <a:off x="4220822" y="3573348"/>
            <a:ext cx="308837" cy="3088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sz="1800"/>
          </a:p>
        </p:txBody>
      </p:sp>
      <p:sp>
        <p:nvSpPr>
          <p:cNvPr id="2" name="Title 1">
            <a:extLst>
              <a:ext uri="{FF2B5EF4-FFF2-40B4-BE49-F238E27FC236}">
                <a16:creationId xmlns:a16="http://schemas.microsoft.com/office/drawing/2014/main" id="{3E1C4F81-A93F-2E55-3003-5CF9AB804025}"/>
              </a:ext>
            </a:extLst>
          </p:cNvPr>
          <p:cNvSpPr>
            <a:spLocks noGrp="1"/>
          </p:cNvSpPr>
          <p:nvPr>
            <p:ph type="title"/>
          </p:nvPr>
        </p:nvSpPr>
        <p:spPr>
          <a:xfrm>
            <a:off x="303321" y="320736"/>
            <a:ext cx="10073383" cy="522642"/>
          </a:xfrm>
          <a:prstGeom prst="rect">
            <a:avLst/>
          </a:prstGeom>
        </p:spPr>
        <p:txBody>
          <a:bodyPr/>
          <a:lstStyle>
            <a:lvl1pPr>
              <a:defRPr sz="3200">
                <a:solidFill>
                  <a:schemeClr val="tx2"/>
                </a:solidFill>
                <a:latin typeface="+mn-lt"/>
              </a:defRPr>
            </a:lvl1pPr>
          </a:lstStyle>
          <a:p>
            <a:r>
              <a:rPr lang="en-US"/>
              <a:t>Click to edit Master title style</a:t>
            </a:r>
            <a:endParaRPr lang="en-GB"/>
          </a:p>
        </p:txBody>
      </p:sp>
      <p:sp>
        <p:nvSpPr>
          <p:cNvPr id="4" name="Text Placeholder 5">
            <a:extLst>
              <a:ext uri="{FF2B5EF4-FFF2-40B4-BE49-F238E27FC236}">
                <a16:creationId xmlns:a16="http://schemas.microsoft.com/office/drawing/2014/main" id="{6EB8E7CB-CE1C-75DD-EC03-3BF11B30C460}"/>
              </a:ext>
            </a:extLst>
          </p:cNvPr>
          <p:cNvSpPr>
            <a:spLocks noGrp="1"/>
          </p:cNvSpPr>
          <p:nvPr>
            <p:ph type="body" sz="quarter" idx="10" hasCustomPrompt="1"/>
          </p:nvPr>
        </p:nvSpPr>
        <p:spPr>
          <a:xfrm>
            <a:off x="303213" y="794393"/>
            <a:ext cx="10072956" cy="341632"/>
          </a:xfrm>
        </p:spPr>
        <p:txBody>
          <a:bodyPr wrap="square">
            <a:spAutoFit/>
          </a:bodyPr>
          <a:lstStyle>
            <a:lvl1pPr marL="0" indent="0" algn="l" defTabSz="914400" rtl="0" eaLnBrk="1" latinLnBrk="0" hangingPunct="1">
              <a:buNone/>
              <a:defRPr kumimoji="0" lang="en-GB" sz="1800" b="0" i="0" u="none" strike="noStrike" kern="1200" cap="none" spc="0" normalizeH="0" baseline="0" dirty="0">
                <a:ln>
                  <a:noFill/>
                </a:ln>
                <a:solidFill>
                  <a:srgbClr val="23282C">
                    <a:alpha val="50000"/>
                  </a:srgbClr>
                </a:solidFill>
                <a:effectLst/>
                <a:uLnTx/>
                <a:uFillTx/>
                <a:latin typeface="Inter Light" panose="02000503000000020004" pitchFamily="2" charset="0"/>
                <a:ea typeface="Tahoma" panose="020B0604030504040204" pitchFamily="34" charset="0"/>
                <a:cs typeface="Tahoma" panose="020B0604030504040204" pitchFamily="34" charset="0"/>
              </a:defRPr>
            </a:lvl1pPr>
          </a:lstStyle>
          <a:p>
            <a:pPr lvl="0"/>
            <a:r>
              <a:rPr lang="en-US" dirty="0"/>
              <a:t>Click to edit sub title</a:t>
            </a:r>
            <a:endParaRPr lang="en-GB" dirty="0"/>
          </a:p>
        </p:txBody>
      </p:sp>
    </p:spTree>
    <p:extLst>
      <p:ext uri="{BB962C8B-B14F-4D97-AF65-F5344CB8AC3E}">
        <p14:creationId xmlns:p14="http://schemas.microsoft.com/office/powerpoint/2010/main" val="191951125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asic case study design - 2 logos">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AB05C53-BF34-47A1-9C2B-56325D492170}"/>
              </a:ext>
            </a:extLst>
          </p:cNvPr>
          <p:cNvSpPr txBox="1">
            <a:spLocks/>
          </p:cNvSpPr>
          <p:nvPr userDrawn="1"/>
        </p:nvSpPr>
        <p:spPr>
          <a:xfrm>
            <a:off x="303321" y="320736"/>
            <a:ext cx="9421250" cy="522642"/>
          </a:xfrm>
          <a:prstGeom prst="rect">
            <a:avLst/>
          </a:prstGeom>
        </p:spPr>
        <p:txBody>
          <a:bodyPr/>
          <a:lstStyle>
            <a:lvl1pPr algn="l" defTabSz="914400" rtl="0" eaLnBrk="1" latinLnBrk="0" hangingPunct="1">
              <a:lnSpc>
                <a:spcPct val="90000"/>
              </a:lnSpc>
              <a:spcBef>
                <a:spcPct val="0"/>
              </a:spcBef>
              <a:buNone/>
              <a:defRPr sz="2800" kern="1200">
                <a:solidFill>
                  <a:srgbClr val="23282C"/>
                </a:solidFill>
                <a:latin typeface="Whitney Medium" pitchFamily="50" charset="0"/>
                <a:ea typeface="Tahoma" panose="020B0604030504040204" pitchFamily="34" charset="0"/>
                <a:cs typeface="Tahoma" panose="020B0604030504040204" pitchFamily="34" charset="0"/>
              </a:defRPr>
            </a:lvl1pPr>
          </a:lstStyle>
          <a:p>
            <a:endParaRPr lang="en-GB" dirty="0">
              <a:solidFill>
                <a:schemeClr val="tx1"/>
              </a:solidFill>
              <a:latin typeface="Inter Medium" panose="02000503000000020004" pitchFamily="2" charset="0"/>
            </a:endParaRPr>
          </a:p>
        </p:txBody>
      </p:sp>
      <p:sp>
        <p:nvSpPr>
          <p:cNvPr id="3" name="Title 2">
            <a:extLst>
              <a:ext uri="{FF2B5EF4-FFF2-40B4-BE49-F238E27FC236}">
                <a16:creationId xmlns:a16="http://schemas.microsoft.com/office/drawing/2014/main" id="{316A0FF5-DFDB-10E7-84D3-493F0005EF6A}"/>
              </a:ext>
            </a:extLst>
          </p:cNvPr>
          <p:cNvSpPr>
            <a:spLocks noGrp="1"/>
          </p:cNvSpPr>
          <p:nvPr>
            <p:ph type="title"/>
          </p:nvPr>
        </p:nvSpPr>
        <p:spPr>
          <a:xfrm>
            <a:off x="303321" y="320736"/>
            <a:ext cx="8724597" cy="522642"/>
          </a:xfrm>
          <a:prstGeom prst="rect">
            <a:avLst/>
          </a:prstGeom>
        </p:spPr>
        <p:txBody>
          <a:bodyPr/>
          <a:lstStyle>
            <a:lvl1pPr>
              <a:defRPr>
                <a:solidFill>
                  <a:schemeClr val="tx2"/>
                </a:solidFill>
              </a:defRPr>
            </a:lvl1pPr>
          </a:lstStyle>
          <a:p>
            <a:r>
              <a:rPr lang="en-US"/>
              <a:t>Click to edit Master title style</a:t>
            </a:r>
            <a:endParaRPr lang="en-GB" dirty="0"/>
          </a:p>
        </p:txBody>
      </p:sp>
      <p:sp>
        <p:nvSpPr>
          <p:cNvPr id="5" name="Text Placeholder 5">
            <a:extLst>
              <a:ext uri="{FF2B5EF4-FFF2-40B4-BE49-F238E27FC236}">
                <a16:creationId xmlns:a16="http://schemas.microsoft.com/office/drawing/2014/main" id="{1130BF8A-677E-ACA3-528F-6F84FADCDE4B}"/>
              </a:ext>
            </a:extLst>
          </p:cNvPr>
          <p:cNvSpPr>
            <a:spLocks noGrp="1"/>
          </p:cNvSpPr>
          <p:nvPr>
            <p:ph type="body" sz="quarter" idx="10" hasCustomPrompt="1"/>
          </p:nvPr>
        </p:nvSpPr>
        <p:spPr>
          <a:xfrm>
            <a:off x="303213" y="794393"/>
            <a:ext cx="8724227" cy="341632"/>
          </a:xfrm>
        </p:spPr>
        <p:txBody>
          <a:bodyPr wrap="square">
            <a:spAutoFit/>
          </a:bodyPr>
          <a:lstStyle>
            <a:lvl1pPr marL="0" indent="0" algn="l" defTabSz="914400" rtl="0" eaLnBrk="1" latinLnBrk="0" hangingPunct="1">
              <a:buNone/>
              <a:defRPr kumimoji="0" lang="en-GB" sz="1800" b="0" i="0" u="none" strike="noStrike" kern="1200" cap="none" spc="0" normalizeH="0" baseline="0" dirty="0">
                <a:ln>
                  <a:noFill/>
                </a:ln>
                <a:solidFill>
                  <a:srgbClr val="23282C">
                    <a:alpha val="50000"/>
                  </a:srgbClr>
                </a:solidFill>
                <a:effectLst/>
                <a:uLnTx/>
                <a:uFillTx/>
                <a:latin typeface="Inter Light" panose="02000503000000020004" pitchFamily="2" charset="0"/>
                <a:ea typeface="Tahoma" panose="020B0604030504040204" pitchFamily="34" charset="0"/>
                <a:cs typeface="Tahoma" panose="020B0604030504040204" pitchFamily="34" charset="0"/>
              </a:defRPr>
            </a:lvl1pPr>
          </a:lstStyle>
          <a:p>
            <a:pPr lvl="0"/>
            <a:r>
              <a:rPr lang="en-US" dirty="0"/>
              <a:t>Click to edit sub title</a:t>
            </a:r>
            <a:endParaRPr lang="en-GB" dirty="0"/>
          </a:p>
        </p:txBody>
      </p:sp>
      <p:cxnSp>
        <p:nvCxnSpPr>
          <p:cNvPr id="57" name="Straight Connector 56">
            <a:extLst>
              <a:ext uri="{FF2B5EF4-FFF2-40B4-BE49-F238E27FC236}">
                <a16:creationId xmlns:a16="http://schemas.microsoft.com/office/drawing/2014/main" id="{5185D48C-9985-568E-85E0-0F9C1D69E53D}"/>
              </a:ext>
            </a:extLst>
          </p:cNvPr>
          <p:cNvCxnSpPr>
            <a:cxnSpLocks/>
          </p:cNvCxnSpPr>
          <p:nvPr/>
        </p:nvCxnSpPr>
        <p:spPr>
          <a:xfrm>
            <a:off x="10378440" y="680835"/>
            <a:ext cx="2692757" cy="0"/>
          </a:xfrm>
          <a:prstGeom prst="line">
            <a:avLst/>
          </a:prstGeom>
          <a:ln w="1143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58" name="Rectangle: Rounded Corners 57">
            <a:extLst>
              <a:ext uri="{FF2B5EF4-FFF2-40B4-BE49-F238E27FC236}">
                <a16:creationId xmlns:a16="http://schemas.microsoft.com/office/drawing/2014/main" id="{E845B009-CB7B-550D-9B44-035B09CDC261}"/>
              </a:ext>
            </a:extLst>
          </p:cNvPr>
          <p:cNvSpPr/>
          <p:nvPr/>
        </p:nvSpPr>
        <p:spPr>
          <a:xfrm>
            <a:off x="10797540" y="372573"/>
            <a:ext cx="1098759" cy="616524"/>
          </a:xfrm>
          <a:prstGeom prst="roundRect">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Picture Placeholder 73">
            <a:extLst>
              <a:ext uri="{FF2B5EF4-FFF2-40B4-BE49-F238E27FC236}">
                <a16:creationId xmlns:a16="http://schemas.microsoft.com/office/drawing/2014/main" id="{390FD738-0463-07EA-8B65-4F8FF287A328}"/>
              </a:ext>
            </a:extLst>
          </p:cNvPr>
          <p:cNvSpPr>
            <a:spLocks noGrp="1"/>
          </p:cNvSpPr>
          <p:nvPr userDrawn="1">
            <p:ph type="pic" sz="quarter" idx="37" hasCustomPrompt="1"/>
          </p:nvPr>
        </p:nvSpPr>
        <p:spPr>
          <a:xfrm>
            <a:off x="10910674" y="460172"/>
            <a:ext cx="872490" cy="441325"/>
          </a:xfrm>
          <a:ln>
            <a:noFill/>
          </a:ln>
        </p:spPr>
        <p:txBody>
          <a:bodyPr anchor="ctr" anchorCtr="0">
            <a:noAutofit/>
          </a:bodyPr>
          <a:lstStyle>
            <a:lvl1pPr marL="0" indent="0" algn="ctr">
              <a:spcBef>
                <a:spcPts val="0"/>
              </a:spcBef>
              <a:buNone/>
              <a:defRPr sz="600">
                <a:solidFill>
                  <a:schemeClr val="tx2"/>
                </a:solidFill>
                <a:latin typeface="Inter ExtraLight" panose="02000503000000020004" pitchFamily="2" charset="0"/>
              </a:defRPr>
            </a:lvl1pPr>
          </a:lstStyle>
          <a:p>
            <a:r>
              <a:rPr lang="en-GB" dirty="0"/>
              <a:t>Add logo here</a:t>
            </a:r>
          </a:p>
          <a:p>
            <a:r>
              <a:rPr lang="en-GB" dirty="0"/>
              <a:t>1.23 x 2.42cm</a:t>
            </a:r>
          </a:p>
        </p:txBody>
      </p:sp>
      <p:sp>
        <p:nvSpPr>
          <p:cNvPr id="86" name="Rectangle: Rounded Corners 85">
            <a:extLst>
              <a:ext uri="{FF2B5EF4-FFF2-40B4-BE49-F238E27FC236}">
                <a16:creationId xmlns:a16="http://schemas.microsoft.com/office/drawing/2014/main" id="{3CA98B7A-D57B-3291-20EF-3D8EC995108C}"/>
              </a:ext>
            </a:extLst>
          </p:cNvPr>
          <p:cNvSpPr/>
          <p:nvPr userDrawn="1"/>
        </p:nvSpPr>
        <p:spPr>
          <a:xfrm>
            <a:off x="9597093" y="372573"/>
            <a:ext cx="1098759" cy="616524"/>
          </a:xfrm>
          <a:prstGeom prst="roundRect">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Picture Placeholder 73">
            <a:extLst>
              <a:ext uri="{FF2B5EF4-FFF2-40B4-BE49-F238E27FC236}">
                <a16:creationId xmlns:a16="http://schemas.microsoft.com/office/drawing/2014/main" id="{75B153FF-441A-4400-8E2F-40832725F324}"/>
              </a:ext>
            </a:extLst>
          </p:cNvPr>
          <p:cNvSpPr>
            <a:spLocks noGrp="1"/>
          </p:cNvSpPr>
          <p:nvPr>
            <p:ph type="pic" sz="quarter" idx="38" hasCustomPrompt="1"/>
          </p:nvPr>
        </p:nvSpPr>
        <p:spPr>
          <a:xfrm>
            <a:off x="9710227" y="460172"/>
            <a:ext cx="872490" cy="441325"/>
          </a:xfrm>
          <a:ln>
            <a:noFill/>
          </a:ln>
        </p:spPr>
        <p:txBody>
          <a:bodyPr anchor="ctr" anchorCtr="0">
            <a:noAutofit/>
          </a:bodyPr>
          <a:lstStyle>
            <a:lvl1pPr marL="0" indent="0" algn="ctr">
              <a:spcBef>
                <a:spcPts val="0"/>
              </a:spcBef>
              <a:buNone/>
              <a:defRPr sz="600">
                <a:solidFill>
                  <a:schemeClr val="tx2"/>
                </a:solidFill>
                <a:latin typeface="Inter ExtraLight" panose="02000503000000020004" pitchFamily="2" charset="0"/>
              </a:defRPr>
            </a:lvl1pPr>
          </a:lstStyle>
          <a:p>
            <a:r>
              <a:rPr lang="en-GB" dirty="0"/>
              <a:t>Add logo here</a:t>
            </a:r>
          </a:p>
          <a:p>
            <a:r>
              <a:rPr lang="en-GB" dirty="0"/>
              <a:t>1.23 x 2.42cm</a:t>
            </a:r>
          </a:p>
        </p:txBody>
      </p:sp>
      <p:cxnSp>
        <p:nvCxnSpPr>
          <p:cNvPr id="2" name="Straight Connector 1">
            <a:extLst>
              <a:ext uri="{FF2B5EF4-FFF2-40B4-BE49-F238E27FC236}">
                <a16:creationId xmlns:a16="http://schemas.microsoft.com/office/drawing/2014/main" id="{E3AA7A6B-D3CB-56A6-0E8C-CBB020F9614A}"/>
              </a:ext>
            </a:extLst>
          </p:cNvPr>
          <p:cNvCxnSpPr>
            <a:cxnSpLocks/>
          </p:cNvCxnSpPr>
          <p:nvPr userDrawn="1"/>
        </p:nvCxnSpPr>
        <p:spPr>
          <a:xfrm flipH="1">
            <a:off x="9364867" y="1495331"/>
            <a:ext cx="13778" cy="5702513"/>
          </a:xfrm>
          <a:prstGeom prst="line">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D64DE47B-E0CA-3695-217B-380EEF7D43BB}"/>
              </a:ext>
            </a:extLst>
          </p:cNvPr>
          <p:cNvSpPr/>
          <p:nvPr userDrawn="1"/>
        </p:nvSpPr>
        <p:spPr>
          <a:xfrm>
            <a:off x="376177" y="6238754"/>
            <a:ext cx="5804704" cy="40011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1800"/>
          </a:p>
        </p:txBody>
      </p:sp>
      <p:sp>
        <p:nvSpPr>
          <p:cNvPr id="6" name="Text Placeholder 16">
            <a:extLst>
              <a:ext uri="{FF2B5EF4-FFF2-40B4-BE49-F238E27FC236}">
                <a16:creationId xmlns:a16="http://schemas.microsoft.com/office/drawing/2014/main" id="{650283A3-305B-90DF-F4E0-67149BE7DD61}"/>
              </a:ext>
            </a:extLst>
          </p:cNvPr>
          <p:cNvSpPr>
            <a:spLocks noGrp="1"/>
          </p:cNvSpPr>
          <p:nvPr>
            <p:ph type="body" sz="quarter" idx="20" hasCustomPrompt="1"/>
          </p:nvPr>
        </p:nvSpPr>
        <p:spPr>
          <a:xfrm>
            <a:off x="679533" y="3537911"/>
            <a:ext cx="3334505" cy="400110"/>
          </a:xfrm>
        </p:spPr>
        <p:txBody>
          <a:bodyPr>
            <a:noAutofit/>
          </a:bodyPr>
          <a:lstStyle>
            <a:lvl1pPr marL="0" indent="0">
              <a:lnSpc>
                <a:spcPct val="100000"/>
              </a:lnSpc>
              <a:buNone/>
              <a:defRPr sz="1800">
                <a:solidFill>
                  <a:schemeClr val="accent1"/>
                </a:solidFill>
                <a:latin typeface="+mj-lt"/>
              </a:defRPr>
            </a:lvl1pPr>
          </a:lstStyle>
          <a:p>
            <a:pPr lvl="0"/>
            <a:r>
              <a:rPr lang="en-US" dirty="0"/>
              <a:t>Objectives</a:t>
            </a:r>
          </a:p>
        </p:txBody>
      </p:sp>
      <p:sp>
        <p:nvSpPr>
          <p:cNvPr id="7" name="Text Placeholder 20">
            <a:extLst>
              <a:ext uri="{FF2B5EF4-FFF2-40B4-BE49-F238E27FC236}">
                <a16:creationId xmlns:a16="http://schemas.microsoft.com/office/drawing/2014/main" id="{33CFA1C3-7127-7091-C5CC-9038C10718B0}"/>
              </a:ext>
            </a:extLst>
          </p:cNvPr>
          <p:cNvSpPr>
            <a:spLocks noGrp="1"/>
          </p:cNvSpPr>
          <p:nvPr>
            <p:ph type="body" sz="quarter" idx="21" hasCustomPrompt="1"/>
          </p:nvPr>
        </p:nvSpPr>
        <p:spPr>
          <a:xfrm>
            <a:off x="679727" y="3990191"/>
            <a:ext cx="3334505" cy="1701148"/>
          </a:xfrm>
        </p:spPr>
        <p:txBody>
          <a:bodyPr>
            <a:noAutofit/>
          </a:bodyPr>
          <a:lstStyle>
            <a:lvl1pPr marL="342900" indent="-342900">
              <a:lnSpc>
                <a:spcPct val="100000"/>
              </a:lnSpc>
              <a:spcBef>
                <a:spcPts val="300"/>
              </a:spcBef>
              <a:buFont typeface="+mj-lt"/>
              <a:buAutoNum type="arabicPeriod"/>
              <a:defRPr sz="1800">
                <a:solidFill>
                  <a:schemeClr val="tx2"/>
                </a:solidFill>
                <a:latin typeface="Inter ExtraLight" panose="02000503000000020004" pitchFamily="2" charset="0"/>
              </a:defRPr>
            </a:lvl1pPr>
          </a:lstStyle>
          <a:p>
            <a:pPr lvl="0"/>
            <a:r>
              <a:rPr lang="en-US" dirty="0"/>
              <a:t>Brief outline of objectives in numbers. Press ‘enter’ to insert the next number. Please stick to the box boundary (125 chars)</a:t>
            </a:r>
          </a:p>
        </p:txBody>
      </p:sp>
      <p:sp>
        <p:nvSpPr>
          <p:cNvPr id="9" name="Text Placeholder 16">
            <a:extLst>
              <a:ext uri="{FF2B5EF4-FFF2-40B4-BE49-F238E27FC236}">
                <a16:creationId xmlns:a16="http://schemas.microsoft.com/office/drawing/2014/main" id="{3D909CD9-57FC-1E42-6805-036D8A08F3E1}"/>
              </a:ext>
            </a:extLst>
          </p:cNvPr>
          <p:cNvSpPr>
            <a:spLocks noGrp="1"/>
          </p:cNvSpPr>
          <p:nvPr>
            <p:ph type="body" sz="quarter" idx="27" hasCustomPrompt="1"/>
          </p:nvPr>
        </p:nvSpPr>
        <p:spPr>
          <a:xfrm>
            <a:off x="4607381" y="3537911"/>
            <a:ext cx="4321808" cy="400110"/>
          </a:xfrm>
        </p:spPr>
        <p:txBody>
          <a:bodyPr>
            <a:noAutofit/>
          </a:bodyPr>
          <a:lstStyle>
            <a:lvl1pPr marL="0" indent="0">
              <a:lnSpc>
                <a:spcPct val="100000"/>
              </a:lnSpc>
              <a:buNone/>
              <a:defRPr sz="1800">
                <a:solidFill>
                  <a:schemeClr val="accent1"/>
                </a:solidFill>
                <a:latin typeface="+mj-lt"/>
              </a:defRPr>
            </a:lvl1pPr>
          </a:lstStyle>
          <a:p>
            <a:pPr lvl="0"/>
            <a:r>
              <a:rPr lang="en-US" dirty="0"/>
              <a:t>Solutions</a:t>
            </a:r>
          </a:p>
        </p:txBody>
      </p:sp>
      <p:sp>
        <p:nvSpPr>
          <p:cNvPr id="10" name="Text Placeholder 20">
            <a:extLst>
              <a:ext uri="{FF2B5EF4-FFF2-40B4-BE49-F238E27FC236}">
                <a16:creationId xmlns:a16="http://schemas.microsoft.com/office/drawing/2014/main" id="{CE88953F-1AFD-E65D-AE0A-3B9BE72CEC08}"/>
              </a:ext>
            </a:extLst>
          </p:cNvPr>
          <p:cNvSpPr>
            <a:spLocks noGrp="1"/>
          </p:cNvSpPr>
          <p:nvPr>
            <p:ph type="body" sz="quarter" idx="28" hasCustomPrompt="1"/>
          </p:nvPr>
        </p:nvSpPr>
        <p:spPr>
          <a:xfrm>
            <a:off x="4607382" y="3999064"/>
            <a:ext cx="4322630" cy="1692275"/>
          </a:xfrm>
        </p:spPr>
        <p:txBody>
          <a:bodyPr>
            <a:noAutofit/>
          </a:bodyPr>
          <a:lstStyle>
            <a:lvl1pPr marL="342900" indent="-342900">
              <a:lnSpc>
                <a:spcPct val="100000"/>
              </a:lnSpc>
              <a:spcBef>
                <a:spcPts val="300"/>
              </a:spcBef>
              <a:buFontTx/>
              <a:buBlip>
                <a:blip r:embed="rId2"/>
              </a:buBlip>
              <a:defRPr sz="1800">
                <a:solidFill>
                  <a:schemeClr val="tx2"/>
                </a:solidFill>
                <a:latin typeface="Inter ExtraLight" panose="02000503000000020004" pitchFamily="2" charset="0"/>
              </a:defRPr>
            </a:lvl1pPr>
          </a:lstStyle>
          <a:p>
            <a:pPr marL="342900" marR="0" lvl="0" indent="-342900" algn="l" defTabSz="914400" rtl="0" eaLnBrk="1" fontAlgn="auto" latinLnBrk="0" hangingPunct="1">
              <a:lnSpc>
                <a:spcPct val="100000"/>
              </a:lnSpc>
              <a:spcBef>
                <a:spcPts val="300"/>
              </a:spcBef>
              <a:spcAft>
                <a:spcPts val="0"/>
              </a:spcAft>
              <a:buClrTx/>
              <a:buSzTx/>
              <a:tabLst/>
              <a:defRPr/>
            </a:pPr>
            <a:r>
              <a:rPr lang="en-US" dirty="0"/>
              <a:t>Brief outline of the solution in bullet points. Press ‘enter’ to insert the next bullet point. Please stick to the box boundary. Lorem ipsum dolor sit </a:t>
            </a:r>
            <a:r>
              <a:rPr lang="en-US" dirty="0" err="1"/>
              <a:t>amet</a:t>
            </a:r>
            <a:r>
              <a:rPr lang="en-US" dirty="0"/>
              <a:t>, </a:t>
            </a:r>
            <a:r>
              <a:rPr lang="en-US" dirty="0" err="1"/>
              <a:t>consectetur</a:t>
            </a:r>
            <a:r>
              <a:rPr lang="en-US" dirty="0"/>
              <a:t> </a:t>
            </a:r>
            <a:r>
              <a:rPr lang="en-US" dirty="0" err="1"/>
              <a:t>adipi</a:t>
            </a:r>
            <a:r>
              <a:rPr lang="en-US" dirty="0"/>
              <a:t> (175 chars)</a:t>
            </a:r>
          </a:p>
        </p:txBody>
      </p:sp>
      <p:sp>
        <p:nvSpPr>
          <p:cNvPr id="11" name="Text Placeholder 16">
            <a:extLst>
              <a:ext uri="{FF2B5EF4-FFF2-40B4-BE49-F238E27FC236}">
                <a16:creationId xmlns:a16="http://schemas.microsoft.com/office/drawing/2014/main" id="{F9940E71-E168-434E-2EFF-BC7994687913}"/>
              </a:ext>
            </a:extLst>
          </p:cNvPr>
          <p:cNvSpPr>
            <a:spLocks noGrp="1"/>
          </p:cNvSpPr>
          <p:nvPr>
            <p:ph type="body" sz="quarter" idx="29" hasCustomPrompt="1"/>
          </p:nvPr>
        </p:nvSpPr>
        <p:spPr>
          <a:xfrm>
            <a:off x="9606665" y="1366522"/>
            <a:ext cx="2242563" cy="400110"/>
          </a:xfrm>
        </p:spPr>
        <p:txBody>
          <a:bodyPr>
            <a:noAutofit/>
          </a:bodyPr>
          <a:lstStyle>
            <a:lvl1pPr marL="0" indent="0">
              <a:lnSpc>
                <a:spcPct val="100000"/>
              </a:lnSpc>
              <a:buNone/>
              <a:defRPr sz="1800">
                <a:solidFill>
                  <a:schemeClr val="accent1"/>
                </a:solidFill>
                <a:latin typeface="+mj-lt"/>
              </a:defRPr>
            </a:lvl1pPr>
          </a:lstStyle>
          <a:p>
            <a:pPr lvl="0"/>
            <a:r>
              <a:rPr lang="en-US" dirty="0"/>
              <a:t>Results</a:t>
            </a:r>
          </a:p>
        </p:txBody>
      </p:sp>
      <p:sp>
        <p:nvSpPr>
          <p:cNvPr id="12" name="Rectangle: Rounded Corners 11">
            <a:extLst>
              <a:ext uri="{FF2B5EF4-FFF2-40B4-BE49-F238E27FC236}">
                <a16:creationId xmlns:a16="http://schemas.microsoft.com/office/drawing/2014/main" id="{DA4E522D-2E69-21DF-2CC8-1D2162503355}"/>
              </a:ext>
            </a:extLst>
          </p:cNvPr>
          <p:cNvSpPr/>
          <p:nvPr userDrawn="1"/>
        </p:nvSpPr>
        <p:spPr>
          <a:xfrm>
            <a:off x="9181190" y="1841305"/>
            <a:ext cx="3424816" cy="853550"/>
          </a:xfrm>
          <a:prstGeom prst="roundRect">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nchorCtr="0"/>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800" b="0" i="0" u="none" strike="noStrike" kern="1200" cap="none" spc="0" normalizeH="0" baseline="0" noProof="0" dirty="0">
              <a:ln>
                <a:noFill/>
              </a:ln>
              <a:solidFill>
                <a:srgbClr val="23282C"/>
              </a:solidFill>
              <a:effectLst/>
              <a:uLnTx/>
              <a:uFillTx/>
            </a:endParaRPr>
          </a:p>
        </p:txBody>
      </p:sp>
      <p:sp>
        <p:nvSpPr>
          <p:cNvPr id="13" name="Text Placeholder 47">
            <a:extLst>
              <a:ext uri="{FF2B5EF4-FFF2-40B4-BE49-F238E27FC236}">
                <a16:creationId xmlns:a16="http://schemas.microsoft.com/office/drawing/2014/main" id="{CB0735E3-CA3B-1E16-A59C-C69D09147E88}"/>
              </a:ext>
            </a:extLst>
          </p:cNvPr>
          <p:cNvSpPr>
            <a:spLocks noGrp="1"/>
          </p:cNvSpPr>
          <p:nvPr>
            <p:ph type="body" sz="quarter" idx="30" hasCustomPrompt="1"/>
          </p:nvPr>
        </p:nvSpPr>
        <p:spPr>
          <a:xfrm>
            <a:off x="9606665" y="1923397"/>
            <a:ext cx="2242563" cy="677376"/>
          </a:xfrm>
        </p:spPr>
        <p:txBody>
          <a:bodyPr anchor="t" anchorCtr="0">
            <a:noAutofit/>
          </a:bodyPr>
          <a:lstStyle>
            <a:lvl1pPr marL="0" indent="0" algn="l">
              <a:lnSpc>
                <a:spcPct val="100000"/>
              </a:lnSpc>
              <a:spcBef>
                <a:spcPts val="300"/>
              </a:spcBef>
              <a:buNone/>
              <a:defRPr sz="1800">
                <a:solidFill>
                  <a:schemeClr val="accent1"/>
                </a:solidFill>
                <a:latin typeface="+mj-lt"/>
              </a:defRPr>
            </a:lvl1pPr>
            <a:lvl2pPr marL="457200" indent="0">
              <a:buNone/>
              <a:defRPr/>
            </a:lvl2pPr>
          </a:lstStyle>
          <a:p>
            <a:pPr lvl="0"/>
            <a:r>
              <a:rPr lang="en-US" dirty="0"/>
              <a:t>Result 1</a:t>
            </a:r>
          </a:p>
          <a:p>
            <a:pPr lvl="0"/>
            <a:r>
              <a:rPr lang="en-US" dirty="0"/>
              <a:t>XX%</a:t>
            </a:r>
          </a:p>
        </p:txBody>
      </p:sp>
      <p:sp>
        <p:nvSpPr>
          <p:cNvPr id="14" name="Rectangle: Rounded Corners 13">
            <a:extLst>
              <a:ext uri="{FF2B5EF4-FFF2-40B4-BE49-F238E27FC236}">
                <a16:creationId xmlns:a16="http://schemas.microsoft.com/office/drawing/2014/main" id="{F00D396D-DE6D-3700-404C-72337FF4C454}"/>
              </a:ext>
            </a:extLst>
          </p:cNvPr>
          <p:cNvSpPr/>
          <p:nvPr userDrawn="1"/>
        </p:nvSpPr>
        <p:spPr>
          <a:xfrm>
            <a:off x="9181190" y="2841125"/>
            <a:ext cx="3424816" cy="853550"/>
          </a:xfrm>
          <a:prstGeom prst="roundRect">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nchorCtr="0"/>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800" b="0" i="0" u="none" strike="noStrike" kern="1200" cap="none" spc="0" normalizeH="0" baseline="0" noProof="0" dirty="0">
              <a:ln>
                <a:noFill/>
              </a:ln>
              <a:solidFill>
                <a:srgbClr val="23282C"/>
              </a:solidFill>
              <a:effectLst/>
              <a:uLnTx/>
              <a:uFillTx/>
            </a:endParaRPr>
          </a:p>
        </p:txBody>
      </p:sp>
      <p:sp>
        <p:nvSpPr>
          <p:cNvPr id="15" name="Rectangle: Rounded Corners 14">
            <a:extLst>
              <a:ext uri="{FF2B5EF4-FFF2-40B4-BE49-F238E27FC236}">
                <a16:creationId xmlns:a16="http://schemas.microsoft.com/office/drawing/2014/main" id="{09A4A89B-D0E9-5A22-1EDB-A79B0968B4F0}"/>
              </a:ext>
            </a:extLst>
          </p:cNvPr>
          <p:cNvSpPr/>
          <p:nvPr userDrawn="1"/>
        </p:nvSpPr>
        <p:spPr>
          <a:xfrm>
            <a:off x="9181190" y="3840945"/>
            <a:ext cx="3424816" cy="853550"/>
          </a:xfrm>
          <a:prstGeom prst="roundRect">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nchorCtr="0"/>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800" b="0" i="0" u="none" strike="noStrike" kern="1200" cap="none" spc="0" normalizeH="0" baseline="0" noProof="0" dirty="0">
              <a:ln>
                <a:noFill/>
              </a:ln>
              <a:solidFill>
                <a:srgbClr val="23282C"/>
              </a:solidFill>
              <a:effectLst/>
              <a:uLnTx/>
              <a:uFillTx/>
            </a:endParaRPr>
          </a:p>
        </p:txBody>
      </p:sp>
      <p:sp>
        <p:nvSpPr>
          <p:cNvPr id="16" name="Rectangle: Rounded Corners 15">
            <a:extLst>
              <a:ext uri="{FF2B5EF4-FFF2-40B4-BE49-F238E27FC236}">
                <a16:creationId xmlns:a16="http://schemas.microsoft.com/office/drawing/2014/main" id="{AEB9447E-E7E1-B724-C4FC-DB1EAFFEFEDB}"/>
              </a:ext>
            </a:extLst>
          </p:cNvPr>
          <p:cNvSpPr/>
          <p:nvPr userDrawn="1"/>
        </p:nvSpPr>
        <p:spPr>
          <a:xfrm>
            <a:off x="9181190" y="4840765"/>
            <a:ext cx="3424816" cy="853550"/>
          </a:xfrm>
          <a:prstGeom prst="roundRect">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nchorCtr="0"/>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800" b="0" i="0" u="none" strike="noStrike" kern="1200" cap="none" spc="0" normalizeH="0" baseline="0" noProof="0" dirty="0">
              <a:ln>
                <a:noFill/>
              </a:ln>
              <a:solidFill>
                <a:srgbClr val="23282C"/>
              </a:solidFill>
              <a:effectLst/>
              <a:uLnTx/>
              <a:uFillTx/>
            </a:endParaRPr>
          </a:p>
        </p:txBody>
      </p:sp>
      <p:sp>
        <p:nvSpPr>
          <p:cNvPr id="17" name="Text Placeholder 47">
            <a:extLst>
              <a:ext uri="{FF2B5EF4-FFF2-40B4-BE49-F238E27FC236}">
                <a16:creationId xmlns:a16="http://schemas.microsoft.com/office/drawing/2014/main" id="{F6787662-0CBF-DDBE-C6B6-5374A6985F49}"/>
              </a:ext>
            </a:extLst>
          </p:cNvPr>
          <p:cNvSpPr>
            <a:spLocks noGrp="1"/>
          </p:cNvSpPr>
          <p:nvPr>
            <p:ph type="body" sz="quarter" idx="31" hasCustomPrompt="1"/>
          </p:nvPr>
        </p:nvSpPr>
        <p:spPr>
          <a:xfrm>
            <a:off x="9606665" y="2921248"/>
            <a:ext cx="2242563" cy="677376"/>
          </a:xfrm>
        </p:spPr>
        <p:txBody>
          <a:bodyPr anchor="t" anchorCtr="0">
            <a:noAutofit/>
          </a:bodyPr>
          <a:lstStyle>
            <a:lvl1pPr marL="0" indent="0" algn="l">
              <a:lnSpc>
                <a:spcPct val="100000"/>
              </a:lnSpc>
              <a:spcBef>
                <a:spcPts val="300"/>
              </a:spcBef>
              <a:buNone/>
              <a:defRPr sz="1800">
                <a:solidFill>
                  <a:schemeClr val="accent1"/>
                </a:solidFill>
                <a:latin typeface="+mj-lt"/>
              </a:defRPr>
            </a:lvl1pPr>
            <a:lvl2pPr marL="457200" indent="0">
              <a:buNone/>
              <a:defRPr/>
            </a:lvl2pPr>
          </a:lstStyle>
          <a:p>
            <a:pPr lvl="0"/>
            <a:r>
              <a:rPr lang="en-US" dirty="0"/>
              <a:t>Result 2</a:t>
            </a:r>
          </a:p>
          <a:p>
            <a:pPr lvl="0"/>
            <a:r>
              <a:rPr lang="en-US" dirty="0"/>
              <a:t>X.X</a:t>
            </a:r>
          </a:p>
        </p:txBody>
      </p:sp>
      <p:sp>
        <p:nvSpPr>
          <p:cNvPr id="18" name="Text Placeholder 47">
            <a:extLst>
              <a:ext uri="{FF2B5EF4-FFF2-40B4-BE49-F238E27FC236}">
                <a16:creationId xmlns:a16="http://schemas.microsoft.com/office/drawing/2014/main" id="{B12FA67A-605D-0E96-1C0C-C96560BE8105}"/>
              </a:ext>
            </a:extLst>
          </p:cNvPr>
          <p:cNvSpPr>
            <a:spLocks noGrp="1"/>
          </p:cNvSpPr>
          <p:nvPr>
            <p:ph type="body" sz="quarter" idx="32" hasCustomPrompt="1"/>
          </p:nvPr>
        </p:nvSpPr>
        <p:spPr>
          <a:xfrm>
            <a:off x="9606665" y="3919099"/>
            <a:ext cx="2242563" cy="677376"/>
          </a:xfrm>
        </p:spPr>
        <p:txBody>
          <a:bodyPr anchor="t" anchorCtr="0">
            <a:noAutofit/>
          </a:bodyPr>
          <a:lstStyle>
            <a:lvl1pPr marL="0" indent="0" algn="l">
              <a:lnSpc>
                <a:spcPct val="100000"/>
              </a:lnSpc>
              <a:spcBef>
                <a:spcPts val="300"/>
              </a:spcBef>
              <a:buNone/>
              <a:defRPr sz="1800">
                <a:solidFill>
                  <a:schemeClr val="accent1"/>
                </a:solidFill>
                <a:latin typeface="+mj-lt"/>
              </a:defRPr>
            </a:lvl1pPr>
            <a:lvl2pPr marL="457200" indent="0">
              <a:buNone/>
              <a:defRPr/>
            </a:lvl2pPr>
          </a:lstStyle>
          <a:p>
            <a:pPr lvl="0"/>
            <a:r>
              <a:rPr lang="en-US" dirty="0"/>
              <a:t>Result 3</a:t>
            </a:r>
          </a:p>
          <a:p>
            <a:pPr lvl="0"/>
            <a:r>
              <a:rPr lang="en-US" dirty="0"/>
              <a:t>£XX</a:t>
            </a:r>
          </a:p>
        </p:txBody>
      </p:sp>
      <p:sp>
        <p:nvSpPr>
          <p:cNvPr id="19" name="Text Placeholder 47">
            <a:extLst>
              <a:ext uri="{FF2B5EF4-FFF2-40B4-BE49-F238E27FC236}">
                <a16:creationId xmlns:a16="http://schemas.microsoft.com/office/drawing/2014/main" id="{81B1DDDD-6E1B-AB7A-9F10-736F15409E0F}"/>
              </a:ext>
            </a:extLst>
          </p:cNvPr>
          <p:cNvSpPr>
            <a:spLocks noGrp="1"/>
          </p:cNvSpPr>
          <p:nvPr>
            <p:ph type="body" sz="quarter" idx="33" hasCustomPrompt="1"/>
          </p:nvPr>
        </p:nvSpPr>
        <p:spPr>
          <a:xfrm>
            <a:off x="9606665" y="4916949"/>
            <a:ext cx="2242563" cy="677376"/>
          </a:xfrm>
        </p:spPr>
        <p:txBody>
          <a:bodyPr anchor="t" anchorCtr="0">
            <a:noAutofit/>
          </a:bodyPr>
          <a:lstStyle>
            <a:lvl1pPr marL="0" indent="0" algn="l">
              <a:lnSpc>
                <a:spcPct val="100000"/>
              </a:lnSpc>
              <a:spcBef>
                <a:spcPts val="300"/>
              </a:spcBef>
              <a:buNone/>
              <a:defRPr sz="1800">
                <a:solidFill>
                  <a:schemeClr val="accent1"/>
                </a:solidFill>
                <a:latin typeface="+mj-lt"/>
              </a:defRPr>
            </a:lvl1pPr>
            <a:lvl2pPr marL="457200" indent="0">
              <a:buNone/>
              <a:defRPr/>
            </a:lvl2pPr>
          </a:lstStyle>
          <a:p>
            <a:pPr lvl="0"/>
            <a:r>
              <a:rPr lang="en-US" dirty="0"/>
              <a:t>Result 4</a:t>
            </a:r>
          </a:p>
          <a:p>
            <a:pPr lvl="0"/>
            <a:r>
              <a:rPr lang="en-US" dirty="0"/>
              <a:t>+XX</a:t>
            </a:r>
          </a:p>
        </p:txBody>
      </p:sp>
      <p:sp>
        <p:nvSpPr>
          <p:cNvPr id="20" name="Oval 19">
            <a:extLst>
              <a:ext uri="{FF2B5EF4-FFF2-40B4-BE49-F238E27FC236}">
                <a16:creationId xmlns:a16="http://schemas.microsoft.com/office/drawing/2014/main" id="{6595490F-45C2-E833-0226-929BD188EA62}"/>
              </a:ext>
            </a:extLst>
          </p:cNvPr>
          <p:cNvSpPr/>
          <p:nvPr userDrawn="1"/>
        </p:nvSpPr>
        <p:spPr>
          <a:xfrm>
            <a:off x="9219146" y="1419158"/>
            <a:ext cx="308837" cy="3088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sz="1800"/>
          </a:p>
        </p:txBody>
      </p:sp>
      <p:sp>
        <p:nvSpPr>
          <p:cNvPr id="21" name="Text Placeholder 16">
            <a:extLst>
              <a:ext uri="{FF2B5EF4-FFF2-40B4-BE49-F238E27FC236}">
                <a16:creationId xmlns:a16="http://schemas.microsoft.com/office/drawing/2014/main" id="{13915868-3B9B-7515-E9BF-7FFBA1F789C8}"/>
              </a:ext>
            </a:extLst>
          </p:cNvPr>
          <p:cNvSpPr>
            <a:spLocks noGrp="1"/>
          </p:cNvSpPr>
          <p:nvPr>
            <p:ph type="body" sz="quarter" idx="25" hasCustomPrompt="1"/>
          </p:nvPr>
        </p:nvSpPr>
        <p:spPr>
          <a:xfrm>
            <a:off x="4610808" y="1429985"/>
            <a:ext cx="4318187" cy="400110"/>
          </a:xfrm>
        </p:spPr>
        <p:txBody>
          <a:bodyPr>
            <a:noAutofit/>
          </a:bodyPr>
          <a:lstStyle>
            <a:lvl1pPr marL="0" indent="0">
              <a:lnSpc>
                <a:spcPct val="100000"/>
              </a:lnSpc>
              <a:buNone/>
              <a:defRPr sz="1800">
                <a:solidFill>
                  <a:schemeClr val="accent1"/>
                </a:solidFill>
                <a:latin typeface="+mj-lt"/>
              </a:defRPr>
            </a:lvl1pPr>
          </a:lstStyle>
          <a:p>
            <a:pPr lvl="0"/>
            <a:r>
              <a:rPr lang="en-US" dirty="0"/>
              <a:t>Challenges</a:t>
            </a:r>
          </a:p>
        </p:txBody>
      </p:sp>
      <p:sp>
        <p:nvSpPr>
          <p:cNvPr id="22" name="Text Placeholder 20">
            <a:extLst>
              <a:ext uri="{FF2B5EF4-FFF2-40B4-BE49-F238E27FC236}">
                <a16:creationId xmlns:a16="http://schemas.microsoft.com/office/drawing/2014/main" id="{0664AAFE-DFD8-E812-F372-01E801D2892F}"/>
              </a:ext>
            </a:extLst>
          </p:cNvPr>
          <p:cNvSpPr>
            <a:spLocks noGrp="1"/>
          </p:cNvSpPr>
          <p:nvPr>
            <p:ph type="body" sz="quarter" idx="26" hasCustomPrompt="1"/>
          </p:nvPr>
        </p:nvSpPr>
        <p:spPr>
          <a:xfrm>
            <a:off x="4611002" y="1886701"/>
            <a:ext cx="4318187" cy="1413940"/>
          </a:xfrm>
        </p:spPr>
        <p:txBody>
          <a:bodyPr>
            <a:noAutofit/>
          </a:bodyPr>
          <a:lstStyle>
            <a:lvl1pPr marL="0" indent="0">
              <a:lnSpc>
                <a:spcPct val="100000"/>
              </a:lnSpc>
              <a:spcBef>
                <a:spcPts val="300"/>
              </a:spcBef>
              <a:buFont typeface="+mj-lt"/>
              <a:buNone/>
              <a:defRPr sz="1800">
                <a:solidFill>
                  <a:schemeClr val="tx2"/>
                </a:solidFill>
                <a:latin typeface="Inter ExtraLight" panose="02000503000000020004" pitchFamily="2" charset="0"/>
              </a:defRPr>
            </a:lvl1pPr>
          </a:lstStyle>
          <a:p>
            <a:pPr marL="0" marR="0" lvl="0" indent="0" algn="l" defTabSz="914400" rtl="0" eaLnBrk="1" fontAlgn="auto" latinLnBrk="0" hangingPunct="1">
              <a:lnSpc>
                <a:spcPct val="100000"/>
              </a:lnSpc>
              <a:spcBef>
                <a:spcPts val="300"/>
              </a:spcBef>
              <a:spcAft>
                <a:spcPts val="0"/>
              </a:spcAft>
              <a:buClrTx/>
              <a:buSzTx/>
              <a:buFont typeface="+mj-lt"/>
              <a:buNone/>
              <a:tabLst/>
              <a:defRPr/>
            </a:pPr>
            <a:r>
              <a:rPr lang="en-US" dirty="0"/>
              <a:t>Brief outline of the challenges here in a short paragraph, please stick to the textbox boundary. Lorem ipsum dolor sit </a:t>
            </a:r>
            <a:r>
              <a:rPr lang="en-US" dirty="0" err="1"/>
              <a:t>amet</a:t>
            </a:r>
            <a:r>
              <a:rPr lang="en-US" dirty="0"/>
              <a:t>, </a:t>
            </a:r>
            <a:r>
              <a:rPr lang="en-US" dirty="0" err="1"/>
              <a:t>consectetur</a:t>
            </a:r>
            <a:r>
              <a:rPr lang="en-US" dirty="0"/>
              <a:t> </a:t>
            </a:r>
            <a:r>
              <a:rPr lang="en-US" dirty="0" err="1"/>
              <a:t>elit</a:t>
            </a:r>
            <a:r>
              <a:rPr lang="en-US" dirty="0"/>
              <a:t>. (143 chars)</a:t>
            </a:r>
          </a:p>
        </p:txBody>
      </p:sp>
      <p:sp>
        <p:nvSpPr>
          <p:cNvPr id="23" name="Text Placeholder 23">
            <a:extLst>
              <a:ext uri="{FF2B5EF4-FFF2-40B4-BE49-F238E27FC236}">
                <a16:creationId xmlns:a16="http://schemas.microsoft.com/office/drawing/2014/main" id="{6E92B92A-3303-4BE8-2E21-4E8DE2CF7FF3}"/>
              </a:ext>
            </a:extLst>
          </p:cNvPr>
          <p:cNvSpPr>
            <a:spLocks noGrp="1"/>
          </p:cNvSpPr>
          <p:nvPr>
            <p:ph type="body" sz="quarter" idx="22" hasCustomPrompt="1"/>
          </p:nvPr>
        </p:nvSpPr>
        <p:spPr>
          <a:xfrm>
            <a:off x="679727" y="1413638"/>
            <a:ext cx="3314423" cy="1887003"/>
          </a:xfrm>
        </p:spPr>
        <p:txBody>
          <a:bodyPr tIns="36000" bIns="36000">
            <a:noAutofit/>
          </a:bodyPr>
          <a:lstStyle>
            <a:lvl1pPr marL="0" indent="0">
              <a:lnSpc>
                <a:spcPct val="100000"/>
              </a:lnSpc>
              <a:buNone/>
              <a:defRPr sz="1800">
                <a:solidFill>
                  <a:schemeClr val="accent1"/>
                </a:solidFill>
                <a:latin typeface="Inter SemiBold" panose="02000503000000020004" pitchFamily="2" charset="0"/>
              </a:defRPr>
            </a:lvl1pPr>
          </a:lstStyle>
          <a:p>
            <a:pPr lvl="0"/>
            <a:r>
              <a:rPr lang="en-US" dirty="0"/>
              <a:t>Please insert a brief outline of the case study here. Please stick to the textbox boundary. Ensure that font size is 18pt and accessible for others (148 characters).</a:t>
            </a:r>
          </a:p>
        </p:txBody>
      </p:sp>
      <p:cxnSp>
        <p:nvCxnSpPr>
          <p:cNvPr id="24" name="Straight Connector 23">
            <a:extLst>
              <a:ext uri="{FF2B5EF4-FFF2-40B4-BE49-F238E27FC236}">
                <a16:creationId xmlns:a16="http://schemas.microsoft.com/office/drawing/2014/main" id="{6F8761E3-2324-958C-7538-4F6E9A7E17A3}"/>
              </a:ext>
            </a:extLst>
          </p:cNvPr>
          <p:cNvCxnSpPr>
            <a:cxnSpLocks/>
          </p:cNvCxnSpPr>
          <p:nvPr userDrawn="1"/>
        </p:nvCxnSpPr>
        <p:spPr>
          <a:xfrm>
            <a:off x="450235" y="1594424"/>
            <a:ext cx="0" cy="5521960"/>
          </a:xfrm>
          <a:prstGeom prst="line">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67E76597-FC82-1091-BF3D-32C526B290EE}"/>
              </a:ext>
            </a:extLst>
          </p:cNvPr>
          <p:cNvSpPr/>
          <p:nvPr userDrawn="1"/>
        </p:nvSpPr>
        <p:spPr>
          <a:xfrm>
            <a:off x="295817" y="1415861"/>
            <a:ext cx="308837" cy="3088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sz="1800"/>
          </a:p>
        </p:txBody>
      </p:sp>
      <p:sp>
        <p:nvSpPr>
          <p:cNvPr id="26" name="Oval 25">
            <a:extLst>
              <a:ext uri="{FF2B5EF4-FFF2-40B4-BE49-F238E27FC236}">
                <a16:creationId xmlns:a16="http://schemas.microsoft.com/office/drawing/2014/main" id="{B0BDAA06-E1A1-4A2B-CF47-181F6AA9B195}"/>
              </a:ext>
            </a:extLst>
          </p:cNvPr>
          <p:cNvSpPr/>
          <p:nvPr userDrawn="1"/>
        </p:nvSpPr>
        <p:spPr>
          <a:xfrm>
            <a:off x="295817" y="3573348"/>
            <a:ext cx="308837" cy="3088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sz="1800"/>
          </a:p>
        </p:txBody>
      </p:sp>
      <p:cxnSp>
        <p:nvCxnSpPr>
          <p:cNvPr id="27" name="Straight Connector 26">
            <a:extLst>
              <a:ext uri="{FF2B5EF4-FFF2-40B4-BE49-F238E27FC236}">
                <a16:creationId xmlns:a16="http://schemas.microsoft.com/office/drawing/2014/main" id="{C6A32AC1-1A61-D400-17A5-B09A37BEE1E1}"/>
              </a:ext>
            </a:extLst>
          </p:cNvPr>
          <p:cNvCxnSpPr>
            <a:cxnSpLocks/>
          </p:cNvCxnSpPr>
          <p:nvPr userDrawn="1"/>
        </p:nvCxnSpPr>
        <p:spPr>
          <a:xfrm>
            <a:off x="4375240" y="1594424"/>
            <a:ext cx="0" cy="5521960"/>
          </a:xfrm>
          <a:prstGeom prst="line">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6B3EEA7D-AB71-6921-604F-B84FC9162C38}"/>
              </a:ext>
            </a:extLst>
          </p:cNvPr>
          <p:cNvSpPr/>
          <p:nvPr userDrawn="1"/>
        </p:nvSpPr>
        <p:spPr>
          <a:xfrm>
            <a:off x="4220822" y="1415861"/>
            <a:ext cx="308837" cy="3088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sz="1800"/>
          </a:p>
        </p:txBody>
      </p:sp>
      <p:sp>
        <p:nvSpPr>
          <p:cNvPr id="29" name="Oval 28">
            <a:extLst>
              <a:ext uri="{FF2B5EF4-FFF2-40B4-BE49-F238E27FC236}">
                <a16:creationId xmlns:a16="http://schemas.microsoft.com/office/drawing/2014/main" id="{2A5C6574-11CC-71C1-F364-81C402D792E0}"/>
              </a:ext>
            </a:extLst>
          </p:cNvPr>
          <p:cNvSpPr/>
          <p:nvPr userDrawn="1"/>
        </p:nvSpPr>
        <p:spPr>
          <a:xfrm>
            <a:off x="4220822" y="3573348"/>
            <a:ext cx="308837" cy="3088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sz="1800"/>
          </a:p>
        </p:txBody>
      </p:sp>
    </p:spTree>
    <p:extLst>
      <p:ext uri="{BB962C8B-B14F-4D97-AF65-F5344CB8AC3E}">
        <p14:creationId xmlns:p14="http://schemas.microsoft.com/office/powerpoint/2010/main" val="153343573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asic case study design - 3 logos">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AB05C53-BF34-47A1-9C2B-56325D492170}"/>
              </a:ext>
            </a:extLst>
          </p:cNvPr>
          <p:cNvSpPr txBox="1">
            <a:spLocks/>
          </p:cNvSpPr>
          <p:nvPr userDrawn="1"/>
        </p:nvSpPr>
        <p:spPr>
          <a:xfrm>
            <a:off x="303321" y="320736"/>
            <a:ext cx="9421250" cy="522642"/>
          </a:xfrm>
          <a:prstGeom prst="rect">
            <a:avLst/>
          </a:prstGeom>
        </p:spPr>
        <p:txBody>
          <a:bodyPr/>
          <a:lstStyle>
            <a:lvl1pPr algn="l" defTabSz="914400" rtl="0" eaLnBrk="1" latinLnBrk="0" hangingPunct="1">
              <a:lnSpc>
                <a:spcPct val="90000"/>
              </a:lnSpc>
              <a:spcBef>
                <a:spcPct val="0"/>
              </a:spcBef>
              <a:buNone/>
              <a:defRPr sz="2800" kern="1200">
                <a:solidFill>
                  <a:srgbClr val="23282C"/>
                </a:solidFill>
                <a:latin typeface="Whitney Medium" pitchFamily="50" charset="0"/>
                <a:ea typeface="Tahoma" panose="020B0604030504040204" pitchFamily="34" charset="0"/>
                <a:cs typeface="Tahoma" panose="020B0604030504040204" pitchFamily="34" charset="0"/>
              </a:defRPr>
            </a:lvl1pPr>
          </a:lstStyle>
          <a:p>
            <a:endParaRPr lang="en-GB" dirty="0">
              <a:solidFill>
                <a:schemeClr val="tx1"/>
              </a:solidFill>
              <a:latin typeface="Inter Medium" panose="02000503000000020004" pitchFamily="2" charset="0"/>
            </a:endParaRPr>
          </a:p>
        </p:txBody>
      </p:sp>
      <p:sp>
        <p:nvSpPr>
          <p:cNvPr id="3" name="Title 2">
            <a:extLst>
              <a:ext uri="{FF2B5EF4-FFF2-40B4-BE49-F238E27FC236}">
                <a16:creationId xmlns:a16="http://schemas.microsoft.com/office/drawing/2014/main" id="{316A0FF5-DFDB-10E7-84D3-493F0005EF6A}"/>
              </a:ext>
            </a:extLst>
          </p:cNvPr>
          <p:cNvSpPr>
            <a:spLocks noGrp="1"/>
          </p:cNvSpPr>
          <p:nvPr>
            <p:ph type="title"/>
          </p:nvPr>
        </p:nvSpPr>
        <p:spPr>
          <a:xfrm>
            <a:off x="303322" y="320736"/>
            <a:ext cx="7638399" cy="522642"/>
          </a:xfrm>
          <a:prstGeom prst="rect">
            <a:avLst/>
          </a:prstGeom>
        </p:spPr>
        <p:txBody>
          <a:bodyPr/>
          <a:lstStyle>
            <a:lvl1pPr>
              <a:defRPr>
                <a:solidFill>
                  <a:schemeClr val="tx2"/>
                </a:solidFill>
              </a:defRPr>
            </a:lvl1pPr>
          </a:lstStyle>
          <a:p>
            <a:r>
              <a:rPr lang="en-US"/>
              <a:t>Click to edit Master title style</a:t>
            </a:r>
            <a:endParaRPr lang="en-GB" dirty="0"/>
          </a:p>
        </p:txBody>
      </p:sp>
      <p:sp>
        <p:nvSpPr>
          <p:cNvPr id="5" name="Text Placeholder 5">
            <a:extLst>
              <a:ext uri="{FF2B5EF4-FFF2-40B4-BE49-F238E27FC236}">
                <a16:creationId xmlns:a16="http://schemas.microsoft.com/office/drawing/2014/main" id="{1130BF8A-677E-ACA3-528F-6F84FADCDE4B}"/>
              </a:ext>
            </a:extLst>
          </p:cNvPr>
          <p:cNvSpPr>
            <a:spLocks noGrp="1"/>
          </p:cNvSpPr>
          <p:nvPr>
            <p:ph type="body" sz="quarter" idx="10" hasCustomPrompt="1"/>
          </p:nvPr>
        </p:nvSpPr>
        <p:spPr>
          <a:xfrm>
            <a:off x="303214" y="794393"/>
            <a:ext cx="7638075" cy="341632"/>
          </a:xfrm>
        </p:spPr>
        <p:txBody>
          <a:bodyPr wrap="square">
            <a:spAutoFit/>
          </a:bodyPr>
          <a:lstStyle>
            <a:lvl1pPr marL="0" indent="0" algn="l" defTabSz="914400" rtl="0" eaLnBrk="1" latinLnBrk="0" hangingPunct="1">
              <a:buNone/>
              <a:defRPr kumimoji="0" lang="en-GB" sz="1800" b="0" i="0" u="none" strike="noStrike" kern="1200" cap="none" spc="0" normalizeH="0" baseline="0" dirty="0">
                <a:ln>
                  <a:noFill/>
                </a:ln>
                <a:solidFill>
                  <a:srgbClr val="23282C">
                    <a:alpha val="50000"/>
                  </a:srgbClr>
                </a:solidFill>
                <a:effectLst/>
                <a:uLnTx/>
                <a:uFillTx/>
                <a:latin typeface="Inter Light" panose="02000503000000020004" pitchFamily="2" charset="0"/>
                <a:ea typeface="Tahoma" panose="020B0604030504040204" pitchFamily="34" charset="0"/>
                <a:cs typeface="Tahoma" panose="020B0604030504040204" pitchFamily="34" charset="0"/>
              </a:defRPr>
            </a:lvl1pPr>
          </a:lstStyle>
          <a:p>
            <a:pPr lvl="0"/>
            <a:r>
              <a:rPr lang="en-US" dirty="0"/>
              <a:t>Click to edit sub title</a:t>
            </a:r>
            <a:endParaRPr lang="en-GB" dirty="0"/>
          </a:p>
        </p:txBody>
      </p:sp>
      <p:cxnSp>
        <p:nvCxnSpPr>
          <p:cNvPr id="54" name="Straight Connector 53">
            <a:extLst>
              <a:ext uri="{FF2B5EF4-FFF2-40B4-BE49-F238E27FC236}">
                <a16:creationId xmlns:a16="http://schemas.microsoft.com/office/drawing/2014/main" id="{274F0770-E735-D815-66BE-11E1C0C383FB}"/>
              </a:ext>
            </a:extLst>
          </p:cNvPr>
          <p:cNvCxnSpPr>
            <a:cxnSpLocks/>
          </p:cNvCxnSpPr>
          <p:nvPr userDrawn="1"/>
        </p:nvCxnSpPr>
        <p:spPr>
          <a:xfrm>
            <a:off x="9098280" y="680835"/>
            <a:ext cx="3972917" cy="0"/>
          </a:xfrm>
          <a:prstGeom prst="line">
            <a:avLst/>
          </a:prstGeom>
          <a:ln w="1143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id="{2C9ABAA5-6A1F-16C9-1976-ED92717C09B5}"/>
              </a:ext>
            </a:extLst>
          </p:cNvPr>
          <p:cNvSpPr/>
          <p:nvPr userDrawn="1"/>
        </p:nvSpPr>
        <p:spPr>
          <a:xfrm>
            <a:off x="10797540" y="372573"/>
            <a:ext cx="1098759" cy="616524"/>
          </a:xfrm>
          <a:prstGeom prst="roundRect">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Picture Placeholder 73">
            <a:extLst>
              <a:ext uri="{FF2B5EF4-FFF2-40B4-BE49-F238E27FC236}">
                <a16:creationId xmlns:a16="http://schemas.microsoft.com/office/drawing/2014/main" id="{E65A9B8E-3FA9-D4E3-B5DF-619D08379336}"/>
              </a:ext>
            </a:extLst>
          </p:cNvPr>
          <p:cNvSpPr>
            <a:spLocks noGrp="1"/>
          </p:cNvSpPr>
          <p:nvPr>
            <p:ph type="pic" sz="quarter" idx="37" hasCustomPrompt="1"/>
          </p:nvPr>
        </p:nvSpPr>
        <p:spPr>
          <a:xfrm>
            <a:off x="10910674" y="460172"/>
            <a:ext cx="872490" cy="441325"/>
          </a:xfrm>
          <a:ln>
            <a:noFill/>
          </a:ln>
        </p:spPr>
        <p:txBody>
          <a:bodyPr anchor="ctr" anchorCtr="0">
            <a:noAutofit/>
          </a:bodyPr>
          <a:lstStyle>
            <a:lvl1pPr marL="0" indent="0" algn="ctr">
              <a:spcBef>
                <a:spcPts val="0"/>
              </a:spcBef>
              <a:buNone/>
              <a:defRPr sz="600">
                <a:solidFill>
                  <a:schemeClr val="tx2"/>
                </a:solidFill>
                <a:latin typeface="Inter ExtraLight" panose="02000503000000020004" pitchFamily="2" charset="0"/>
              </a:defRPr>
            </a:lvl1pPr>
          </a:lstStyle>
          <a:p>
            <a:r>
              <a:rPr lang="en-GB" dirty="0"/>
              <a:t>Add logo here</a:t>
            </a:r>
          </a:p>
          <a:p>
            <a:r>
              <a:rPr lang="en-GB" dirty="0"/>
              <a:t>1.23 x 2.42cm</a:t>
            </a:r>
          </a:p>
        </p:txBody>
      </p:sp>
      <p:sp>
        <p:nvSpPr>
          <p:cNvPr id="58" name="Rectangle: Rounded Corners 57">
            <a:extLst>
              <a:ext uri="{FF2B5EF4-FFF2-40B4-BE49-F238E27FC236}">
                <a16:creationId xmlns:a16="http://schemas.microsoft.com/office/drawing/2014/main" id="{2FCA43C4-01A7-7AF5-2D51-61A98CC77C0E}"/>
              </a:ext>
            </a:extLst>
          </p:cNvPr>
          <p:cNvSpPr/>
          <p:nvPr userDrawn="1"/>
        </p:nvSpPr>
        <p:spPr>
          <a:xfrm>
            <a:off x="9597093" y="372573"/>
            <a:ext cx="1098759" cy="616524"/>
          </a:xfrm>
          <a:prstGeom prst="roundRect">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Picture Placeholder 73">
            <a:extLst>
              <a:ext uri="{FF2B5EF4-FFF2-40B4-BE49-F238E27FC236}">
                <a16:creationId xmlns:a16="http://schemas.microsoft.com/office/drawing/2014/main" id="{F3CD1D69-6010-842E-D954-764BB9DA3E45}"/>
              </a:ext>
            </a:extLst>
          </p:cNvPr>
          <p:cNvSpPr>
            <a:spLocks noGrp="1"/>
          </p:cNvSpPr>
          <p:nvPr>
            <p:ph type="pic" sz="quarter" idx="38" hasCustomPrompt="1"/>
          </p:nvPr>
        </p:nvSpPr>
        <p:spPr>
          <a:xfrm>
            <a:off x="9710227" y="460172"/>
            <a:ext cx="872490" cy="441325"/>
          </a:xfrm>
          <a:ln>
            <a:noFill/>
          </a:ln>
        </p:spPr>
        <p:txBody>
          <a:bodyPr anchor="ctr" anchorCtr="0">
            <a:noAutofit/>
          </a:bodyPr>
          <a:lstStyle>
            <a:lvl1pPr marL="0" indent="0" algn="ctr">
              <a:spcBef>
                <a:spcPts val="0"/>
              </a:spcBef>
              <a:buNone/>
              <a:defRPr sz="600">
                <a:solidFill>
                  <a:schemeClr val="tx2"/>
                </a:solidFill>
                <a:latin typeface="Inter ExtraLight" panose="02000503000000020004" pitchFamily="2" charset="0"/>
              </a:defRPr>
            </a:lvl1pPr>
          </a:lstStyle>
          <a:p>
            <a:r>
              <a:rPr lang="en-GB" dirty="0"/>
              <a:t>Add logo here</a:t>
            </a:r>
          </a:p>
          <a:p>
            <a:r>
              <a:rPr lang="en-GB" dirty="0"/>
              <a:t>1.23 x 2.42cm</a:t>
            </a:r>
          </a:p>
        </p:txBody>
      </p:sp>
      <p:sp>
        <p:nvSpPr>
          <p:cNvPr id="60" name="Rectangle: Rounded Corners 59">
            <a:extLst>
              <a:ext uri="{FF2B5EF4-FFF2-40B4-BE49-F238E27FC236}">
                <a16:creationId xmlns:a16="http://schemas.microsoft.com/office/drawing/2014/main" id="{147E3587-5251-E880-D140-08CDF6B174B9}"/>
              </a:ext>
            </a:extLst>
          </p:cNvPr>
          <p:cNvSpPr/>
          <p:nvPr userDrawn="1"/>
        </p:nvSpPr>
        <p:spPr>
          <a:xfrm>
            <a:off x="8393021" y="372573"/>
            <a:ext cx="1098759" cy="616524"/>
          </a:xfrm>
          <a:prstGeom prst="roundRect">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Picture Placeholder 73">
            <a:extLst>
              <a:ext uri="{FF2B5EF4-FFF2-40B4-BE49-F238E27FC236}">
                <a16:creationId xmlns:a16="http://schemas.microsoft.com/office/drawing/2014/main" id="{87FC3859-B9AA-DF3D-0930-09675DCBAC7F}"/>
              </a:ext>
            </a:extLst>
          </p:cNvPr>
          <p:cNvSpPr>
            <a:spLocks noGrp="1"/>
          </p:cNvSpPr>
          <p:nvPr>
            <p:ph type="pic" sz="quarter" idx="39" hasCustomPrompt="1"/>
          </p:nvPr>
        </p:nvSpPr>
        <p:spPr>
          <a:xfrm>
            <a:off x="8506155" y="460172"/>
            <a:ext cx="872490" cy="441325"/>
          </a:xfrm>
          <a:ln>
            <a:noFill/>
          </a:ln>
        </p:spPr>
        <p:txBody>
          <a:bodyPr anchor="ctr" anchorCtr="0">
            <a:noAutofit/>
          </a:bodyPr>
          <a:lstStyle>
            <a:lvl1pPr marL="0" indent="0" algn="ctr">
              <a:spcBef>
                <a:spcPts val="0"/>
              </a:spcBef>
              <a:buNone/>
              <a:defRPr sz="600">
                <a:solidFill>
                  <a:schemeClr val="tx2"/>
                </a:solidFill>
                <a:latin typeface="Inter ExtraLight" panose="02000503000000020004" pitchFamily="2" charset="0"/>
              </a:defRPr>
            </a:lvl1pPr>
          </a:lstStyle>
          <a:p>
            <a:r>
              <a:rPr lang="en-GB" dirty="0"/>
              <a:t>Add logo here</a:t>
            </a:r>
          </a:p>
          <a:p>
            <a:r>
              <a:rPr lang="en-GB" dirty="0"/>
              <a:t>1.23 x 2.42cm</a:t>
            </a:r>
          </a:p>
        </p:txBody>
      </p:sp>
      <p:cxnSp>
        <p:nvCxnSpPr>
          <p:cNvPr id="2" name="Straight Connector 1">
            <a:extLst>
              <a:ext uri="{FF2B5EF4-FFF2-40B4-BE49-F238E27FC236}">
                <a16:creationId xmlns:a16="http://schemas.microsoft.com/office/drawing/2014/main" id="{AC9C749C-5DBA-09C6-6127-589E2C657E0A}"/>
              </a:ext>
            </a:extLst>
          </p:cNvPr>
          <p:cNvCxnSpPr>
            <a:cxnSpLocks/>
          </p:cNvCxnSpPr>
          <p:nvPr userDrawn="1"/>
        </p:nvCxnSpPr>
        <p:spPr>
          <a:xfrm flipH="1">
            <a:off x="9364867" y="1495331"/>
            <a:ext cx="13778" cy="5702513"/>
          </a:xfrm>
          <a:prstGeom prst="line">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7ABE4108-7680-EF90-432A-B63E1210F92B}"/>
              </a:ext>
            </a:extLst>
          </p:cNvPr>
          <p:cNvSpPr/>
          <p:nvPr userDrawn="1"/>
        </p:nvSpPr>
        <p:spPr>
          <a:xfrm>
            <a:off x="376177" y="6238754"/>
            <a:ext cx="5804704" cy="40011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1800"/>
          </a:p>
        </p:txBody>
      </p:sp>
      <p:sp>
        <p:nvSpPr>
          <p:cNvPr id="6" name="Text Placeholder 16">
            <a:extLst>
              <a:ext uri="{FF2B5EF4-FFF2-40B4-BE49-F238E27FC236}">
                <a16:creationId xmlns:a16="http://schemas.microsoft.com/office/drawing/2014/main" id="{996F7180-5186-8EA2-8EBA-0407E86B3CBB}"/>
              </a:ext>
            </a:extLst>
          </p:cNvPr>
          <p:cNvSpPr>
            <a:spLocks noGrp="1"/>
          </p:cNvSpPr>
          <p:nvPr>
            <p:ph type="body" sz="quarter" idx="20" hasCustomPrompt="1"/>
          </p:nvPr>
        </p:nvSpPr>
        <p:spPr>
          <a:xfrm>
            <a:off x="679533" y="3537911"/>
            <a:ext cx="3334505" cy="400110"/>
          </a:xfrm>
        </p:spPr>
        <p:txBody>
          <a:bodyPr>
            <a:noAutofit/>
          </a:bodyPr>
          <a:lstStyle>
            <a:lvl1pPr marL="0" indent="0">
              <a:lnSpc>
                <a:spcPct val="100000"/>
              </a:lnSpc>
              <a:buNone/>
              <a:defRPr sz="1800">
                <a:solidFill>
                  <a:schemeClr val="accent1"/>
                </a:solidFill>
                <a:latin typeface="+mj-lt"/>
              </a:defRPr>
            </a:lvl1pPr>
          </a:lstStyle>
          <a:p>
            <a:pPr lvl="0"/>
            <a:r>
              <a:rPr lang="en-US" dirty="0"/>
              <a:t>Objectives</a:t>
            </a:r>
          </a:p>
        </p:txBody>
      </p:sp>
      <p:sp>
        <p:nvSpPr>
          <p:cNvPr id="7" name="Text Placeholder 20">
            <a:extLst>
              <a:ext uri="{FF2B5EF4-FFF2-40B4-BE49-F238E27FC236}">
                <a16:creationId xmlns:a16="http://schemas.microsoft.com/office/drawing/2014/main" id="{763E7FD7-3F29-3D5A-ACFD-7925D3EB0065}"/>
              </a:ext>
            </a:extLst>
          </p:cNvPr>
          <p:cNvSpPr>
            <a:spLocks noGrp="1"/>
          </p:cNvSpPr>
          <p:nvPr>
            <p:ph type="body" sz="quarter" idx="21" hasCustomPrompt="1"/>
          </p:nvPr>
        </p:nvSpPr>
        <p:spPr>
          <a:xfrm>
            <a:off x="679727" y="3990191"/>
            <a:ext cx="3334505" cy="1701148"/>
          </a:xfrm>
        </p:spPr>
        <p:txBody>
          <a:bodyPr>
            <a:noAutofit/>
          </a:bodyPr>
          <a:lstStyle>
            <a:lvl1pPr marL="342900" indent="-342900">
              <a:lnSpc>
                <a:spcPct val="100000"/>
              </a:lnSpc>
              <a:spcBef>
                <a:spcPts val="300"/>
              </a:spcBef>
              <a:buFont typeface="+mj-lt"/>
              <a:buAutoNum type="arabicPeriod"/>
              <a:defRPr sz="1800">
                <a:solidFill>
                  <a:schemeClr val="tx2"/>
                </a:solidFill>
                <a:latin typeface="Inter ExtraLight" panose="02000503000000020004" pitchFamily="2" charset="0"/>
              </a:defRPr>
            </a:lvl1pPr>
          </a:lstStyle>
          <a:p>
            <a:pPr lvl="0"/>
            <a:r>
              <a:rPr lang="en-US" dirty="0"/>
              <a:t>Brief outline of objectives in numbers. Press ‘enter’ to insert the next number. Please stick to the box boundary (125 chars)</a:t>
            </a:r>
          </a:p>
        </p:txBody>
      </p:sp>
      <p:sp>
        <p:nvSpPr>
          <p:cNvPr id="9" name="Text Placeholder 16">
            <a:extLst>
              <a:ext uri="{FF2B5EF4-FFF2-40B4-BE49-F238E27FC236}">
                <a16:creationId xmlns:a16="http://schemas.microsoft.com/office/drawing/2014/main" id="{A2CC1306-B1BF-8D2E-BD44-DF76DB902E9C}"/>
              </a:ext>
            </a:extLst>
          </p:cNvPr>
          <p:cNvSpPr>
            <a:spLocks noGrp="1"/>
          </p:cNvSpPr>
          <p:nvPr>
            <p:ph type="body" sz="quarter" idx="27" hasCustomPrompt="1"/>
          </p:nvPr>
        </p:nvSpPr>
        <p:spPr>
          <a:xfrm>
            <a:off x="4607381" y="3537911"/>
            <a:ext cx="4321808" cy="400110"/>
          </a:xfrm>
        </p:spPr>
        <p:txBody>
          <a:bodyPr>
            <a:noAutofit/>
          </a:bodyPr>
          <a:lstStyle>
            <a:lvl1pPr marL="0" indent="0">
              <a:lnSpc>
                <a:spcPct val="100000"/>
              </a:lnSpc>
              <a:buNone/>
              <a:defRPr sz="1800">
                <a:solidFill>
                  <a:schemeClr val="accent1"/>
                </a:solidFill>
                <a:latin typeface="+mj-lt"/>
              </a:defRPr>
            </a:lvl1pPr>
          </a:lstStyle>
          <a:p>
            <a:pPr lvl="0"/>
            <a:r>
              <a:rPr lang="en-US" dirty="0"/>
              <a:t>Solutions</a:t>
            </a:r>
          </a:p>
        </p:txBody>
      </p:sp>
      <p:sp>
        <p:nvSpPr>
          <p:cNvPr id="10" name="Text Placeholder 20">
            <a:extLst>
              <a:ext uri="{FF2B5EF4-FFF2-40B4-BE49-F238E27FC236}">
                <a16:creationId xmlns:a16="http://schemas.microsoft.com/office/drawing/2014/main" id="{C5E122BD-E713-5E3B-54E1-466443DBB68E}"/>
              </a:ext>
            </a:extLst>
          </p:cNvPr>
          <p:cNvSpPr>
            <a:spLocks noGrp="1"/>
          </p:cNvSpPr>
          <p:nvPr>
            <p:ph type="body" sz="quarter" idx="28" hasCustomPrompt="1"/>
          </p:nvPr>
        </p:nvSpPr>
        <p:spPr>
          <a:xfrm>
            <a:off x="4607382" y="3999064"/>
            <a:ext cx="4322630" cy="1692275"/>
          </a:xfrm>
        </p:spPr>
        <p:txBody>
          <a:bodyPr>
            <a:noAutofit/>
          </a:bodyPr>
          <a:lstStyle>
            <a:lvl1pPr marL="342900" indent="-342900">
              <a:lnSpc>
                <a:spcPct val="100000"/>
              </a:lnSpc>
              <a:spcBef>
                <a:spcPts val="300"/>
              </a:spcBef>
              <a:buFontTx/>
              <a:buBlip>
                <a:blip r:embed="rId2"/>
              </a:buBlip>
              <a:defRPr sz="1800">
                <a:solidFill>
                  <a:schemeClr val="tx2"/>
                </a:solidFill>
                <a:latin typeface="Inter ExtraLight" panose="02000503000000020004" pitchFamily="2" charset="0"/>
              </a:defRPr>
            </a:lvl1pPr>
          </a:lstStyle>
          <a:p>
            <a:pPr marL="342900" marR="0" lvl="0" indent="-342900" algn="l" defTabSz="914400" rtl="0" eaLnBrk="1" fontAlgn="auto" latinLnBrk="0" hangingPunct="1">
              <a:lnSpc>
                <a:spcPct val="100000"/>
              </a:lnSpc>
              <a:spcBef>
                <a:spcPts val="300"/>
              </a:spcBef>
              <a:spcAft>
                <a:spcPts val="0"/>
              </a:spcAft>
              <a:buClrTx/>
              <a:buSzTx/>
              <a:tabLst/>
              <a:defRPr/>
            </a:pPr>
            <a:r>
              <a:rPr lang="en-US" dirty="0"/>
              <a:t>Brief outline of the solution in bullet points. Press ‘enter’ to insert the next bullet point. Please stick to the box boundary. Lorem ipsum dolor sit </a:t>
            </a:r>
            <a:r>
              <a:rPr lang="en-US" dirty="0" err="1"/>
              <a:t>amet</a:t>
            </a:r>
            <a:r>
              <a:rPr lang="en-US" dirty="0"/>
              <a:t>, </a:t>
            </a:r>
            <a:r>
              <a:rPr lang="en-US" dirty="0" err="1"/>
              <a:t>consectetur</a:t>
            </a:r>
            <a:r>
              <a:rPr lang="en-US" dirty="0"/>
              <a:t> </a:t>
            </a:r>
            <a:r>
              <a:rPr lang="en-US" dirty="0" err="1"/>
              <a:t>adipi</a:t>
            </a:r>
            <a:r>
              <a:rPr lang="en-US" dirty="0"/>
              <a:t> (175 chars)</a:t>
            </a:r>
          </a:p>
        </p:txBody>
      </p:sp>
      <p:sp>
        <p:nvSpPr>
          <p:cNvPr id="11" name="Text Placeholder 16">
            <a:extLst>
              <a:ext uri="{FF2B5EF4-FFF2-40B4-BE49-F238E27FC236}">
                <a16:creationId xmlns:a16="http://schemas.microsoft.com/office/drawing/2014/main" id="{82C7AF0A-F2FD-4DC3-7667-2D81F5690B0E}"/>
              </a:ext>
            </a:extLst>
          </p:cNvPr>
          <p:cNvSpPr>
            <a:spLocks noGrp="1"/>
          </p:cNvSpPr>
          <p:nvPr>
            <p:ph type="body" sz="quarter" idx="29" hasCustomPrompt="1"/>
          </p:nvPr>
        </p:nvSpPr>
        <p:spPr>
          <a:xfrm>
            <a:off x="9606665" y="1366522"/>
            <a:ext cx="2242563" cy="400110"/>
          </a:xfrm>
        </p:spPr>
        <p:txBody>
          <a:bodyPr>
            <a:noAutofit/>
          </a:bodyPr>
          <a:lstStyle>
            <a:lvl1pPr marL="0" indent="0">
              <a:lnSpc>
                <a:spcPct val="100000"/>
              </a:lnSpc>
              <a:buNone/>
              <a:defRPr sz="1800">
                <a:solidFill>
                  <a:schemeClr val="accent1"/>
                </a:solidFill>
                <a:latin typeface="+mj-lt"/>
              </a:defRPr>
            </a:lvl1pPr>
          </a:lstStyle>
          <a:p>
            <a:pPr lvl="0"/>
            <a:r>
              <a:rPr lang="en-US" dirty="0"/>
              <a:t>Results</a:t>
            </a:r>
          </a:p>
        </p:txBody>
      </p:sp>
      <p:sp>
        <p:nvSpPr>
          <p:cNvPr id="12" name="Rectangle: Rounded Corners 11">
            <a:extLst>
              <a:ext uri="{FF2B5EF4-FFF2-40B4-BE49-F238E27FC236}">
                <a16:creationId xmlns:a16="http://schemas.microsoft.com/office/drawing/2014/main" id="{1ECCFEE3-1080-1B5D-AC97-CD625009D0A4}"/>
              </a:ext>
            </a:extLst>
          </p:cNvPr>
          <p:cNvSpPr/>
          <p:nvPr userDrawn="1"/>
        </p:nvSpPr>
        <p:spPr>
          <a:xfrm>
            <a:off x="9181190" y="1841305"/>
            <a:ext cx="3424816" cy="853550"/>
          </a:xfrm>
          <a:prstGeom prst="roundRect">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nchorCtr="0"/>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800" b="0" i="0" u="none" strike="noStrike" kern="1200" cap="none" spc="0" normalizeH="0" baseline="0" noProof="0" dirty="0">
              <a:ln>
                <a:noFill/>
              </a:ln>
              <a:solidFill>
                <a:srgbClr val="23282C"/>
              </a:solidFill>
              <a:effectLst/>
              <a:uLnTx/>
              <a:uFillTx/>
            </a:endParaRPr>
          </a:p>
        </p:txBody>
      </p:sp>
      <p:sp>
        <p:nvSpPr>
          <p:cNvPr id="13" name="Text Placeholder 47">
            <a:extLst>
              <a:ext uri="{FF2B5EF4-FFF2-40B4-BE49-F238E27FC236}">
                <a16:creationId xmlns:a16="http://schemas.microsoft.com/office/drawing/2014/main" id="{9E922CAD-8C87-BC3D-4DD4-D213C8514ADE}"/>
              </a:ext>
            </a:extLst>
          </p:cNvPr>
          <p:cNvSpPr>
            <a:spLocks noGrp="1"/>
          </p:cNvSpPr>
          <p:nvPr>
            <p:ph type="body" sz="quarter" idx="30" hasCustomPrompt="1"/>
          </p:nvPr>
        </p:nvSpPr>
        <p:spPr>
          <a:xfrm>
            <a:off x="9606665" y="1923397"/>
            <a:ext cx="2242563" cy="677376"/>
          </a:xfrm>
        </p:spPr>
        <p:txBody>
          <a:bodyPr anchor="t" anchorCtr="0">
            <a:noAutofit/>
          </a:bodyPr>
          <a:lstStyle>
            <a:lvl1pPr marL="0" indent="0" algn="l">
              <a:lnSpc>
                <a:spcPct val="100000"/>
              </a:lnSpc>
              <a:spcBef>
                <a:spcPts val="300"/>
              </a:spcBef>
              <a:buNone/>
              <a:defRPr sz="1800">
                <a:solidFill>
                  <a:schemeClr val="accent1"/>
                </a:solidFill>
                <a:latin typeface="+mj-lt"/>
              </a:defRPr>
            </a:lvl1pPr>
            <a:lvl2pPr marL="457200" indent="0">
              <a:buNone/>
              <a:defRPr/>
            </a:lvl2pPr>
          </a:lstStyle>
          <a:p>
            <a:pPr lvl="0"/>
            <a:r>
              <a:rPr lang="en-US" dirty="0"/>
              <a:t>Result 1</a:t>
            </a:r>
          </a:p>
          <a:p>
            <a:pPr lvl="0"/>
            <a:r>
              <a:rPr lang="en-US" dirty="0"/>
              <a:t>XX%</a:t>
            </a:r>
          </a:p>
        </p:txBody>
      </p:sp>
      <p:sp>
        <p:nvSpPr>
          <p:cNvPr id="14" name="Rectangle: Rounded Corners 13">
            <a:extLst>
              <a:ext uri="{FF2B5EF4-FFF2-40B4-BE49-F238E27FC236}">
                <a16:creationId xmlns:a16="http://schemas.microsoft.com/office/drawing/2014/main" id="{907EF53A-3BD4-D106-D96A-9CEE12A85BF5}"/>
              </a:ext>
            </a:extLst>
          </p:cNvPr>
          <p:cNvSpPr/>
          <p:nvPr userDrawn="1"/>
        </p:nvSpPr>
        <p:spPr>
          <a:xfrm>
            <a:off x="9181190" y="2841125"/>
            <a:ext cx="3424816" cy="853550"/>
          </a:xfrm>
          <a:prstGeom prst="roundRect">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nchorCtr="0"/>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800" b="0" i="0" u="none" strike="noStrike" kern="1200" cap="none" spc="0" normalizeH="0" baseline="0" noProof="0" dirty="0">
              <a:ln>
                <a:noFill/>
              </a:ln>
              <a:solidFill>
                <a:srgbClr val="23282C"/>
              </a:solidFill>
              <a:effectLst/>
              <a:uLnTx/>
              <a:uFillTx/>
            </a:endParaRPr>
          </a:p>
        </p:txBody>
      </p:sp>
      <p:sp>
        <p:nvSpPr>
          <p:cNvPr id="15" name="Rectangle: Rounded Corners 14">
            <a:extLst>
              <a:ext uri="{FF2B5EF4-FFF2-40B4-BE49-F238E27FC236}">
                <a16:creationId xmlns:a16="http://schemas.microsoft.com/office/drawing/2014/main" id="{F5A9432D-095B-BCC7-1D52-87441D688D4B}"/>
              </a:ext>
            </a:extLst>
          </p:cNvPr>
          <p:cNvSpPr/>
          <p:nvPr userDrawn="1"/>
        </p:nvSpPr>
        <p:spPr>
          <a:xfrm>
            <a:off x="9181190" y="3840945"/>
            <a:ext cx="3424816" cy="853550"/>
          </a:xfrm>
          <a:prstGeom prst="roundRect">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nchorCtr="0"/>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800" b="0" i="0" u="none" strike="noStrike" kern="1200" cap="none" spc="0" normalizeH="0" baseline="0" noProof="0" dirty="0">
              <a:ln>
                <a:noFill/>
              </a:ln>
              <a:solidFill>
                <a:srgbClr val="23282C"/>
              </a:solidFill>
              <a:effectLst/>
              <a:uLnTx/>
              <a:uFillTx/>
            </a:endParaRPr>
          </a:p>
        </p:txBody>
      </p:sp>
      <p:sp>
        <p:nvSpPr>
          <p:cNvPr id="16" name="Rectangle: Rounded Corners 15">
            <a:extLst>
              <a:ext uri="{FF2B5EF4-FFF2-40B4-BE49-F238E27FC236}">
                <a16:creationId xmlns:a16="http://schemas.microsoft.com/office/drawing/2014/main" id="{805A5652-7CB9-0809-039F-95DC4DAE3F3F}"/>
              </a:ext>
            </a:extLst>
          </p:cNvPr>
          <p:cNvSpPr/>
          <p:nvPr userDrawn="1"/>
        </p:nvSpPr>
        <p:spPr>
          <a:xfrm>
            <a:off x="9181190" y="4840765"/>
            <a:ext cx="3424816" cy="853550"/>
          </a:xfrm>
          <a:prstGeom prst="roundRect">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nchorCtr="0"/>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800" b="0" i="0" u="none" strike="noStrike" kern="1200" cap="none" spc="0" normalizeH="0" baseline="0" noProof="0" dirty="0">
              <a:ln>
                <a:noFill/>
              </a:ln>
              <a:solidFill>
                <a:srgbClr val="23282C"/>
              </a:solidFill>
              <a:effectLst/>
              <a:uLnTx/>
              <a:uFillTx/>
            </a:endParaRPr>
          </a:p>
        </p:txBody>
      </p:sp>
      <p:sp>
        <p:nvSpPr>
          <p:cNvPr id="17" name="Text Placeholder 47">
            <a:extLst>
              <a:ext uri="{FF2B5EF4-FFF2-40B4-BE49-F238E27FC236}">
                <a16:creationId xmlns:a16="http://schemas.microsoft.com/office/drawing/2014/main" id="{12426FC6-F4B4-7C01-4522-3BF39FD348C5}"/>
              </a:ext>
            </a:extLst>
          </p:cNvPr>
          <p:cNvSpPr>
            <a:spLocks noGrp="1"/>
          </p:cNvSpPr>
          <p:nvPr>
            <p:ph type="body" sz="quarter" idx="31" hasCustomPrompt="1"/>
          </p:nvPr>
        </p:nvSpPr>
        <p:spPr>
          <a:xfrm>
            <a:off x="9606665" y="2921248"/>
            <a:ext cx="2242563" cy="677376"/>
          </a:xfrm>
        </p:spPr>
        <p:txBody>
          <a:bodyPr anchor="t" anchorCtr="0">
            <a:noAutofit/>
          </a:bodyPr>
          <a:lstStyle>
            <a:lvl1pPr marL="0" indent="0" algn="l">
              <a:lnSpc>
                <a:spcPct val="100000"/>
              </a:lnSpc>
              <a:spcBef>
                <a:spcPts val="300"/>
              </a:spcBef>
              <a:buNone/>
              <a:defRPr sz="1800">
                <a:solidFill>
                  <a:schemeClr val="accent1"/>
                </a:solidFill>
                <a:latin typeface="+mj-lt"/>
              </a:defRPr>
            </a:lvl1pPr>
            <a:lvl2pPr marL="457200" indent="0">
              <a:buNone/>
              <a:defRPr/>
            </a:lvl2pPr>
          </a:lstStyle>
          <a:p>
            <a:pPr lvl="0"/>
            <a:r>
              <a:rPr lang="en-US" dirty="0"/>
              <a:t>Result 2</a:t>
            </a:r>
          </a:p>
          <a:p>
            <a:pPr lvl="0"/>
            <a:r>
              <a:rPr lang="en-US" dirty="0"/>
              <a:t>X.X</a:t>
            </a:r>
          </a:p>
        </p:txBody>
      </p:sp>
      <p:sp>
        <p:nvSpPr>
          <p:cNvPr id="18" name="Text Placeholder 47">
            <a:extLst>
              <a:ext uri="{FF2B5EF4-FFF2-40B4-BE49-F238E27FC236}">
                <a16:creationId xmlns:a16="http://schemas.microsoft.com/office/drawing/2014/main" id="{F0D45F1E-F1C6-9CDF-A70F-D48F5C7A90F1}"/>
              </a:ext>
            </a:extLst>
          </p:cNvPr>
          <p:cNvSpPr>
            <a:spLocks noGrp="1"/>
          </p:cNvSpPr>
          <p:nvPr>
            <p:ph type="body" sz="quarter" idx="32" hasCustomPrompt="1"/>
          </p:nvPr>
        </p:nvSpPr>
        <p:spPr>
          <a:xfrm>
            <a:off x="9606665" y="3919099"/>
            <a:ext cx="2242563" cy="677376"/>
          </a:xfrm>
        </p:spPr>
        <p:txBody>
          <a:bodyPr anchor="t" anchorCtr="0">
            <a:noAutofit/>
          </a:bodyPr>
          <a:lstStyle>
            <a:lvl1pPr marL="0" indent="0" algn="l">
              <a:lnSpc>
                <a:spcPct val="100000"/>
              </a:lnSpc>
              <a:spcBef>
                <a:spcPts val="300"/>
              </a:spcBef>
              <a:buNone/>
              <a:defRPr sz="1800">
                <a:solidFill>
                  <a:schemeClr val="accent1"/>
                </a:solidFill>
                <a:latin typeface="+mj-lt"/>
              </a:defRPr>
            </a:lvl1pPr>
            <a:lvl2pPr marL="457200" indent="0">
              <a:buNone/>
              <a:defRPr/>
            </a:lvl2pPr>
          </a:lstStyle>
          <a:p>
            <a:pPr lvl="0"/>
            <a:r>
              <a:rPr lang="en-US" dirty="0"/>
              <a:t>Result 3</a:t>
            </a:r>
          </a:p>
          <a:p>
            <a:pPr lvl="0"/>
            <a:r>
              <a:rPr lang="en-US" dirty="0"/>
              <a:t>£XX</a:t>
            </a:r>
          </a:p>
        </p:txBody>
      </p:sp>
      <p:sp>
        <p:nvSpPr>
          <p:cNvPr id="19" name="Text Placeholder 47">
            <a:extLst>
              <a:ext uri="{FF2B5EF4-FFF2-40B4-BE49-F238E27FC236}">
                <a16:creationId xmlns:a16="http://schemas.microsoft.com/office/drawing/2014/main" id="{8EC4A2CE-69CB-8B1E-0915-9AC50EE23844}"/>
              </a:ext>
            </a:extLst>
          </p:cNvPr>
          <p:cNvSpPr>
            <a:spLocks noGrp="1"/>
          </p:cNvSpPr>
          <p:nvPr>
            <p:ph type="body" sz="quarter" idx="33" hasCustomPrompt="1"/>
          </p:nvPr>
        </p:nvSpPr>
        <p:spPr>
          <a:xfrm>
            <a:off x="9606665" y="4916949"/>
            <a:ext cx="2242563" cy="677376"/>
          </a:xfrm>
        </p:spPr>
        <p:txBody>
          <a:bodyPr anchor="t" anchorCtr="0">
            <a:noAutofit/>
          </a:bodyPr>
          <a:lstStyle>
            <a:lvl1pPr marL="0" indent="0" algn="l">
              <a:lnSpc>
                <a:spcPct val="100000"/>
              </a:lnSpc>
              <a:spcBef>
                <a:spcPts val="300"/>
              </a:spcBef>
              <a:buNone/>
              <a:defRPr sz="1800">
                <a:solidFill>
                  <a:schemeClr val="accent1"/>
                </a:solidFill>
                <a:latin typeface="+mj-lt"/>
              </a:defRPr>
            </a:lvl1pPr>
            <a:lvl2pPr marL="457200" indent="0">
              <a:buNone/>
              <a:defRPr/>
            </a:lvl2pPr>
          </a:lstStyle>
          <a:p>
            <a:pPr lvl="0"/>
            <a:r>
              <a:rPr lang="en-US" dirty="0"/>
              <a:t>Result 4</a:t>
            </a:r>
          </a:p>
          <a:p>
            <a:pPr lvl="0"/>
            <a:r>
              <a:rPr lang="en-US" dirty="0"/>
              <a:t>+XX</a:t>
            </a:r>
          </a:p>
        </p:txBody>
      </p:sp>
      <p:sp>
        <p:nvSpPr>
          <p:cNvPr id="20" name="Oval 19">
            <a:extLst>
              <a:ext uri="{FF2B5EF4-FFF2-40B4-BE49-F238E27FC236}">
                <a16:creationId xmlns:a16="http://schemas.microsoft.com/office/drawing/2014/main" id="{A11FB5E8-2E39-1FEF-39FE-514A10940EE3}"/>
              </a:ext>
            </a:extLst>
          </p:cNvPr>
          <p:cNvSpPr/>
          <p:nvPr userDrawn="1"/>
        </p:nvSpPr>
        <p:spPr>
          <a:xfrm>
            <a:off x="9219146" y="1419158"/>
            <a:ext cx="308837" cy="3088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sz="1800"/>
          </a:p>
        </p:txBody>
      </p:sp>
      <p:sp>
        <p:nvSpPr>
          <p:cNvPr id="21" name="Text Placeholder 16">
            <a:extLst>
              <a:ext uri="{FF2B5EF4-FFF2-40B4-BE49-F238E27FC236}">
                <a16:creationId xmlns:a16="http://schemas.microsoft.com/office/drawing/2014/main" id="{60BB5874-F2A7-A6FB-EF3E-7E65640EB32E}"/>
              </a:ext>
            </a:extLst>
          </p:cNvPr>
          <p:cNvSpPr>
            <a:spLocks noGrp="1"/>
          </p:cNvSpPr>
          <p:nvPr>
            <p:ph type="body" sz="quarter" idx="25" hasCustomPrompt="1"/>
          </p:nvPr>
        </p:nvSpPr>
        <p:spPr>
          <a:xfrm>
            <a:off x="4610808" y="1429985"/>
            <a:ext cx="4318187" cy="400110"/>
          </a:xfrm>
        </p:spPr>
        <p:txBody>
          <a:bodyPr>
            <a:noAutofit/>
          </a:bodyPr>
          <a:lstStyle>
            <a:lvl1pPr marL="0" indent="0">
              <a:lnSpc>
                <a:spcPct val="100000"/>
              </a:lnSpc>
              <a:buNone/>
              <a:defRPr sz="1800">
                <a:solidFill>
                  <a:schemeClr val="accent1"/>
                </a:solidFill>
                <a:latin typeface="+mj-lt"/>
              </a:defRPr>
            </a:lvl1pPr>
          </a:lstStyle>
          <a:p>
            <a:pPr lvl="0"/>
            <a:r>
              <a:rPr lang="en-US" dirty="0"/>
              <a:t>Challenges</a:t>
            </a:r>
          </a:p>
        </p:txBody>
      </p:sp>
      <p:sp>
        <p:nvSpPr>
          <p:cNvPr id="22" name="Text Placeholder 20">
            <a:extLst>
              <a:ext uri="{FF2B5EF4-FFF2-40B4-BE49-F238E27FC236}">
                <a16:creationId xmlns:a16="http://schemas.microsoft.com/office/drawing/2014/main" id="{CFA9350D-AE49-7D6C-0B22-2AD2EFB05341}"/>
              </a:ext>
            </a:extLst>
          </p:cNvPr>
          <p:cNvSpPr>
            <a:spLocks noGrp="1"/>
          </p:cNvSpPr>
          <p:nvPr>
            <p:ph type="body" sz="quarter" idx="26" hasCustomPrompt="1"/>
          </p:nvPr>
        </p:nvSpPr>
        <p:spPr>
          <a:xfrm>
            <a:off x="4611002" y="1886701"/>
            <a:ext cx="4318187" cy="1413940"/>
          </a:xfrm>
        </p:spPr>
        <p:txBody>
          <a:bodyPr>
            <a:noAutofit/>
          </a:bodyPr>
          <a:lstStyle>
            <a:lvl1pPr marL="0" indent="0">
              <a:lnSpc>
                <a:spcPct val="100000"/>
              </a:lnSpc>
              <a:spcBef>
                <a:spcPts val="300"/>
              </a:spcBef>
              <a:buFont typeface="+mj-lt"/>
              <a:buNone/>
              <a:defRPr sz="1800">
                <a:solidFill>
                  <a:schemeClr val="tx2"/>
                </a:solidFill>
                <a:latin typeface="Inter ExtraLight" panose="02000503000000020004" pitchFamily="2" charset="0"/>
              </a:defRPr>
            </a:lvl1pPr>
          </a:lstStyle>
          <a:p>
            <a:pPr marL="0" marR="0" lvl="0" indent="0" algn="l" defTabSz="914400" rtl="0" eaLnBrk="1" fontAlgn="auto" latinLnBrk="0" hangingPunct="1">
              <a:lnSpc>
                <a:spcPct val="100000"/>
              </a:lnSpc>
              <a:spcBef>
                <a:spcPts val="300"/>
              </a:spcBef>
              <a:spcAft>
                <a:spcPts val="0"/>
              </a:spcAft>
              <a:buClrTx/>
              <a:buSzTx/>
              <a:buFont typeface="+mj-lt"/>
              <a:buNone/>
              <a:tabLst/>
              <a:defRPr/>
            </a:pPr>
            <a:r>
              <a:rPr lang="en-US" dirty="0"/>
              <a:t>Brief outline of the challenges here in a short paragraph, please stick to the textbox boundary. Lorem ipsum dolor sit </a:t>
            </a:r>
            <a:r>
              <a:rPr lang="en-US" dirty="0" err="1"/>
              <a:t>amet</a:t>
            </a:r>
            <a:r>
              <a:rPr lang="en-US" dirty="0"/>
              <a:t>, </a:t>
            </a:r>
            <a:r>
              <a:rPr lang="en-US" dirty="0" err="1"/>
              <a:t>consectetur</a:t>
            </a:r>
            <a:r>
              <a:rPr lang="en-US" dirty="0"/>
              <a:t> </a:t>
            </a:r>
            <a:r>
              <a:rPr lang="en-US" dirty="0" err="1"/>
              <a:t>elit</a:t>
            </a:r>
            <a:r>
              <a:rPr lang="en-US" dirty="0"/>
              <a:t>. (143 chars)</a:t>
            </a:r>
          </a:p>
        </p:txBody>
      </p:sp>
      <p:sp>
        <p:nvSpPr>
          <p:cNvPr id="23" name="Text Placeholder 23">
            <a:extLst>
              <a:ext uri="{FF2B5EF4-FFF2-40B4-BE49-F238E27FC236}">
                <a16:creationId xmlns:a16="http://schemas.microsoft.com/office/drawing/2014/main" id="{EE0E5718-459C-830C-C694-35FB8A588697}"/>
              </a:ext>
            </a:extLst>
          </p:cNvPr>
          <p:cNvSpPr>
            <a:spLocks noGrp="1"/>
          </p:cNvSpPr>
          <p:nvPr>
            <p:ph type="body" sz="quarter" idx="22" hasCustomPrompt="1"/>
          </p:nvPr>
        </p:nvSpPr>
        <p:spPr>
          <a:xfrm>
            <a:off x="679727" y="1413638"/>
            <a:ext cx="3314423" cy="1887003"/>
          </a:xfrm>
        </p:spPr>
        <p:txBody>
          <a:bodyPr tIns="36000" bIns="36000">
            <a:noAutofit/>
          </a:bodyPr>
          <a:lstStyle>
            <a:lvl1pPr marL="0" indent="0">
              <a:lnSpc>
                <a:spcPct val="100000"/>
              </a:lnSpc>
              <a:buNone/>
              <a:defRPr sz="1800">
                <a:solidFill>
                  <a:schemeClr val="accent1"/>
                </a:solidFill>
                <a:latin typeface="Inter SemiBold" panose="02000503000000020004" pitchFamily="2" charset="0"/>
              </a:defRPr>
            </a:lvl1pPr>
          </a:lstStyle>
          <a:p>
            <a:pPr lvl="0"/>
            <a:r>
              <a:rPr lang="en-US" dirty="0"/>
              <a:t>Please insert a brief outline of the case study here. Please stick to the textbox boundary. Ensure that font size is 18pt and accessible for others (148 characters).</a:t>
            </a:r>
          </a:p>
        </p:txBody>
      </p:sp>
      <p:cxnSp>
        <p:nvCxnSpPr>
          <p:cNvPr id="24" name="Straight Connector 23">
            <a:extLst>
              <a:ext uri="{FF2B5EF4-FFF2-40B4-BE49-F238E27FC236}">
                <a16:creationId xmlns:a16="http://schemas.microsoft.com/office/drawing/2014/main" id="{16A7CE96-EEC9-F8E6-8717-62DAD81EC7F3}"/>
              </a:ext>
            </a:extLst>
          </p:cNvPr>
          <p:cNvCxnSpPr>
            <a:cxnSpLocks/>
          </p:cNvCxnSpPr>
          <p:nvPr userDrawn="1"/>
        </p:nvCxnSpPr>
        <p:spPr>
          <a:xfrm>
            <a:off x="450235" y="1594424"/>
            <a:ext cx="0" cy="5521960"/>
          </a:xfrm>
          <a:prstGeom prst="line">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50D8822F-A267-5635-2FE5-7271AF5C54D5}"/>
              </a:ext>
            </a:extLst>
          </p:cNvPr>
          <p:cNvSpPr/>
          <p:nvPr userDrawn="1"/>
        </p:nvSpPr>
        <p:spPr>
          <a:xfrm>
            <a:off x="295817" y="1415861"/>
            <a:ext cx="308837" cy="3088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sz="1800"/>
          </a:p>
        </p:txBody>
      </p:sp>
      <p:sp>
        <p:nvSpPr>
          <p:cNvPr id="26" name="Oval 25">
            <a:extLst>
              <a:ext uri="{FF2B5EF4-FFF2-40B4-BE49-F238E27FC236}">
                <a16:creationId xmlns:a16="http://schemas.microsoft.com/office/drawing/2014/main" id="{204AB42E-A5FD-BE95-4B57-FAEFE98DD7CE}"/>
              </a:ext>
            </a:extLst>
          </p:cNvPr>
          <p:cNvSpPr/>
          <p:nvPr userDrawn="1"/>
        </p:nvSpPr>
        <p:spPr>
          <a:xfrm>
            <a:off x="295817" y="3573348"/>
            <a:ext cx="308837" cy="3088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sz="1800"/>
          </a:p>
        </p:txBody>
      </p:sp>
      <p:cxnSp>
        <p:nvCxnSpPr>
          <p:cNvPr id="27" name="Straight Connector 26">
            <a:extLst>
              <a:ext uri="{FF2B5EF4-FFF2-40B4-BE49-F238E27FC236}">
                <a16:creationId xmlns:a16="http://schemas.microsoft.com/office/drawing/2014/main" id="{F2EB287A-8DC9-0909-BEFC-0563E9C45A0B}"/>
              </a:ext>
            </a:extLst>
          </p:cNvPr>
          <p:cNvCxnSpPr>
            <a:cxnSpLocks/>
          </p:cNvCxnSpPr>
          <p:nvPr userDrawn="1"/>
        </p:nvCxnSpPr>
        <p:spPr>
          <a:xfrm>
            <a:off x="4375240" y="1594424"/>
            <a:ext cx="0" cy="5521960"/>
          </a:xfrm>
          <a:prstGeom prst="line">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5EEB9447-D0EA-E3A3-A864-0E39C4BFAD4C}"/>
              </a:ext>
            </a:extLst>
          </p:cNvPr>
          <p:cNvSpPr/>
          <p:nvPr userDrawn="1"/>
        </p:nvSpPr>
        <p:spPr>
          <a:xfrm>
            <a:off x="4220822" y="1415861"/>
            <a:ext cx="308837" cy="3088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sz="1800"/>
          </a:p>
        </p:txBody>
      </p:sp>
      <p:sp>
        <p:nvSpPr>
          <p:cNvPr id="29" name="Oval 28">
            <a:extLst>
              <a:ext uri="{FF2B5EF4-FFF2-40B4-BE49-F238E27FC236}">
                <a16:creationId xmlns:a16="http://schemas.microsoft.com/office/drawing/2014/main" id="{C6EBDEBF-E64E-449E-30B4-93F5466EE52E}"/>
              </a:ext>
            </a:extLst>
          </p:cNvPr>
          <p:cNvSpPr/>
          <p:nvPr userDrawn="1"/>
        </p:nvSpPr>
        <p:spPr>
          <a:xfrm>
            <a:off x="4220822" y="3573348"/>
            <a:ext cx="308837" cy="3088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sz="1800"/>
          </a:p>
        </p:txBody>
      </p:sp>
    </p:spTree>
    <p:extLst>
      <p:ext uri="{BB962C8B-B14F-4D97-AF65-F5344CB8AC3E}">
        <p14:creationId xmlns:p14="http://schemas.microsoft.com/office/powerpoint/2010/main" val="46278540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asic case study design - 4 logos">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AB05C53-BF34-47A1-9C2B-56325D492170}"/>
              </a:ext>
            </a:extLst>
          </p:cNvPr>
          <p:cNvSpPr txBox="1">
            <a:spLocks/>
          </p:cNvSpPr>
          <p:nvPr userDrawn="1"/>
        </p:nvSpPr>
        <p:spPr>
          <a:xfrm>
            <a:off x="303321" y="320736"/>
            <a:ext cx="9421250" cy="522642"/>
          </a:xfrm>
          <a:prstGeom prst="rect">
            <a:avLst/>
          </a:prstGeom>
        </p:spPr>
        <p:txBody>
          <a:bodyPr/>
          <a:lstStyle>
            <a:lvl1pPr algn="l" defTabSz="914400" rtl="0" eaLnBrk="1" latinLnBrk="0" hangingPunct="1">
              <a:lnSpc>
                <a:spcPct val="90000"/>
              </a:lnSpc>
              <a:spcBef>
                <a:spcPct val="0"/>
              </a:spcBef>
              <a:buNone/>
              <a:defRPr sz="2800" kern="1200">
                <a:solidFill>
                  <a:srgbClr val="23282C"/>
                </a:solidFill>
                <a:latin typeface="Whitney Medium" pitchFamily="50" charset="0"/>
                <a:ea typeface="Tahoma" panose="020B0604030504040204" pitchFamily="34" charset="0"/>
                <a:cs typeface="Tahoma" panose="020B0604030504040204" pitchFamily="34" charset="0"/>
              </a:defRPr>
            </a:lvl1pPr>
          </a:lstStyle>
          <a:p>
            <a:endParaRPr lang="en-GB" dirty="0">
              <a:solidFill>
                <a:schemeClr val="tx1"/>
              </a:solidFill>
              <a:latin typeface="Inter Medium" panose="02000503000000020004" pitchFamily="2" charset="0"/>
            </a:endParaRPr>
          </a:p>
        </p:txBody>
      </p:sp>
      <p:sp>
        <p:nvSpPr>
          <p:cNvPr id="3" name="Title 2">
            <a:extLst>
              <a:ext uri="{FF2B5EF4-FFF2-40B4-BE49-F238E27FC236}">
                <a16:creationId xmlns:a16="http://schemas.microsoft.com/office/drawing/2014/main" id="{316A0FF5-DFDB-10E7-84D3-493F0005EF6A}"/>
              </a:ext>
            </a:extLst>
          </p:cNvPr>
          <p:cNvSpPr>
            <a:spLocks noGrp="1"/>
          </p:cNvSpPr>
          <p:nvPr>
            <p:ph type="title"/>
          </p:nvPr>
        </p:nvSpPr>
        <p:spPr>
          <a:xfrm>
            <a:off x="303322" y="320736"/>
            <a:ext cx="6271214" cy="522642"/>
          </a:xfrm>
          <a:prstGeom prst="rect">
            <a:avLst/>
          </a:prstGeom>
        </p:spPr>
        <p:txBody>
          <a:bodyPr/>
          <a:lstStyle>
            <a:lvl1pPr>
              <a:defRPr>
                <a:solidFill>
                  <a:schemeClr val="tx2"/>
                </a:solidFill>
              </a:defRPr>
            </a:lvl1pPr>
          </a:lstStyle>
          <a:p>
            <a:r>
              <a:rPr lang="en-US"/>
              <a:t>Click to edit Master title style</a:t>
            </a:r>
            <a:endParaRPr lang="en-GB" dirty="0"/>
          </a:p>
        </p:txBody>
      </p:sp>
      <p:sp>
        <p:nvSpPr>
          <p:cNvPr id="5" name="Text Placeholder 5">
            <a:extLst>
              <a:ext uri="{FF2B5EF4-FFF2-40B4-BE49-F238E27FC236}">
                <a16:creationId xmlns:a16="http://schemas.microsoft.com/office/drawing/2014/main" id="{1130BF8A-677E-ACA3-528F-6F84FADCDE4B}"/>
              </a:ext>
            </a:extLst>
          </p:cNvPr>
          <p:cNvSpPr>
            <a:spLocks noGrp="1"/>
          </p:cNvSpPr>
          <p:nvPr>
            <p:ph type="body" sz="quarter" idx="10" hasCustomPrompt="1"/>
          </p:nvPr>
        </p:nvSpPr>
        <p:spPr>
          <a:xfrm>
            <a:off x="303214" y="794393"/>
            <a:ext cx="6270948" cy="341632"/>
          </a:xfrm>
        </p:spPr>
        <p:txBody>
          <a:bodyPr wrap="square">
            <a:spAutoFit/>
          </a:bodyPr>
          <a:lstStyle>
            <a:lvl1pPr marL="0" indent="0" algn="l" defTabSz="914400" rtl="0" eaLnBrk="1" latinLnBrk="0" hangingPunct="1">
              <a:buNone/>
              <a:defRPr kumimoji="0" lang="en-GB" sz="1800" b="0" i="0" u="none" strike="noStrike" kern="1200" cap="none" spc="0" normalizeH="0" baseline="0" dirty="0">
                <a:ln>
                  <a:noFill/>
                </a:ln>
                <a:solidFill>
                  <a:srgbClr val="23282C">
                    <a:alpha val="50000"/>
                  </a:srgbClr>
                </a:solidFill>
                <a:effectLst/>
                <a:uLnTx/>
                <a:uFillTx/>
                <a:latin typeface="Inter Light" panose="02000503000000020004" pitchFamily="2" charset="0"/>
                <a:ea typeface="Tahoma" panose="020B0604030504040204" pitchFamily="34" charset="0"/>
                <a:cs typeface="Tahoma" panose="020B0604030504040204" pitchFamily="34" charset="0"/>
              </a:defRPr>
            </a:lvl1pPr>
          </a:lstStyle>
          <a:p>
            <a:pPr lvl="0"/>
            <a:r>
              <a:rPr lang="en-US" dirty="0"/>
              <a:t>Click to edit sub title</a:t>
            </a:r>
            <a:endParaRPr lang="en-GB" dirty="0"/>
          </a:p>
        </p:txBody>
      </p:sp>
      <p:cxnSp>
        <p:nvCxnSpPr>
          <p:cNvPr id="59" name="Straight Connector 58">
            <a:extLst>
              <a:ext uri="{FF2B5EF4-FFF2-40B4-BE49-F238E27FC236}">
                <a16:creationId xmlns:a16="http://schemas.microsoft.com/office/drawing/2014/main" id="{7A9D92D4-0928-24F1-034F-0F63B97BC4E9}"/>
              </a:ext>
            </a:extLst>
          </p:cNvPr>
          <p:cNvCxnSpPr>
            <a:cxnSpLocks/>
            <a:stCxn id="70" idx="3"/>
          </p:cNvCxnSpPr>
          <p:nvPr userDrawn="1"/>
        </p:nvCxnSpPr>
        <p:spPr>
          <a:xfrm>
            <a:off x="8174573" y="680835"/>
            <a:ext cx="4896624" cy="0"/>
          </a:xfrm>
          <a:prstGeom prst="line">
            <a:avLst/>
          </a:prstGeom>
          <a:ln w="1143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60" name="Rectangle: Rounded Corners 59">
            <a:extLst>
              <a:ext uri="{FF2B5EF4-FFF2-40B4-BE49-F238E27FC236}">
                <a16:creationId xmlns:a16="http://schemas.microsoft.com/office/drawing/2014/main" id="{EDA978AD-CDE7-FCF3-28EE-1575DFC3F11A}"/>
              </a:ext>
            </a:extLst>
          </p:cNvPr>
          <p:cNvSpPr/>
          <p:nvPr userDrawn="1"/>
        </p:nvSpPr>
        <p:spPr>
          <a:xfrm>
            <a:off x="10797540" y="372573"/>
            <a:ext cx="1098759" cy="616524"/>
          </a:xfrm>
          <a:prstGeom prst="roundRect">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Picture Placeholder 73">
            <a:extLst>
              <a:ext uri="{FF2B5EF4-FFF2-40B4-BE49-F238E27FC236}">
                <a16:creationId xmlns:a16="http://schemas.microsoft.com/office/drawing/2014/main" id="{B165A1BD-0AB9-385A-F87E-022217591DCF}"/>
              </a:ext>
            </a:extLst>
          </p:cNvPr>
          <p:cNvSpPr>
            <a:spLocks noGrp="1"/>
          </p:cNvSpPr>
          <p:nvPr>
            <p:ph type="pic" sz="quarter" idx="37" hasCustomPrompt="1"/>
          </p:nvPr>
        </p:nvSpPr>
        <p:spPr>
          <a:xfrm>
            <a:off x="10910674" y="460172"/>
            <a:ext cx="872490" cy="441325"/>
          </a:xfrm>
          <a:ln>
            <a:noFill/>
          </a:ln>
        </p:spPr>
        <p:txBody>
          <a:bodyPr anchor="ctr" anchorCtr="0">
            <a:noAutofit/>
          </a:bodyPr>
          <a:lstStyle>
            <a:lvl1pPr marL="0" indent="0" algn="ctr">
              <a:spcBef>
                <a:spcPts val="0"/>
              </a:spcBef>
              <a:buNone/>
              <a:defRPr sz="600">
                <a:solidFill>
                  <a:schemeClr val="tx2"/>
                </a:solidFill>
                <a:latin typeface="Inter ExtraLight" panose="02000503000000020004" pitchFamily="2" charset="0"/>
              </a:defRPr>
            </a:lvl1pPr>
          </a:lstStyle>
          <a:p>
            <a:r>
              <a:rPr lang="en-GB" dirty="0"/>
              <a:t>Add logo here</a:t>
            </a:r>
          </a:p>
          <a:p>
            <a:r>
              <a:rPr lang="en-GB" dirty="0"/>
              <a:t>1.23 x 2.42cm</a:t>
            </a:r>
          </a:p>
        </p:txBody>
      </p:sp>
      <p:sp>
        <p:nvSpPr>
          <p:cNvPr id="62" name="Rectangle: Rounded Corners 61">
            <a:extLst>
              <a:ext uri="{FF2B5EF4-FFF2-40B4-BE49-F238E27FC236}">
                <a16:creationId xmlns:a16="http://schemas.microsoft.com/office/drawing/2014/main" id="{BCFC6174-60D1-9150-6052-3826749E527B}"/>
              </a:ext>
            </a:extLst>
          </p:cNvPr>
          <p:cNvSpPr/>
          <p:nvPr userDrawn="1"/>
        </p:nvSpPr>
        <p:spPr>
          <a:xfrm>
            <a:off x="9597093" y="372573"/>
            <a:ext cx="1098759" cy="616524"/>
          </a:xfrm>
          <a:prstGeom prst="roundRect">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Picture Placeholder 73">
            <a:extLst>
              <a:ext uri="{FF2B5EF4-FFF2-40B4-BE49-F238E27FC236}">
                <a16:creationId xmlns:a16="http://schemas.microsoft.com/office/drawing/2014/main" id="{0D89BB42-B076-C68F-7C10-E3C84E49C1FF}"/>
              </a:ext>
            </a:extLst>
          </p:cNvPr>
          <p:cNvSpPr>
            <a:spLocks noGrp="1"/>
          </p:cNvSpPr>
          <p:nvPr>
            <p:ph type="pic" sz="quarter" idx="38" hasCustomPrompt="1"/>
          </p:nvPr>
        </p:nvSpPr>
        <p:spPr>
          <a:xfrm>
            <a:off x="9710227" y="460172"/>
            <a:ext cx="872490" cy="441325"/>
          </a:xfrm>
          <a:ln>
            <a:noFill/>
          </a:ln>
        </p:spPr>
        <p:txBody>
          <a:bodyPr anchor="ctr" anchorCtr="0">
            <a:noAutofit/>
          </a:bodyPr>
          <a:lstStyle>
            <a:lvl1pPr marL="0" indent="0" algn="ctr">
              <a:spcBef>
                <a:spcPts val="0"/>
              </a:spcBef>
              <a:buNone/>
              <a:defRPr sz="600">
                <a:solidFill>
                  <a:schemeClr val="tx2"/>
                </a:solidFill>
                <a:latin typeface="Inter ExtraLight" panose="02000503000000020004" pitchFamily="2" charset="0"/>
              </a:defRPr>
            </a:lvl1pPr>
          </a:lstStyle>
          <a:p>
            <a:r>
              <a:rPr lang="en-GB" dirty="0"/>
              <a:t>Add logo here</a:t>
            </a:r>
          </a:p>
          <a:p>
            <a:r>
              <a:rPr lang="en-GB" dirty="0"/>
              <a:t>1.23 x 2.42cm</a:t>
            </a:r>
          </a:p>
        </p:txBody>
      </p:sp>
      <p:sp>
        <p:nvSpPr>
          <p:cNvPr id="69" name="Rectangle: Rounded Corners 68">
            <a:extLst>
              <a:ext uri="{FF2B5EF4-FFF2-40B4-BE49-F238E27FC236}">
                <a16:creationId xmlns:a16="http://schemas.microsoft.com/office/drawing/2014/main" id="{A441BDEA-A905-BF57-CB4A-76B9855ABEC9}"/>
              </a:ext>
            </a:extLst>
          </p:cNvPr>
          <p:cNvSpPr/>
          <p:nvPr userDrawn="1"/>
        </p:nvSpPr>
        <p:spPr>
          <a:xfrm>
            <a:off x="7188949" y="372573"/>
            <a:ext cx="1098759" cy="616524"/>
          </a:xfrm>
          <a:prstGeom prst="roundRect">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Picture Placeholder 73">
            <a:extLst>
              <a:ext uri="{FF2B5EF4-FFF2-40B4-BE49-F238E27FC236}">
                <a16:creationId xmlns:a16="http://schemas.microsoft.com/office/drawing/2014/main" id="{E1D49F92-A27D-049D-AE44-7C33DB3D6171}"/>
              </a:ext>
            </a:extLst>
          </p:cNvPr>
          <p:cNvSpPr>
            <a:spLocks noGrp="1"/>
          </p:cNvSpPr>
          <p:nvPr>
            <p:ph type="pic" sz="quarter" idx="40" hasCustomPrompt="1"/>
          </p:nvPr>
        </p:nvSpPr>
        <p:spPr>
          <a:xfrm>
            <a:off x="7302083" y="460172"/>
            <a:ext cx="872490" cy="441325"/>
          </a:xfrm>
          <a:ln>
            <a:noFill/>
          </a:ln>
        </p:spPr>
        <p:txBody>
          <a:bodyPr anchor="ctr" anchorCtr="0">
            <a:noAutofit/>
          </a:bodyPr>
          <a:lstStyle>
            <a:lvl1pPr marL="0" indent="0" algn="ctr">
              <a:spcBef>
                <a:spcPts val="0"/>
              </a:spcBef>
              <a:buNone/>
              <a:defRPr sz="600">
                <a:solidFill>
                  <a:schemeClr val="tx2"/>
                </a:solidFill>
                <a:latin typeface="Inter ExtraLight" panose="02000503000000020004" pitchFamily="2" charset="0"/>
              </a:defRPr>
            </a:lvl1pPr>
          </a:lstStyle>
          <a:p>
            <a:r>
              <a:rPr lang="en-GB" dirty="0"/>
              <a:t>Add logo here</a:t>
            </a:r>
          </a:p>
          <a:p>
            <a:r>
              <a:rPr lang="en-GB" dirty="0"/>
              <a:t>1.23 x 2.42cm</a:t>
            </a:r>
          </a:p>
        </p:txBody>
      </p:sp>
      <p:sp>
        <p:nvSpPr>
          <p:cNvPr id="72" name="Rectangle: Rounded Corners 71">
            <a:extLst>
              <a:ext uri="{FF2B5EF4-FFF2-40B4-BE49-F238E27FC236}">
                <a16:creationId xmlns:a16="http://schemas.microsoft.com/office/drawing/2014/main" id="{0E70408B-1C5A-8191-B2B9-BC7F18D12F80}"/>
              </a:ext>
            </a:extLst>
          </p:cNvPr>
          <p:cNvSpPr/>
          <p:nvPr userDrawn="1"/>
        </p:nvSpPr>
        <p:spPr>
          <a:xfrm>
            <a:off x="8393021" y="372573"/>
            <a:ext cx="1098759" cy="616524"/>
          </a:xfrm>
          <a:prstGeom prst="roundRect">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Picture Placeholder 73">
            <a:extLst>
              <a:ext uri="{FF2B5EF4-FFF2-40B4-BE49-F238E27FC236}">
                <a16:creationId xmlns:a16="http://schemas.microsoft.com/office/drawing/2014/main" id="{31F8DB6B-FE4D-0935-8815-89BA00324A32}"/>
              </a:ext>
            </a:extLst>
          </p:cNvPr>
          <p:cNvSpPr>
            <a:spLocks noGrp="1"/>
          </p:cNvSpPr>
          <p:nvPr>
            <p:ph type="pic" sz="quarter" idx="39" hasCustomPrompt="1"/>
          </p:nvPr>
        </p:nvSpPr>
        <p:spPr>
          <a:xfrm>
            <a:off x="8506155" y="460172"/>
            <a:ext cx="872490" cy="441325"/>
          </a:xfrm>
          <a:ln>
            <a:noFill/>
          </a:ln>
        </p:spPr>
        <p:txBody>
          <a:bodyPr anchor="ctr" anchorCtr="0">
            <a:noAutofit/>
          </a:bodyPr>
          <a:lstStyle>
            <a:lvl1pPr marL="0" indent="0" algn="ctr">
              <a:spcBef>
                <a:spcPts val="0"/>
              </a:spcBef>
              <a:buNone/>
              <a:defRPr sz="600">
                <a:solidFill>
                  <a:schemeClr val="tx2"/>
                </a:solidFill>
                <a:latin typeface="Inter ExtraLight" panose="02000503000000020004" pitchFamily="2" charset="0"/>
              </a:defRPr>
            </a:lvl1pPr>
          </a:lstStyle>
          <a:p>
            <a:r>
              <a:rPr lang="en-GB" dirty="0"/>
              <a:t>Add logo here</a:t>
            </a:r>
          </a:p>
          <a:p>
            <a:r>
              <a:rPr lang="en-GB" dirty="0"/>
              <a:t>1.23 x 2.42cm</a:t>
            </a:r>
          </a:p>
        </p:txBody>
      </p:sp>
      <p:cxnSp>
        <p:nvCxnSpPr>
          <p:cNvPr id="2" name="Straight Connector 1">
            <a:extLst>
              <a:ext uri="{FF2B5EF4-FFF2-40B4-BE49-F238E27FC236}">
                <a16:creationId xmlns:a16="http://schemas.microsoft.com/office/drawing/2014/main" id="{C963D382-18DB-A73F-8556-53EEF19A4FBD}"/>
              </a:ext>
            </a:extLst>
          </p:cNvPr>
          <p:cNvCxnSpPr>
            <a:cxnSpLocks/>
          </p:cNvCxnSpPr>
          <p:nvPr userDrawn="1"/>
        </p:nvCxnSpPr>
        <p:spPr>
          <a:xfrm flipH="1">
            <a:off x="9364867" y="1495331"/>
            <a:ext cx="13778" cy="5702513"/>
          </a:xfrm>
          <a:prstGeom prst="line">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5637F7CA-52D0-CC37-33DC-EE2347DD90D2}"/>
              </a:ext>
            </a:extLst>
          </p:cNvPr>
          <p:cNvSpPr/>
          <p:nvPr userDrawn="1"/>
        </p:nvSpPr>
        <p:spPr>
          <a:xfrm>
            <a:off x="376177" y="6238754"/>
            <a:ext cx="5804704" cy="40011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1800"/>
          </a:p>
        </p:txBody>
      </p:sp>
      <p:sp>
        <p:nvSpPr>
          <p:cNvPr id="6" name="Text Placeholder 16">
            <a:extLst>
              <a:ext uri="{FF2B5EF4-FFF2-40B4-BE49-F238E27FC236}">
                <a16:creationId xmlns:a16="http://schemas.microsoft.com/office/drawing/2014/main" id="{00ABE65F-51E0-229E-22B4-BD2CCD5DDD79}"/>
              </a:ext>
            </a:extLst>
          </p:cNvPr>
          <p:cNvSpPr>
            <a:spLocks noGrp="1"/>
          </p:cNvSpPr>
          <p:nvPr>
            <p:ph type="body" sz="quarter" idx="20" hasCustomPrompt="1"/>
          </p:nvPr>
        </p:nvSpPr>
        <p:spPr>
          <a:xfrm>
            <a:off x="679533" y="3537911"/>
            <a:ext cx="3334505" cy="400110"/>
          </a:xfrm>
        </p:spPr>
        <p:txBody>
          <a:bodyPr>
            <a:noAutofit/>
          </a:bodyPr>
          <a:lstStyle>
            <a:lvl1pPr marL="0" indent="0">
              <a:lnSpc>
                <a:spcPct val="100000"/>
              </a:lnSpc>
              <a:buNone/>
              <a:defRPr sz="1800">
                <a:solidFill>
                  <a:schemeClr val="accent1"/>
                </a:solidFill>
                <a:latin typeface="+mj-lt"/>
              </a:defRPr>
            </a:lvl1pPr>
          </a:lstStyle>
          <a:p>
            <a:pPr lvl="0"/>
            <a:r>
              <a:rPr lang="en-US" dirty="0"/>
              <a:t>Objectives</a:t>
            </a:r>
          </a:p>
        </p:txBody>
      </p:sp>
      <p:sp>
        <p:nvSpPr>
          <p:cNvPr id="9" name="Text Placeholder 20">
            <a:extLst>
              <a:ext uri="{FF2B5EF4-FFF2-40B4-BE49-F238E27FC236}">
                <a16:creationId xmlns:a16="http://schemas.microsoft.com/office/drawing/2014/main" id="{277FCA03-32CA-7EB8-0B21-DC8AF0F0CFAE}"/>
              </a:ext>
            </a:extLst>
          </p:cNvPr>
          <p:cNvSpPr>
            <a:spLocks noGrp="1"/>
          </p:cNvSpPr>
          <p:nvPr>
            <p:ph type="body" sz="quarter" idx="21" hasCustomPrompt="1"/>
          </p:nvPr>
        </p:nvSpPr>
        <p:spPr>
          <a:xfrm>
            <a:off x="679727" y="3990191"/>
            <a:ext cx="3334505" cy="1701148"/>
          </a:xfrm>
        </p:spPr>
        <p:txBody>
          <a:bodyPr>
            <a:noAutofit/>
          </a:bodyPr>
          <a:lstStyle>
            <a:lvl1pPr marL="342900" indent="-342900">
              <a:lnSpc>
                <a:spcPct val="100000"/>
              </a:lnSpc>
              <a:spcBef>
                <a:spcPts val="300"/>
              </a:spcBef>
              <a:buFont typeface="+mj-lt"/>
              <a:buAutoNum type="arabicPeriod"/>
              <a:defRPr sz="1800">
                <a:solidFill>
                  <a:schemeClr val="tx2"/>
                </a:solidFill>
                <a:latin typeface="Inter ExtraLight" panose="02000503000000020004" pitchFamily="2" charset="0"/>
              </a:defRPr>
            </a:lvl1pPr>
          </a:lstStyle>
          <a:p>
            <a:pPr lvl="0"/>
            <a:r>
              <a:rPr lang="en-US" dirty="0"/>
              <a:t>Brief outline of objectives in numbers. Press ‘enter’ to insert the next number. Please stick to the box boundary (125 chars)</a:t>
            </a:r>
          </a:p>
        </p:txBody>
      </p:sp>
      <p:sp>
        <p:nvSpPr>
          <p:cNvPr id="11" name="Text Placeholder 16">
            <a:extLst>
              <a:ext uri="{FF2B5EF4-FFF2-40B4-BE49-F238E27FC236}">
                <a16:creationId xmlns:a16="http://schemas.microsoft.com/office/drawing/2014/main" id="{B24F7025-D759-FB05-0C00-41CB328753D1}"/>
              </a:ext>
            </a:extLst>
          </p:cNvPr>
          <p:cNvSpPr>
            <a:spLocks noGrp="1"/>
          </p:cNvSpPr>
          <p:nvPr>
            <p:ph type="body" sz="quarter" idx="27" hasCustomPrompt="1"/>
          </p:nvPr>
        </p:nvSpPr>
        <p:spPr>
          <a:xfrm>
            <a:off x="4607381" y="3537911"/>
            <a:ext cx="4321808" cy="400110"/>
          </a:xfrm>
        </p:spPr>
        <p:txBody>
          <a:bodyPr>
            <a:noAutofit/>
          </a:bodyPr>
          <a:lstStyle>
            <a:lvl1pPr marL="0" indent="0">
              <a:lnSpc>
                <a:spcPct val="100000"/>
              </a:lnSpc>
              <a:buNone/>
              <a:defRPr sz="1800">
                <a:solidFill>
                  <a:schemeClr val="accent1"/>
                </a:solidFill>
                <a:latin typeface="+mj-lt"/>
              </a:defRPr>
            </a:lvl1pPr>
          </a:lstStyle>
          <a:p>
            <a:pPr lvl="0"/>
            <a:r>
              <a:rPr lang="en-US" dirty="0"/>
              <a:t>Solutions</a:t>
            </a:r>
          </a:p>
        </p:txBody>
      </p:sp>
      <p:sp>
        <p:nvSpPr>
          <p:cNvPr id="12" name="Text Placeholder 20">
            <a:extLst>
              <a:ext uri="{FF2B5EF4-FFF2-40B4-BE49-F238E27FC236}">
                <a16:creationId xmlns:a16="http://schemas.microsoft.com/office/drawing/2014/main" id="{2CC10C1F-7DEA-3E5F-E76F-E5AE79B02E9C}"/>
              </a:ext>
            </a:extLst>
          </p:cNvPr>
          <p:cNvSpPr>
            <a:spLocks noGrp="1"/>
          </p:cNvSpPr>
          <p:nvPr>
            <p:ph type="body" sz="quarter" idx="28" hasCustomPrompt="1"/>
          </p:nvPr>
        </p:nvSpPr>
        <p:spPr>
          <a:xfrm>
            <a:off x="4607382" y="3999064"/>
            <a:ext cx="4322630" cy="1692275"/>
          </a:xfrm>
        </p:spPr>
        <p:txBody>
          <a:bodyPr>
            <a:noAutofit/>
          </a:bodyPr>
          <a:lstStyle>
            <a:lvl1pPr marL="342900" indent="-342900">
              <a:lnSpc>
                <a:spcPct val="100000"/>
              </a:lnSpc>
              <a:spcBef>
                <a:spcPts val="300"/>
              </a:spcBef>
              <a:buFontTx/>
              <a:buBlip>
                <a:blip r:embed="rId2"/>
              </a:buBlip>
              <a:defRPr sz="1800">
                <a:solidFill>
                  <a:schemeClr val="tx2"/>
                </a:solidFill>
                <a:latin typeface="Inter ExtraLight" panose="02000503000000020004" pitchFamily="2" charset="0"/>
              </a:defRPr>
            </a:lvl1pPr>
          </a:lstStyle>
          <a:p>
            <a:pPr marL="342900" marR="0" lvl="0" indent="-342900" algn="l" defTabSz="914400" rtl="0" eaLnBrk="1" fontAlgn="auto" latinLnBrk="0" hangingPunct="1">
              <a:lnSpc>
                <a:spcPct val="100000"/>
              </a:lnSpc>
              <a:spcBef>
                <a:spcPts val="300"/>
              </a:spcBef>
              <a:spcAft>
                <a:spcPts val="0"/>
              </a:spcAft>
              <a:buClrTx/>
              <a:buSzTx/>
              <a:tabLst/>
              <a:defRPr/>
            </a:pPr>
            <a:r>
              <a:rPr lang="en-US" dirty="0"/>
              <a:t>Brief outline of the solution in bullet points. Press ‘enter’ to insert the next bullet point. Please stick to the box boundary. Lorem ipsum dolor sit </a:t>
            </a:r>
            <a:r>
              <a:rPr lang="en-US" dirty="0" err="1"/>
              <a:t>amet</a:t>
            </a:r>
            <a:r>
              <a:rPr lang="en-US" dirty="0"/>
              <a:t>, </a:t>
            </a:r>
            <a:r>
              <a:rPr lang="en-US" dirty="0" err="1"/>
              <a:t>consectetur</a:t>
            </a:r>
            <a:r>
              <a:rPr lang="en-US" dirty="0"/>
              <a:t> </a:t>
            </a:r>
            <a:r>
              <a:rPr lang="en-US" dirty="0" err="1"/>
              <a:t>adipi</a:t>
            </a:r>
            <a:r>
              <a:rPr lang="en-US" dirty="0"/>
              <a:t> (175 chars)</a:t>
            </a:r>
          </a:p>
        </p:txBody>
      </p:sp>
      <p:sp>
        <p:nvSpPr>
          <p:cNvPr id="13" name="Text Placeholder 16">
            <a:extLst>
              <a:ext uri="{FF2B5EF4-FFF2-40B4-BE49-F238E27FC236}">
                <a16:creationId xmlns:a16="http://schemas.microsoft.com/office/drawing/2014/main" id="{56C0F306-F6C5-8E30-1A51-8327A15EB98D}"/>
              </a:ext>
            </a:extLst>
          </p:cNvPr>
          <p:cNvSpPr>
            <a:spLocks noGrp="1"/>
          </p:cNvSpPr>
          <p:nvPr>
            <p:ph type="body" sz="quarter" idx="29" hasCustomPrompt="1"/>
          </p:nvPr>
        </p:nvSpPr>
        <p:spPr>
          <a:xfrm>
            <a:off x="9606665" y="1366522"/>
            <a:ext cx="2242563" cy="400110"/>
          </a:xfrm>
        </p:spPr>
        <p:txBody>
          <a:bodyPr>
            <a:noAutofit/>
          </a:bodyPr>
          <a:lstStyle>
            <a:lvl1pPr marL="0" indent="0">
              <a:lnSpc>
                <a:spcPct val="100000"/>
              </a:lnSpc>
              <a:buNone/>
              <a:defRPr sz="1800">
                <a:solidFill>
                  <a:schemeClr val="accent1"/>
                </a:solidFill>
                <a:latin typeface="+mj-lt"/>
              </a:defRPr>
            </a:lvl1pPr>
          </a:lstStyle>
          <a:p>
            <a:pPr lvl="0"/>
            <a:r>
              <a:rPr lang="en-US" dirty="0"/>
              <a:t>Results</a:t>
            </a:r>
          </a:p>
        </p:txBody>
      </p:sp>
      <p:sp>
        <p:nvSpPr>
          <p:cNvPr id="14" name="Rectangle: Rounded Corners 13">
            <a:extLst>
              <a:ext uri="{FF2B5EF4-FFF2-40B4-BE49-F238E27FC236}">
                <a16:creationId xmlns:a16="http://schemas.microsoft.com/office/drawing/2014/main" id="{0D0ED7CF-755C-A4D4-AD9B-E15CDA9616E6}"/>
              </a:ext>
            </a:extLst>
          </p:cNvPr>
          <p:cNvSpPr/>
          <p:nvPr userDrawn="1"/>
        </p:nvSpPr>
        <p:spPr>
          <a:xfrm>
            <a:off x="9181190" y="1841305"/>
            <a:ext cx="3424816" cy="853550"/>
          </a:xfrm>
          <a:prstGeom prst="roundRect">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nchorCtr="0"/>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800" b="0" i="0" u="none" strike="noStrike" kern="1200" cap="none" spc="0" normalizeH="0" baseline="0" noProof="0" dirty="0">
              <a:ln>
                <a:noFill/>
              </a:ln>
              <a:solidFill>
                <a:srgbClr val="23282C"/>
              </a:solidFill>
              <a:effectLst/>
              <a:uLnTx/>
              <a:uFillTx/>
            </a:endParaRPr>
          </a:p>
        </p:txBody>
      </p:sp>
      <p:sp>
        <p:nvSpPr>
          <p:cNvPr id="15" name="Text Placeholder 47">
            <a:extLst>
              <a:ext uri="{FF2B5EF4-FFF2-40B4-BE49-F238E27FC236}">
                <a16:creationId xmlns:a16="http://schemas.microsoft.com/office/drawing/2014/main" id="{742DA379-CE39-557D-4040-4694924EDC27}"/>
              </a:ext>
            </a:extLst>
          </p:cNvPr>
          <p:cNvSpPr>
            <a:spLocks noGrp="1"/>
          </p:cNvSpPr>
          <p:nvPr>
            <p:ph type="body" sz="quarter" idx="30" hasCustomPrompt="1"/>
          </p:nvPr>
        </p:nvSpPr>
        <p:spPr>
          <a:xfrm>
            <a:off x="9606665" y="1923397"/>
            <a:ext cx="2242563" cy="677376"/>
          </a:xfrm>
        </p:spPr>
        <p:txBody>
          <a:bodyPr anchor="t" anchorCtr="0">
            <a:noAutofit/>
          </a:bodyPr>
          <a:lstStyle>
            <a:lvl1pPr marL="0" indent="0" algn="l">
              <a:lnSpc>
                <a:spcPct val="100000"/>
              </a:lnSpc>
              <a:spcBef>
                <a:spcPts val="300"/>
              </a:spcBef>
              <a:buNone/>
              <a:defRPr sz="1800">
                <a:solidFill>
                  <a:schemeClr val="accent1"/>
                </a:solidFill>
                <a:latin typeface="+mj-lt"/>
              </a:defRPr>
            </a:lvl1pPr>
            <a:lvl2pPr marL="457200" indent="0">
              <a:buNone/>
              <a:defRPr/>
            </a:lvl2pPr>
          </a:lstStyle>
          <a:p>
            <a:pPr lvl="0"/>
            <a:r>
              <a:rPr lang="en-US" dirty="0"/>
              <a:t>Result 1</a:t>
            </a:r>
          </a:p>
          <a:p>
            <a:pPr lvl="0"/>
            <a:r>
              <a:rPr lang="en-US" dirty="0"/>
              <a:t>XX%</a:t>
            </a:r>
          </a:p>
        </p:txBody>
      </p:sp>
      <p:sp>
        <p:nvSpPr>
          <p:cNvPr id="16" name="Rectangle: Rounded Corners 15">
            <a:extLst>
              <a:ext uri="{FF2B5EF4-FFF2-40B4-BE49-F238E27FC236}">
                <a16:creationId xmlns:a16="http://schemas.microsoft.com/office/drawing/2014/main" id="{325DFAD6-DBB8-1905-0D79-17EF89AB5645}"/>
              </a:ext>
            </a:extLst>
          </p:cNvPr>
          <p:cNvSpPr/>
          <p:nvPr userDrawn="1"/>
        </p:nvSpPr>
        <p:spPr>
          <a:xfrm>
            <a:off x="9181190" y="2841125"/>
            <a:ext cx="3424816" cy="853550"/>
          </a:xfrm>
          <a:prstGeom prst="roundRect">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nchorCtr="0"/>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800" b="0" i="0" u="none" strike="noStrike" kern="1200" cap="none" spc="0" normalizeH="0" baseline="0" noProof="0" dirty="0">
              <a:ln>
                <a:noFill/>
              </a:ln>
              <a:solidFill>
                <a:srgbClr val="23282C"/>
              </a:solidFill>
              <a:effectLst/>
              <a:uLnTx/>
              <a:uFillTx/>
            </a:endParaRPr>
          </a:p>
        </p:txBody>
      </p:sp>
      <p:sp>
        <p:nvSpPr>
          <p:cNvPr id="17" name="Rectangle: Rounded Corners 16">
            <a:extLst>
              <a:ext uri="{FF2B5EF4-FFF2-40B4-BE49-F238E27FC236}">
                <a16:creationId xmlns:a16="http://schemas.microsoft.com/office/drawing/2014/main" id="{4C87868B-5741-B6F1-E933-E2BEBA77ABDD}"/>
              </a:ext>
            </a:extLst>
          </p:cNvPr>
          <p:cNvSpPr/>
          <p:nvPr userDrawn="1"/>
        </p:nvSpPr>
        <p:spPr>
          <a:xfrm>
            <a:off x="9181190" y="3840945"/>
            <a:ext cx="3424816" cy="853550"/>
          </a:xfrm>
          <a:prstGeom prst="roundRect">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nchorCtr="0"/>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800" b="0" i="0" u="none" strike="noStrike" kern="1200" cap="none" spc="0" normalizeH="0" baseline="0" noProof="0" dirty="0">
              <a:ln>
                <a:noFill/>
              </a:ln>
              <a:solidFill>
                <a:srgbClr val="23282C"/>
              </a:solidFill>
              <a:effectLst/>
              <a:uLnTx/>
              <a:uFillTx/>
            </a:endParaRPr>
          </a:p>
        </p:txBody>
      </p:sp>
      <p:sp>
        <p:nvSpPr>
          <p:cNvPr id="18" name="Rectangle: Rounded Corners 17">
            <a:extLst>
              <a:ext uri="{FF2B5EF4-FFF2-40B4-BE49-F238E27FC236}">
                <a16:creationId xmlns:a16="http://schemas.microsoft.com/office/drawing/2014/main" id="{F32DDF8D-BACA-3F94-F851-3F671EE65B5D}"/>
              </a:ext>
            </a:extLst>
          </p:cNvPr>
          <p:cNvSpPr/>
          <p:nvPr userDrawn="1"/>
        </p:nvSpPr>
        <p:spPr>
          <a:xfrm>
            <a:off x="9181190" y="4840765"/>
            <a:ext cx="3424816" cy="853550"/>
          </a:xfrm>
          <a:prstGeom prst="roundRect">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nchorCtr="0"/>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800" b="0" i="0" u="none" strike="noStrike" kern="1200" cap="none" spc="0" normalizeH="0" baseline="0" noProof="0" dirty="0">
              <a:ln>
                <a:noFill/>
              </a:ln>
              <a:solidFill>
                <a:srgbClr val="23282C"/>
              </a:solidFill>
              <a:effectLst/>
              <a:uLnTx/>
              <a:uFillTx/>
            </a:endParaRPr>
          </a:p>
        </p:txBody>
      </p:sp>
      <p:sp>
        <p:nvSpPr>
          <p:cNvPr id="20" name="Text Placeholder 47">
            <a:extLst>
              <a:ext uri="{FF2B5EF4-FFF2-40B4-BE49-F238E27FC236}">
                <a16:creationId xmlns:a16="http://schemas.microsoft.com/office/drawing/2014/main" id="{18DF61DB-8A6E-C4BD-1AB7-DA104CF5930C}"/>
              </a:ext>
            </a:extLst>
          </p:cNvPr>
          <p:cNvSpPr>
            <a:spLocks noGrp="1"/>
          </p:cNvSpPr>
          <p:nvPr>
            <p:ph type="body" sz="quarter" idx="31" hasCustomPrompt="1"/>
          </p:nvPr>
        </p:nvSpPr>
        <p:spPr>
          <a:xfrm>
            <a:off x="9606665" y="2921248"/>
            <a:ext cx="2242563" cy="677376"/>
          </a:xfrm>
        </p:spPr>
        <p:txBody>
          <a:bodyPr anchor="t" anchorCtr="0">
            <a:noAutofit/>
          </a:bodyPr>
          <a:lstStyle>
            <a:lvl1pPr marL="0" indent="0" algn="l">
              <a:lnSpc>
                <a:spcPct val="100000"/>
              </a:lnSpc>
              <a:spcBef>
                <a:spcPts val="300"/>
              </a:spcBef>
              <a:buNone/>
              <a:defRPr sz="1800">
                <a:solidFill>
                  <a:schemeClr val="accent1"/>
                </a:solidFill>
                <a:latin typeface="+mj-lt"/>
              </a:defRPr>
            </a:lvl1pPr>
            <a:lvl2pPr marL="457200" indent="0">
              <a:buNone/>
              <a:defRPr/>
            </a:lvl2pPr>
          </a:lstStyle>
          <a:p>
            <a:pPr lvl="0"/>
            <a:r>
              <a:rPr lang="en-US" dirty="0"/>
              <a:t>Result 2</a:t>
            </a:r>
          </a:p>
          <a:p>
            <a:pPr lvl="0"/>
            <a:r>
              <a:rPr lang="en-US" dirty="0"/>
              <a:t>X.X</a:t>
            </a:r>
          </a:p>
        </p:txBody>
      </p:sp>
      <p:sp>
        <p:nvSpPr>
          <p:cNvPr id="21" name="Text Placeholder 47">
            <a:extLst>
              <a:ext uri="{FF2B5EF4-FFF2-40B4-BE49-F238E27FC236}">
                <a16:creationId xmlns:a16="http://schemas.microsoft.com/office/drawing/2014/main" id="{AE1A724B-8197-CBE7-3E60-7CF3FD02E308}"/>
              </a:ext>
            </a:extLst>
          </p:cNvPr>
          <p:cNvSpPr>
            <a:spLocks noGrp="1"/>
          </p:cNvSpPr>
          <p:nvPr>
            <p:ph type="body" sz="quarter" idx="32" hasCustomPrompt="1"/>
          </p:nvPr>
        </p:nvSpPr>
        <p:spPr>
          <a:xfrm>
            <a:off x="9606665" y="3919099"/>
            <a:ext cx="2242563" cy="677376"/>
          </a:xfrm>
        </p:spPr>
        <p:txBody>
          <a:bodyPr anchor="t" anchorCtr="0">
            <a:noAutofit/>
          </a:bodyPr>
          <a:lstStyle>
            <a:lvl1pPr marL="0" indent="0" algn="l">
              <a:lnSpc>
                <a:spcPct val="100000"/>
              </a:lnSpc>
              <a:spcBef>
                <a:spcPts val="300"/>
              </a:spcBef>
              <a:buNone/>
              <a:defRPr sz="1800">
                <a:solidFill>
                  <a:schemeClr val="accent1"/>
                </a:solidFill>
                <a:latin typeface="+mj-lt"/>
              </a:defRPr>
            </a:lvl1pPr>
            <a:lvl2pPr marL="457200" indent="0">
              <a:buNone/>
              <a:defRPr/>
            </a:lvl2pPr>
          </a:lstStyle>
          <a:p>
            <a:pPr lvl="0"/>
            <a:r>
              <a:rPr lang="en-US" dirty="0"/>
              <a:t>Result 3</a:t>
            </a:r>
          </a:p>
          <a:p>
            <a:pPr lvl="0"/>
            <a:r>
              <a:rPr lang="en-US" dirty="0"/>
              <a:t>£XX</a:t>
            </a:r>
          </a:p>
        </p:txBody>
      </p:sp>
      <p:sp>
        <p:nvSpPr>
          <p:cNvPr id="23" name="Text Placeholder 47">
            <a:extLst>
              <a:ext uri="{FF2B5EF4-FFF2-40B4-BE49-F238E27FC236}">
                <a16:creationId xmlns:a16="http://schemas.microsoft.com/office/drawing/2014/main" id="{7B675BF4-EC71-F20A-195C-C284E500BA83}"/>
              </a:ext>
            </a:extLst>
          </p:cNvPr>
          <p:cNvSpPr>
            <a:spLocks noGrp="1"/>
          </p:cNvSpPr>
          <p:nvPr>
            <p:ph type="body" sz="quarter" idx="33" hasCustomPrompt="1"/>
          </p:nvPr>
        </p:nvSpPr>
        <p:spPr>
          <a:xfrm>
            <a:off x="9606665" y="4916949"/>
            <a:ext cx="2242563" cy="677376"/>
          </a:xfrm>
        </p:spPr>
        <p:txBody>
          <a:bodyPr anchor="t" anchorCtr="0">
            <a:noAutofit/>
          </a:bodyPr>
          <a:lstStyle>
            <a:lvl1pPr marL="0" indent="0" algn="l">
              <a:lnSpc>
                <a:spcPct val="100000"/>
              </a:lnSpc>
              <a:spcBef>
                <a:spcPts val="300"/>
              </a:spcBef>
              <a:buNone/>
              <a:defRPr sz="1800">
                <a:solidFill>
                  <a:schemeClr val="accent1"/>
                </a:solidFill>
                <a:latin typeface="+mj-lt"/>
              </a:defRPr>
            </a:lvl1pPr>
            <a:lvl2pPr marL="457200" indent="0">
              <a:buNone/>
              <a:defRPr/>
            </a:lvl2pPr>
          </a:lstStyle>
          <a:p>
            <a:pPr lvl="0"/>
            <a:r>
              <a:rPr lang="en-US" dirty="0"/>
              <a:t>Result 4</a:t>
            </a:r>
          </a:p>
          <a:p>
            <a:pPr lvl="0"/>
            <a:r>
              <a:rPr lang="en-US" dirty="0"/>
              <a:t>+XX</a:t>
            </a:r>
          </a:p>
        </p:txBody>
      </p:sp>
      <p:sp>
        <p:nvSpPr>
          <p:cNvPr id="24" name="Oval 23">
            <a:extLst>
              <a:ext uri="{FF2B5EF4-FFF2-40B4-BE49-F238E27FC236}">
                <a16:creationId xmlns:a16="http://schemas.microsoft.com/office/drawing/2014/main" id="{51F8C8B6-CFC8-A482-46FA-AACEAAAC0831}"/>
              </a:ext>
            </a:extLst>
          </p:cNvPr>
          <p:cNvSpPr/>
          <p:nvPr userDrawn="1"/>
        </p:nvSpPr>
        <p:spPr>
          <a:xfrm>
            <a:off x="9219146" y="1419158"/>
            <a:ext cx="308837" cy="3088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sz="1800"/>
          </a:p>
        </p:txBody>
      </p:sp>
      <p:sp>
        <p:nvSpPr>
          <p:cNvPr id="25" name="Text Placeholder 16">
            <a:extLst>
              <a:ext uri="{FF2B5EF4-FFF2-40B4-BE49-F238E27FC236}">
                <a16:creationId xmlns:a16="http://schemas.microsoft.com/office/drawing/2014/main" id="{364966AD-3F48-F91B-30CB-4F989E38E0F6}"/>
              </a:ext>
            </a:extLst>
          </p:cNvPr>
          <p:cNvSpPr>
            <a:spLocks noGrp="1"/>
          </p:cNvSpPr>
          <p:nvPr>
            <p:ph type="body" sz="quarter" idx="25" hasCustomPrompt="1"/>
          </p:nvPr>
        </p:nvSpPr>
        <p:spPr>
          <a:xfrm>
            <a:off x="4610808" y="1429985"/>
            <a:ext cx="4318187" cy="400110"/>
          </a:xfrm>
        </p:spPr>
        <p:txBody>
          <a:bodyPr>
            <a:noAutofit/>
          </a:bodyPr>
          <a:lstStyle>
            <a:lvl1pPr marL="0" indent="0">
              <a:lnSpc>
                <a:spcPct val="100000"/>
              </a:lnSpc>
              <a:buNone/>
              <a:defRPr sz="1800">
                <a:solidFill>
                  <a:schemeClr val="accent1"/>
                </a:solidFill>
                <a:latin typeface="+mj-lt"/>
              </a:defRPr>
            </a:lvl1pPr>
          </a:lstStyle>
          <a:p>
            <a:pPr lvl="0"/>
            <a:r>
              <a:rPr lang="en-US" dirty="0"/>
              <a:t>Challenges</a:t>
            </a:r>
          </a:p>
        </p:txBody>
      </p:sp>
      <p:sp>
        <p:nvSpPr>
          <p:cNvPr id="26" name="Text Placeholder 20">
            <a:extLst>
              <a:ext uri="{FF2B5EF4-FFF2-40B4-BE49-F238E27FC236}">
                <a16:creationId xmlns:a16="http://schemas.microsoft.com/office/drawing/2014/main" id="{B7809FF9-9356-EBE8-A238-27B778BF6061}"/>
              </a:ext>
            </a:extLst>
          </p:cNvPr>
          <p:cNvSpPr>
            <a:spLocks noGrp="1"/>
          </p:cNvSpPr>
          <p:nvPr>
            <p:ph type="body" sz="quarter" idx="26" hasCustomPrompt="1"/>
          </p:nvPr>
        </p:nvSpPr>
        <p:spPr>
          <a:xfrm>
            <a:off x="4611002" y="1886701"/>
            <a:ext cx="4318187" cy="1413940"/>
          </a:xfrm>
        </p:spPr>
        <p:txBody>
          <a:bodyPr>
            <a:noAutofit/>
          </a:bodyPr>
          <a:lstStyle>
            <a:lvl1pPr marL="0" indent="0">
              <a:lnSpc>
                <a:spcPct val="100000"/>
              </a:lnSpc>
              <a:spcBef>
                <a:spcPts val="300"/>
              </a:spcBef>
              <a:buFont typeface="+mj-lt"/>
              <a:buNone/>
              <a:defRPr sz="1800">
                <a:solidFill>
                  <a:schemeClr val="tx2"/>
                </a:solidFill>
                <a:latin typeface="Inter ExtraLight" panose="02000503000000020004" pitchFamily="2" charset="0"/>
              </a:defRPr>
            </a:lvl1pPr>
          </a:lstStyle>
          <a:p>
            <a:pPr marL="0" marR="0" lvl="0" indent="0" algn="l" defTabSz="914400" rtl="0" eaLnBrk="1" fontAlgn="auto" latinLnBrk="0" hangingPunct="1">
              <a:lnSpc>
                <a:spcPct val="100000"/>
              </a:lnSpc>
              <a:spcBef>
                <a:spcPts val="300"/>
              </a:spcBef>
              <a:spcAft>
                <a:spcPts val="0"/>
              </a:spcAft>
              <a:buClrTx/>
              <a:buSzTx/>
              <a:buFont typeface="+mj-lt"/>
              <a:buNone/>
              <a:tabLst/>
              <a:defRPr/>
            </a:pPr>
            <a:r>
              <a:rPr lang="en-US" dirty="0"/>
              <a:t>Brief outline of the challenges here in a short paragraph, please stick to the textbox boundary. Lorem ipsum dolor sit </a:t>
            </a:r>
            <a:r>
              <a:rPr lang="en-US" dirty="0" err="1"/>
              <a:t>amet</a:t>
            </a:r>
            <a:r>
              <a:rPr lang="en-US" dirty="0"/>
              <a:t>, </a:t>
            </a:r>
            <a:r>
              <a:rPr lang="en-US" dirty="0" err="1"/>
              <a:t>consectetur</a:t>
            </a:r>
            <a:r>
              <a:rPr lang="en-US" dirty="0"/>
              <a:t> </a:t>
            </a:r>
            <a:r>
              <a:rPr lang="en-US" dirty="0" err="1"/>
              <a:t>elit</a:t>
            </a:r>
            <a:r>
              <a:rPr lang="en-US" dirty="0"/>
              <a:t>. (143 chars)</a:t>
            </a:r>
          </a:p>
        </p:txBody>
      </p:sp>
      <p:sp>
        <p:nvSpPr>
          <p:cNvPr id="27" name="Text Placeholder 23">
            <a:extLst>
              <a:ext uri="{FF2B5EF4-FFF2-40B4-BE49-F238E27FC236}">
                <a16:creationId xmlns:a16="http://schemas.microsoft.com/office/drawing/2014/main" id="{0B51766D-E0ED-4D42-BFE5-3E953B2B6059}"/>
              </a:ext>
            </a:extLst>
          </p:cNvPr>
          <p:cNvSpPr>
            <a:spLocks noGrp="1"/>
          </p:cNvSpPr>
          <p:nvPr>
            <p:ph type="body" sz="quarter" idx="22" hasCustomPrompt="1"/>
          </p:nvPr>
        </p:nvSpPr>
        <p:spPr>
          <a:xfrm>
            <a:off x="679727" y="1413638"/>
            <a:ext cx="3314423" cy="1887003"/>
          </a:xfrm>
        </p:spPr>
        <p:txBody>
          <a:bodyPr tIns="36000" bIns="36000">
            <a:noAutofit/>
          </a:bodyPr>
          <a:lstStyle>
            <a:lvl1pPr marL="0" indent="0">
              <a:lnSpc>
                <a:spcPct val="100000"/>
              </a:lnSpc>
              <a:buNone/>
              <a:defRPr sz="1800">
                <a:solidFill>
                  <a:schemeClr val="accent1"/>
                </a:solidFill>
                <a:latin typeface="Inter SemiBold" panose="02000503000000020004" pitchFamily="2" charset="0"/>
              </a:defRPr>
            </a:lvl1pPr>
          </a:lstStyle>
          <a:p>
            <a:pPr lvl="0"/>
            <a:r>
              <a:rPr lang="en-US" dirty="0"/>
              <a:t>Please insert a brief outline of the case study here. Please stick to the textbox boundary. Ensure that font size is 18pt and accessible for others (148 characters).</a:t>
            </a:r>
          </a:p>
        </p:txBody>
      </p:sp>
      <p:cxnSp>
        <p:nvCxnSpPr>
          <p:cNvPr id="28" name="Straight Connector 27">
            <a:extLst>
              <a:ext uri="{FF2B5EF4-FFF2-40B4-BE49-F238E27FC236}">
                <a16:creationId xmlns:a16="http://schemas.microsoft.com/office/drawing/2014/main" id="{5C11A2B6-E942-DE02-645F-317749FB437F}"/>
              </a:ext>
            </a:extLst>
          </p:cNvPr>
          <p:cNvCxnSpPr>
            <a:cxnSpLocks/>
          </p:cNvCxnSpPr>
          <p:nvPr userDrawn="1"/>
        </p:nvCxnSpPr>
        <p:spPr>
          <a:xfrm>
            <a:off x="450235" y="1594424"/>
            <a:ext cx="0" cy="5521960"/>
          </a:xfrm>
          <a:prstGeom prst="line">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716B2A30-ED55-DC54-14EF-3C98907E3499}"/>
              </a:ext>
            </a:extLst>
          </p:cNvPr>
          <p:cNvSpPr/>
          <p:nvPr userDrawn="1"/>
        </p:nvSpPr>
        <p:spPr>
          <a:xfrm>
            <a:off x="295817" y="1415861"/>
            <a:ext cx="308837" cy="3088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sz="1800"/>
          </a:p>
        </p:txBody>
      </p:sp>
      <p:sp>
        <p:nvSpPr>
          <p:cNvPr id="30" name="Oval 29">
            <a:extLst>
              <a:ext uri="{FF2B5EF4-FFF2-40B4-BE49-F238E27FC236}">
                <a16:creationId xmlns:a16="http://schemas.microsoft.com/office/drawing/2014/main" id="{BA45D4B8-F3FB-AFE9-A40B-9A005F7FC2A8}"/>
              </a:ext>
            </a:extLst>
          </p:cNvPr>
          <p:cNvSpPr/>
          <p:nvPr userDrawn="1"/>
        </p:nvSpPr>
        <p:spPr>
          <a:xfrm>
            <a:off x="295817" y="3573348"/>
            <a:ext cx="308837" cy="3088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sz="1800"/>
          </a:p>
        </p:txBody>
      </p:sp>
      <p:cxnSp>
        <p:nvCxnSpPr>
          <p:cNvPr id="31" name="Straight Connector 30">
            <a:extLst>
              <a:ext uri="{FF2B5EF4-FFF2-40B4-BE49-F238E27FC236}">
                <a16:creationId xmlns:a16="http://schemas.microsoft.com/office/drawing/2014/main" id="{123732D4-85A1-00CE-9F7B-AB5D74AC4559}"/>
              </a:ext>
            </a:extLst>
          </p:cNvPr>
          <p:cNvCxnSpPr>
            <a:cxnSpLocks/>
          </p:cNvCxnSpPr>
          <p:nvPr userDrawn="1"/>
        </p:nvCxnSpPr>
        <p:spPr>
          <a:xfrm>
            <a:off x="4375240" y="1594424"/>
            <a:ext cx="0" cy="5521960"/>
          </a:xfrm>
          <a:prstGeom prst="line">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CC48AA13-F0F8-284B-9A9C-01B2096A7FDE}"/>
              </a:ext>
            </a:extLst>
          </p:cNvPr>
          <p:cNvSpPr/>
          <p:nvPr userDrawn="1"/>
        </p:nvSpPr>
        <p:spPr>
          <a:xfrm>
            <a:off x="4220822" y="1415861"/>
            <a:ext cx="308837" cy="3088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sz="1800"/>
          </a:p>
        </p:txBody>
      </p:sp>
      <p:sp>
        <p:nvSpPr>
          <p:cNvPr id="38" name="Oval 37">
            <a:extLst>
              <a:ext uri="{FF2B5EF4-FFF2-40B4-BE49-F238E27FC236}">
                <a16:creationId xmlns:a16="http://schemas.microsoft.com/office/drawing/2014/main" id="{4391F887-4661-DD2B-6045-35F2898AD7C8}"/>
              </a:ext>
            </a:extLst>
          </p:cNvPr>
          <p:cNvSpPr/>
          <p:nvPr userDrawn="1"/>
        </p:nvSpPr>
        <p:spPr>
          <a:xfrm>
            <a:off x="4220822" y="3573348"/>
            <a:ext cx="308837" cy="3088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sz="1800"/>
          </a:p>
        </p:txBody>
      </p:sp>
    </p:spTree>
    <p:extLst>
      <p:ext uri="{BB962C8B-B14F-4D97-AF65-F5344CB8AC3E}">
        <p14:creationId xmlns:p14="http://schemas.microsoft.com/office/powerpoint/2010/main" val="96925048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ase study with device - 2 result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1968F0B-34BD-8712-0D1E-156225192AF5}"/>
              </a:ext>
            </a:extLst>
          </p:cNvPr>
          <p:cNvSpPr/>
          <p:nvPr userDrawn="1"/>
        </p:nvSpPr>
        <p:spPr>
          <a:xfrm>
            <a:off x="376177" y="6238754"/>
            <a:ext cx="5540315" cy="40011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8" name="Title 1">
            <a:extLst>
              <a:ext uri="{FF2B5EF4-FFF2-40B4-BE49-F238E27FC236}">
                <a16:creationId xmlns:a16="http://schemas.microsoft.com/office/drawing/2014/main" id="{5AB05C53-BF34-47A1-9C2B-56325D492170}"/>
              </a:ext>
            </a:extLst>
          </p:cNvPr>
          <p:cNvSpPr txBox="1">
            <a:spLocks/>
          </p:cNvSpPr>
          <p:nvPr userDrawn="1"/>
        </p:nvSpPr>
        <p:spPr>
          <a:xfrm>
            <a:off x="303321" y="320736"/>
            <a:ext cx="9421250" cy="522642"/>
          </a:xfrm>
          <a:prstGeom prst="rect">
            <a:avLst/>
          </a:prstGeom>
        </p:spPr>
        <p:txBody>
          <a:bodyPr/>
          <a:lstStyle>
            <a:lvl1pPr algn="l" defTabSz="914400" rtl="0" eaLnBrk="1" latinLnBrk="0" hangingPunct="1">
              <a:lnSpc>
                <a:spcPct val="90000"/>
              </a:lnSpc>
              <a:spcBef>
                <a:spcPct val="0"/>
              </a:spcBef>
              <a:buNone/>
              <a:defRPr sz="2800" kern="1200">
                <a:solidFill>
                  <a:srgbClr val="23282C"/>
                </a:solidFill>
                <a:latin typeface="Whitney Medium" pitchFamily="50" charset="0"/>
                <a:ea typeface="Tahoma" panose="020B0604030504040204" pitchFamily="34" charset="0"/>
                <a:cs typeface="Tahoma" panose="020B0604030504040204" pitchFamily="34" charset="0"/>
              </a:defRPr>
            </a:lvl1pPr>
          </a:lstStyle>
          <a:p>
            <a:endParaRPr lang="en-GB" dirty="0">
              <a:solidFill>
                <a:schemeClr val="bg1"/>
              </a:solidFill>
              <a:latin typeface="Inter Medium" panose="02000503000000020004" pitchFamily="2" charset="0"/>
            </a:endParaRPr>
          </a:p>
        </p:txBody>
      </p:sp>
      <p:sp>
        <p:nvSpPr>
          <p:cNvPr id="13" name="Text Placeholder 12">
            <a:extLst>
              <a:ext uri="{FF2B5EF4-FFF2-40B4-BE49-F238E27FC236}">
                <a16:creationId xmlns:a16="http://schemas.microsoft.com/office/drawing/2014/main" id="{6703C190-6632-BD64-E033-B9CFF5CB4016}"/>
              </a:ext>
            </a:extLst>
          </p:cNvPr>
          <p:cNvSpPr>
            <a:spLocks noGrp="1"/>
          </p:cNvSpPr>
          <p:nvPr>
            <p:ph type="body" sz="quarter" idx="11" hasCustomPrompt="1"/>
          </p:nvPr>
        </p:nvSpPr>
        <p:spPr>
          <a:xfrm>
            <a:off x="2620125" y="1413639"/>
            <a:ext cx="4336074" cy="1892903"/>
          </a:xfrm>
        </p:spPr>
        <p:txBody>
          <a:bodyPr tIns="36000" bIns="36000">
            <a:noAutofit/>
          </a:bodyPr>
          <a:lstStyle>
            <a:lvl1pPr marL="0" indent="0">
              <a:lnSpc>
                <a:spcPct val="100000"/>
              </a:lnSpc>
              <a:buNone/>
              <a:defRPr sz="1800">
                <a:solidFill>
                  <a:schemeClr val="accent1"/>
                </a:solidFill>
                <a:latin typeface="+mj-lt"/>
              </a:defRPr>
            </a:lvl1pPr>
            <a:lvl5pPr>
              <a:defRPr/>
            </a:lvl5pPr>
          </a:lstStyle>
          <a:p>
            <a:pPr lvl="0"/>
            <a:r>
              <a:rPr lang="en-US" dirty="0"/>
              <a:t>Please insert a brief outline of the case study here. Please stick to the textbox boundary. Ensure that font size is 18pt.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(135 char)</a:t>
            </a:r>
            <a:endParaRPr lang="en-GB" dirty="0"/>
          </a:p>
        </p:txBody>
      </p:sp>
      <p:sp>
        <p:nvSpPr>
          <p:cNvPr id="17" name="Text Placeholder 12">
            <a:extLst>
              <a:ext uri="{FF2B5EF4-FFF2-40B4-BE49-F238E27FC236}">
                <a16:creationId xmlns:a16="http://schemas.microsoft.com/office/drawing/2014/main" id="{723C38CC-6E53-F156-4583-B696C875291A}"/>
              </a:ext>
            </a:extLst>
          </p:cNvPr>
          <p:cNvSpPr>
            <a:spLocks noGrp="1"/>
          </p:cNvSpPr>
          <p:nvPr>
            <p:ph type="body" sz="quarter" idx="12" hasCustomPrompt="1"/>
          </p:nvPr>
        </p:nvSpPr>
        <p:spPr>
          <a:xfrm>
            <a:off x="2620124" y="3553520"/>
            <a:ext cx="4336075" cy="2137819"/>
          </a:xfrm>
        </p:spPr>
        <p:txBody>
          <a:bodyPr>
            <a:noAutofit/>
          </a:bodyPr>
          <a:lstStyle>
            <a:lvl1pPr marL="0" indent="0">
              <a:lnSpc>
                <a:spcPct val="100000"/>
              </a:lnSpc>
              <a:buNone/>
              <a:defRPr sz="1800">
                <a:solidFill>
                  <a:schemeClr val="tx2"/>
                </a:solidFill>
                <a:latin typeface="+mn-lt"/>
              </a:defRPr>
            </a:lvl1pPr>
            <a:lvl5pPr>
              <a:defRPr/>
            </a:lvl5pPr>
          </a:lstStyle>
          <a:p>
            <a:pPr lvl="0"/>
            <a:r>
              <a:rPr lang="en-US" dirty="0"/>
              <a:t>Please insert the further case study context here. Ensure that font is minimum size of 18pt.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(242 char)</a:t>
            </a:r>
            <a:endParaRPr lang="en-GB" dirty="0"/>
          </a:p>
        </p:txBody>
      </p:sp>
      <p:sp>
        <p:nvSpPr>
          <p:cNvPr id="28" name="Text Placeholder 27">
            <a:extLst>
              <a:ext uri="{FF2B5EF4-FFF2-40B4-BE49-F238E27FC236}">
                <a16:creationId xmlns:a16="http://schemas.microsoft.com/office/drawing/2014/main" id="{1AB07C3C-312F-8F72-6CB7-014EEDB0F5BA}"/>
              </a:ext>
            </a:extLst>
          </p:cNvPr>
          <p:cNvSpPr>
            <a:spLocks noGrp="1"/>
          </p:cNvSpPr>
          <p:nvPr>
            <p:ph type="body" sz="quarter" idx="13" hasCustomPrompt="1"/>
          </p:nvPr>
        </p:nvSpPr>
        <p:spPr>
          <a:xfrm>
            <a:off x="7559515" y="1405380"/>
            <a:ext cx="3136677" cy="341631"/>
          </a:xfrm>
        </p:spPr>
        <p:txBody>
          <a:bodyPr>
            <a:noAutofit/>
          </a:bodyPr>
          <a:lstStyle>
            <a:lvl1pPr marL="0" indent="0">
              <a:lnSpc>
                <a:spcPct val="100000"/>
              </a:lnSpc>
              <a:buNone/>
              <a:defRPr sz="1800">
                <a:solidFill>
                  <a:schemeClr val="accent1"/>
                </a:solidFill>
                <a:latin typeface="Inter SemiBold" panose="02000503000000020004" pitchFamily="2" charset="0"/>
              </a:defRPr>
            </a:lvl1pPr>
            <a:lvl5pPr>
              <a:defRPr/>
            </a:lvl5pPr>
          </a:lstStyle>
          <a:p>
            <a:pPr lvl="0"/>
            <a:r>
              <a:rPr lang="en-US" dirty="0"/>
              <a:t>Results</a:t>
            </a:r>
            <a:endParaRPr lang="en-GB" dirty="0"/>
          </a:p>
        </p:txBody>
      </p:sp>
      <p:cxnSp>
        <p:nvCxnSpPr>
          <p:cNvPr id="53" name="Straight Connector 52">
            <a:extLst>
              <a:ext uri="{FF2B5EF4-FFF2-40B4-BE49-F238E27FC236}">
                <a16:creationId xmlns:a16="http://schemas.microsoft.com/office/drawing/2014/main" id="{48BD9DF9-2268-2181-AF04-2B38A537E697}"/>
              </a:ext>
            </a:extLst>
          </p:cNvPr>
          <p:cNvCxnSpPr>
            <a:cxnSpLocks/>
          </p:cNvCxnSpPr>
          <p:nvPr userDrawn="1"/>
        </p:nvCxnSpPr>
        <p:spPr>
          <a:xfrm flipH="1">
            <a:off x="7333061" y="1495331"/>
            <a:ext cx="6524" cy="2700151"/>
          </a:xfrm>
          <a:prstGeom prst="line">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CB9D46BC-BD74-D76E-8010-D424E835912A}"/>
              </a:ext>
            </a:extLst>
          </p:cNvPr>
          <p:cNvSpPr/>
          <p:nvPr userDrawn="1"/>
        </p:nvSpPr>
        <p:spPr>
          <a:xfrm>
            <a:off x="7559516" y="1955800"/>
            <a:ext cx="2078266" cy="1140012"/>
          </a:xfrm>
          <a:prstGeom prst="roundRect">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lstStyle/>
          <a:p>
            <a:pPr lvl="0" algn="l">
              <a:lnSpc>
                <a:spcPct val="100000"/>
              </a:lnSpc>
              <a:defRPr/>
            </a:pPr>
            <a:endParaRPr lang="en-GB" sz="1050">
              <a:solidFill>
                <a:schemeClr val="accent1"/>
              </a:solidFill>
            </a:endParaRPr>
          </a:p>
        </p:txBody>
      </p:sp>
      <p:sp>
        <p:nvSpPr>
          <p:cNvPr id="31" name="Rectangle: Rounded Corners 30">
            <a:extLst>
              <a:ext uri="{FF2B5EF4-FFF2-40B4-BE49-F238E27FC236}">
                <a16:creationId xmlns:a16="http://schemas.microsoft.com/office/drawing/2014/main" id="{9D733736-2DAA-7B23-3F2B-BAB0B4C9BF2D}"/>
              </a:ext>
            </a:extLst>
          </p:cNvPr>
          <p:cNvSpPr/>
          <p:nvPr userDrawn="1"/>
        </p:nvSpPr>
        <p:spPr>
          <a:xfrm>
            <a:off x="9803072" y="1955800"/>
            <a:ext cx="2078266" cy="1140012"/>
          </a:xfrm>
          <a:prstGeom prst="roundRect">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lstStyle/>
          <a:p>
            <a:pPr lvl="0" algn="l">
              <a:lnSpc>
                <a:spcPct val="100000"/>
              </a:lnSpc>
              <a:defRPr/>
            </a:pPr>
            <a:endParaRPr lang="en-GB" sz="1050">
              <a:solidFill>
                <a:schemeClr val="accent1"/>
              </a:solidFill>
            </a:endParaRPr>
          </a:p>
        </p:txBody>
      </p:sp>
      <p:sp>
        <p:nvSpPr>
          <p:cNvPr id="35" name="Text Placeholder 34">
            <a:extLst>
              <a:ext uri="{FF2B5EF4-FFF2-40B4-BE49-F238E27FC236}">
                <a16:creationId xmlns:a16="http://schemas.microsoft.com/office/drawing/2014/main" id="{A19BF941-E26E-E77F-AD0C-63C3F4676D0F}"/>
              </a:ext>
            </a:extLst>
          </p:cNvPr>
          <p:cNvSpPr>
            <a:spLocks noGrp="1"/>
          </p:cNvSpPr>
          <p:nvPr userDrawn="1">
            <p:ph type="body" sz="quarter" idx="14" hasCustomPrompt="1"/>
          </p:nvPr>
        </p:nvSpPr>
        <p:spPr>
          <a:xfrm>
            <a:off x="7686350" y="2102542"/>
            <a:ext cx="1824598" cy="846528"/>
          </a:xfrm>
        </p:spPr>
        <p:txBody>
          <a:bodyPr>
            <a:noAutofit/>
          </a:bodyPr>
          <a:lstStyle>
            <a:lvl1pPr marL="0" indent="0" algn="l">
              <a:lnSpc>
                <a:spcPct val="100000"/>
              </a:lnSpc>
              <a:spcBef>
                <a:spcPts val="300"/>
              </a:spcBef>
              <a:buNone/>
              <a:defRPr sz="1600">
                <a:solidFill>
                  <a:schemeClr val="accent1"/>
                </a:solidFill>
                <a:latin typeface="+mj-lt"/>
              </a:defRPr>
            </a:lvl1pPr>
          </a:lstStyle>
          <a:p>
            <a:pPr lvl="0"/>
            <a:r>
              <a:rPr lang="en-GB" dirty="0"/>
              <a:t>Result 1</a:t>
            </a:r>
          </a:p>
          <a:p>
            <a:pPr lvl="0"/>
            <a:r>
              <a:rPr lang="en-GB" dirty="0"/>
              <a:t>XX</a:t>
            </a:r>
          </a:p>
        </p:txBody>
      </p:sp>
      <p:sp>
        <p:nvSpPr>
          <p:cNvPr id="36" name="Text Placeholder 34">
            <a:extLst>
              <a:ext uri="{FF2B5EF4-FFF2-40B4-BE49-F238E27FC236}">
                <a16:creationId xmlns:a16="http://schemas.microsoft.com/office/drawing/2014/main" id="{3A38B961-4E5A-11B3-6A9D-0046C1C2DF5B}"/>
              </a:ext>
            </a:extLst>
          </p:cNvPr>
          <p:cNvSpPr>
            <a:spLocks noGrp="1"/>
          </p:cNvSpPr>
          <p:nvPr userDrawn="1">
            <p:ph type="body" sz="quarter" idx="15" hasCustomPrompt="1"/>
          </p:nvPr>
        </p:nvSpPr>
        <p:spPr>
          <a:xfrm>
            <a:off x="9929906" y="2102542"/>
            <a:ext cx="1824598" cy="846528"/>
          </a:xfrm>
        </p:spPr>
        <p:txBody>
          <a:bodyPr>
            <a:noAutofit/>
          </a:bodyPr>
          <a:lstStyle>
            <a:lvl1pPr marL="0" indent="0" algn="l">
              <a:lnSpc>
                <a:spcPct val="100000"/>
              </a:lnSpc>
              <a:spcBef>
                <a:spcPts val="300"/>
              </a:spcBef>
              <a:buNone/>
              <a:defRPr sz="1600">
                <a:solidFill>
                  <a:schemeClr val="accent1"/>
                </a:solidFill>
                <a:latin typeface="+mj-lt"/>
              </a:defRPr>
            </a:lvl1pPr>
          </a:lstStyle>
          <a:p>
            <a:pPr lvl="0"/>
            <a:r>
              <a:rPr lang="en-GB" dirty="0"/>
              <a:t>Result 2</a:t>
            </a:r>
          </a:p>
          <a:p>
            <a:pPr lvl="0"/>
            <a:r>
              <a:rPr lang="en-GB" dirty="0"/>
              <a:t>XX</a:t>
            </a:r>
          </a:p>
        </p:txBody>
      </p:sp>
      <p:grpSp>
        <p:nvGrpSpPr>
          <p:cNvPr id="4" name="Group 3">
            <a:extLst>
              <a:ext uri="{FF2B5EF4-FFF2-40B4-BE49-F238E27FC236}">
                <a16:creationId xmlns:a16="http://schemas.microsoft.com/office/drawing/2014/main" id="{73120BDD-65ED-7015-2208-AEBBFE3852B7}"/>
              </a:ext>
            </a:extLst>
          </p:cNvPr>
          <p:cNvGrpSpPr/>
          <p:nvPr userDrawn="1"/>
        </p:nvGrpSpPr>
        <p:grpSpPr>
          <a:xfrm>
            <a:off x="7215542" y="3291739"/>
            <a:ext cx="5365714" cy="4479206"/>
            <a:chOff x="7067059" y="3136010"/>
            <a:chExt cx="4864076" cy="4060447"/>
          </a:xfrm>
        </p:grpSpPr>
        <p:pic>
          <p:nvPicPr>
            <p:cNvPr id="24" name="Graphic 23">
              <a:extLst>
                <a:ext uri="{FF2B5EF4-FFF2-40B4-BE49-F238E27FC236}">
                  <a16:creationId xmlns:a16="http://schemas.microsoft.com/office/drawing/2014/main" id="{B3BEE2BC-8101-80B1-C9DC-9F29EE3C482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67059" y="3136010"/>
              <a:ext cx="4864076" cy="4060447"/>
            </a:xfrm>
            <a:prstGeom prst="rect">
              <a:avLst/>
            </a:prstGeom>
          </p:spPr>
        </p:pic>
        <p:sp>
          <p:nvSpPr>
            <p:cNvPr id="2" name="Rectangle 1">
              <a:extLst>
                <a:ext uri="{FF2B5EF4-FFF2-40B4-BE49-F238E27FC236}">
                  <a16:creationId xmlns:a16="http://schemas.microsoft.com/office/drawing/2014/main" id="{F9B94C05-58EC-BEBF-D95B-330B45F61B57}"/>
                </a:ext>
              </a:extLst>
            </p:cNvPr>
            <p:cNvSpPr/>
            <p:nvPr userDrawn="1"/>
          </p:nvSpPr>
          <p:spPr>
            <a:xfrm>
              <a:off x="7266375" y="3352178"/>
              <a:ext cx="4470364" cy="2515962"/>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r>
                <a:rPr lang="en-GB" dirty="0">
                  <a:solidFill>
                    <a:schemeClr val="tx2"/>
                  </a:solidFill>
                </a:rPr>
                <a:t>Insert screenshot </a:t>
              </a:r>
            </a:p>
            <a:p>
              <a:pPr algn="ctr">
                <a:lnSpc>
                  <a:spcPct val="100000"/>
                </a:lnSpc>
              </a:pPr>
              <a:r>
                <a:rPr lang="en-GB" dirty="0">
                  <a:solidFill>
                    <a:schemeClr val="tx2"/>
                  </a:solidFill>
                </a:rPr>
                <a:t>7.71 x 13.7cm</a:t>
              </a:r>
            </a:p>
          </p:txBody>
        </p:sp>
      </p:grpSp>
      <p:sp>
        <p:nvSpPr>
          <p:cNvPr id="18" name="Picture Placeholder 7">
            <a:extLst>
              <a:ext uri="{FF2B5EF4-FFF2-40B4-BE49-F238E27FC236}">
                <a16:creationId xmlns:a16="http://schemas.microsoft.com/office/drawing/2014/main" id="{5ABA8B4F-DF22-BEFC-5D64-59BE2CC7C1A1}"/>
              </a:ext>
            </a:extLst>
          </p:cNvPr>
          <p:cNvSpPr>
            <a:spLocks noGrp="1"/>
          </p:cNvSpPr>
          <p:nvPr userDrawn="1">
            <p:ph type="pic" sz="quarter" idx="17" hasCustomPrompt="1"/>
          </p:nvPr>
        </p:nvSpPr>
        <p:spPr>
          <a:xfrm>
            <a:off x="303321" y="3530201"/>
            <a:ext cx="1719280" cy="522642"/>
          </a:xfrm>
          <a:ln>
            <a:noFill/>
          </a:ln>
        </p:spPr>
        <p:txBody>
          <a:bodyPr anchor="ctr">
            <a:normAutofit/>
          </a:bodyPr>
          <a:lstStyle>
            <a:lvl1pPr marL="0" indent="0" algn="ctr">
              <a:spcBef>
                <a:spcPts val="0"/>
              </a:spcBef>
              <a:buNone/>
              <a:defRPr sz="600">
                <a:solidFill>
                  <a:schemeClr val="tx2"/>
                </a:solidFill>
              </a:defRPr>
            </a:lvl1pPr>
          </a:lstStyle>
          <a:p>
            <a:r>
              <a:rPr lang="en-GB" dirty="0"/>
              <a:t>Add logo here</a:t>
            </a:r>
          </a:p>
          <a:p>
            <a:r>
              <a:rPr lang="en-GB" dirty="0"/>
              <a:t>1.45 x 4.42cm</a:t>
            </a:r>
          </a:p>
        </p:txBody>
      </p:sp>
      <p:sp>
        <p:nvSpPr>
          <p:cNvPr id="21" name="Picture Placeholder 7">
            <a:extLst>
              <a:ext uri="{FF2B5EF4-FFF2-40B4-BE49-F238E27FC236}">
                <a16:creationId xmlns:a16="http://schemas.microsoft.com/office/drawing/2014/main" id="{A78B8E1E-CF0D-A201-3CC6-8212FDD59E6F}"/>
              </a:ext>
            </a:extLst>
          </p:cNvPr>
          <p:cNvSpPr>
            <a:spLocks noGrp="1"/>
          </p:cNvSpPr>
          <p:nvPr userDrawn="1">
            <p:ph type="pic" sz="quarter" idx="18" hasCustomPrompt="1"/>
          </p:nvPr>
        </p:nvSpPr>
        <p:spPr>
          <a:xfrm>
            <a:off x="303321" y="2831786"/>
            <a:ext cx="1719280" cy="522642"/>
          </a:xfrm>
          <a:ln>
            <a:noFill/>
          </a:ln>
        </p:spPr>
        <p:txBody>
          <a:bodyPr anchor="ctr">
            <a:normAutofit/>
          </a:bodyPr>
          <a:lstStyle>
            <a:lvl1pPr marL="0" indent="0" algn="ctr">
              <a:spcBef>
                <a:spcPts val="0"/>
              </a:spcBef>
              <a:buNone/>
              <a:defRPr sz="600">
                <a:solidFill>
                  <a:schemeClr val="tx2"/>
                </a:solidFill>
              </a:defRPr>
            </a:lvl1pPr>
          </a:lstStyle>
          <a:p>
            <a:r>
              <a:rPr lang="en-GB" dirty="0"/>
              <a:t>Add logo here</a:t>
            </a:r>
          </a:p>
          <a:p>
            <a:r>
              <a:rPr lang="en-GB" dirty="0"/>
              <a:t>1.45 x 4.42cm</a:t>
            </a:r>
          </a:p>
        </p:txBody>
      </p:sp>
      <p:sp>
        <p:nvSpPr>
          <p:cNvPr id="22" name="Picture Placeholder 7">
            <a:extLst>
              <a:ext uri="{FF2B5EF4-FFF2-40B4-BE49-F238E27FC236}">
                <a16:creationId xmlns:a16="http://schemas.microsoft.com/office/drawing/2014/main" id="{56626A40-101D-D3F6-7894-1E9ABF1515BB}"/>
              </a:ext>
            </a:extLst>
          </p:cNvPr>
          <p:cNvSpPr>
            <a:spLocks noGrp="1"/>
          </p:cNvSpPr>
          <p:nvPr userDrawn="1">
            <p:ph type="pic" sz="quarter" idx="19" hasCustomPrompt="1"/>
          </p:nvPr>
        </p:nvSpPr>
        <p:spPr>
          <a:xfrm>
            <a:off x="303321" y="2133370"/>
            <a:ext cx="1719280" cy="522642"/>
          </a:xfrm>
          <a:ln>
            <a:noFill/>
          </a:ln>
        </p:spPr>
        <p:txBody>
          <a:bodyPr anchor="ctr">
            <a:normAutofit/>
          </a:bodyPr>
          <a:lstStyle>
            <a:lvl1pPr marL="0" indent="0" algn="ctr">
              <a:spcBef>
                <a:spcPts val="0"/>
              </a:spcBef>
              <a:buNone/>
              <a:defRPr sz="600">
                <a:solidFill>
                  <a:schemeClr val="tx2"/>
                </a:solidFill>
              </a:defRPr>
            </a:lvl1pPr>
          </a:lstStyle>
          <a:p>
            <a:r>
              <a:rPr lang="en-GB" dirty="0"/>
              <a:t>Add logo here</a:t>
            </a:r>
          </a:p>
          <a:p>
            <a:r>
              <a:rPr lang="en-GB" dirty="0"/>
              <a:t>1.45 x 4.42cm</a:t>
            </a:r>
          </a:p>
        </p:txBody>
      </p:sp>
      <p:sp>
        <p:nvSpPr>
          <p:cNvPr id="23" name="Picture Placeholder 7">
            <a:extLst>
              <a:ext uri="{FF2B5EF4-FFF2-40B4-BE49-F238E27FC236}">
                <a16:creationId xmlns:a16="http://schemas.microsoft.com/office/drawing/2014/main" id="{19D76FF3-4837-3467-C21F-A533F365C996}"/>
              </a:ext>
            </a:extLst>
          </p:cNvPr>
          <p:cNvSpPr>
            <a:spLocks noGrp="1"/>
          </p:cNvSpPr>
          <p:nvPr userDrawn="1">
            <p:ph type="pic" sz="quarter" idx="20" hasCustomPrompt="1"/>
          </p:nvPr>
        </p:nvSpPr>
        <p:spPr>
          <a:xfrm>
            <a:off x="303321" y="1434954"/>
            <a:ext cx="1719280" cy="522642"/>
          </a:xfrm>
          <a:ln>
            <a:noFill/>
          </a:ln>
        </p:spPr>
        <p:txBody>
          <a:bodyPr anchor="ctr">
            <a:normAutofit/>
          </a:bodyPr>
          <a:lstStyle>
            <a:lvl1pPr marL="0" indent="0" algn="ctr">
              <a:spcBef>
                <a:spcPts val="0"/>
              </a:spcBef>
              <a:buNone/>
              <a:defRPr sz="600">
                <a:solidFill>
                  <a:schemeClr val="tx2"/>
                </a:solidFill>
              </a:defRPr>
            </a:lvl1pPr>
          </a:lstStyle>
          <a:p>
            <a:r>
              <a:rPr lang="en-GB" dirty="0"/>
              <a:t>Add logo here</a:t>
            </a:r>
          </a:p>
          <a:p>
            <a:r>
              <a:rPr lang="en-GB" dirty="0"/>
              <a:t>1.45 x 4.42cm</a:t>
            </a:r>
          </a:p>
        </p:txBody>
      </p:sp>
      <p:sp>
        <p:nvSpPr>
          <p:cNvPr id="54" name="Oval 53">
            <a:extLst>
              <a:ext uri="{FF2B5EF4-FFF2-40B4-BE49-F238E27FC236}">
                <a16:creationId xmlns:a16="http://schemas.microsoft.com/office/drawing/2014/main" id="{9991D3D2-CD1E-4A40-8EBE-28F2C55FC6D6}"/>
              </a:ext>
            </a:extLst>
          </p:cNvPr>
          <p:cNvSpPr/>
          <p:nvPr userDrawn="1"/>
        </p:nvSpPr>
        <p:spPr>
          <a:xfrm>
            <a:off x="7189995" y="1415861"/>
            <a:ext cx="308837" cy="3088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a:p>
        </p:txBody>
      </p:sp>
      <p:cxnSp>
        <p:nvCxnSpPr>
          <p:cNvPr id="58" name="Straight Connector 57">
            <a:extLst>
              <a:ext uri="{FF2B5EF4-FFF2-40B4-BE49-F238E27FC236}">
                <a16:creationId xmlns:a16="http://schemas.microsoft.com/office/drawing/2014/main" id="{37298BB7-2E73-2017-6FB4-79CB9DF9BA3E}"/>
              </a:ext>
            </a:extLst>
          </p:cNvPr>
          <p:cNvCxnSpPr>
            <a:cxnSpLocks/>
          </p:cNvCxnSpPr>
          <p:nvPr userDrawn="1"/>
        </p:nvCxnSpPr>
        <p:spPr>
          <a:xfrm>
            <a:off x="2413884" y="1594424"/>
            <a:ext cx="0" cy="5521960"/>
          </a:xfrm>
          <a:prstGeom prst="line">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A24786CA-0A1C-52D1-759A-E2BF455F4F75}"/>
              </a:ext>
            </a:extLst>
          </p:cNvPr>
          <p:cNvSpPr/>
          <p:nvPr userDrawn="1"/>
        </p:nvSpPr>
        <p:spPr>
          <a:xfrm>
            <a:off x="2259466" y="1415861"/>
            <a:ext cx="308837" cy="3088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a:p>
        </p:txBody>
      </p:sp>
      <p:sp>
        <p:nvSpPr>
          <p:cNvPr id="60" name="Oval 59">
            <a:extLst>
              <a:ext uri="{FF2B5EF4-FFF2-40B4-BE49-F238E27FC236}">
                <a16:creationId xmlns:a16="http://schemas.microsoft.com/office/drawing/2014/main" id="{89D95044-324D-9DBC-8FF7-B0FFF0564CC6}"/>
              </a:ext>
            </a:extLst>
          </p:cNvPr>
          <p:cNvSpPr/>
          <p:nvPr userDrawn="1"/>
        </p:nvSpPr>
        <p:spPr>
          <a:xfrm>
            <a:off x="2259466" y="3573348"/>
            <a:ext cx="308837" cy="3088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a:p>
        </p:txBody>
      </p:sp>
      <p:sp>
        <p:nvSpPr>
          <p:cNvPr id="5" name="Title 1">
            <a:extLst>
              <a:ext uri="{FF2B5EF4-FFF2-40B4-BE49-F238E27FC236}">
                <a16:creationId xmlns:a16="http://schemas.microsoft.com/office/drawing/2014/main" id="{F317B0EE-F9D3-FAAD-868C-BB6F9A698BEC}"/>
              </a:ext>
            </a:extLst>
          </p:cNvPr>
          <p:cNvSpPr>
            <a:spLocks noGrp="1"/>
          </p:cNvSpPr>
          <p:nvPr>
            <p:ph type="title"/>
          </p:nvPr>
        </p:nvSpPr>
        <p:spPr>
          <a:xfrm>
            <a:off x="303321" y="320736"/>
            <a:ext cx="10383094" cy="522642"/>
          </a:xfrm>
          <a:prstGeom prst="rect">
            <a:avLst/>
          </a:prstGeom>
        </p:spPr>
        <p:txBody>
          <a:bodyPr/>
          <a:lstStyle>
            <a:lvl1pPr>
              <a:defRPr sz="3200">
                <a:solidFill>
                  <a:schemeClr val="tx2"/>
                </a:solidFill>
                <a:latin typeface="+mn-lt"/>
              </a:defRPr>
            </a:lvl1pPr>
          </a:lstStyle>
          <a:p>
            <a:r>
              <a:rPr lang="en-US"/>
              <a:t>Click to edit Master title style</a:t>
            </a:r>
            <a:endParaRPr lang="en-GB" dirty="0"/>
          </a:p>
        </p:txBody>
      </p:sp>
      <p:sp>
        <p:nvSpPr>
          <p:cNvPr id="6" name="Text Placeholder 5">
            <a:extLst>
              <a:ext uri="{FF2B5EF4-FFF2-40B4-BE49-F238E27FC236}">
                <a16:creationId xmlns:a16="http://schemas.microsoft.com/office/drawing/2014/main" id="{E7CD5643-57AB-6072-5F88-CBCE171DC1A8}"/>
              </a:ext>
            </a:extLst>
          </p:cNvPr>
          <p:cNvSpPr>
            <a:spLocks noGrp="1"/>
          </p:cNvSpPr>
          <p:nvPr>
            <p:ph type="body" sz="quarter" idx="10" hasCustomPrompt="1"/>
          </p:nvPr>
        </p:nvSpPr>
        <p:spPr>
          <a:xfrm>
            <a:off x="303213" y="794393"/>
            <a:ext cx="10382654" cy="341632"/>
          </a:xfrm>
        </p:spPr>
        <p:txBody>
          <a:bodyPr wrap="square">
            <a:spAutoFit/>
          </a:bodyPr>
          <a:lstStyle>
            <a:lvl1pPr marL="0" indent="0" algn="l" defTabSz="914400" rtl="0" eaLnBrk="1" latinLnBrk="0" hangingPunct="1">
              <a:buNone/>
              <a:defRPr kumimoji="0" lang="en-GB" sz="1800" b="0" i="0" u="none" strike="noStrike" kern="1200" cap="none" spc="0" normalizeH="0" baseline="0" dirty="0">
                <a:ln>
                  <a:noFill/>
                </a:ln>
                <a:solidFill>
                  <a:srgbClr val="23282C">
                    <a:alpha val="50000"/>
                  </a:srgbClr>
                </a:solidFill>
                <a:effectLst/>
                <a:uLnTx/>
                <a:uFillTx/>
                <a:latin typeface="Inter Light" panose="02000503000000020004" pitchFamily="2" charset="0"/>
                <a:ea typeface="Tahoma" panose="020B0604030504040204" pitchFamily="34" charset="0"/>
                <a:cs typeface="Tahoma" panose="020B0604030504040204" pitchFamily="34" charset="0"/>
              </a:defRPr>
            </a:lvl1pPr>
          </a:lstStyle>
          <a:p>
            <a:pPr lvl="0"/>
            <a:r>
              <a:rPr lang="en-US" dirty="0"/>
              <a:t>Click to edit sub title</a:t>
            </a:r>
            <a:endParaRPr lang="en-GB" dirty="0"/>
          </a:p>
        </p:txBody>
      </p:sp>
    </p:spTree>
    <p:extLst>
      <p:ext uri="{BB962C8B-B14F-4D97-AF65-F5344CB8AC3E}">
        <p14:creationId xmlns:p14="http://schemas.microsoft.com/office/powerpoint/2010/main" val="196893940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ase study with device - 3 result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31242CB-5178-1745-9182-9A48E0FFC7F4}"/>
              </a:ext>
            </a:extLst>
          </p:cNvPr>
          <p:cNvSpPr/>
          <p:nvPr userDrawn="1"/>
        </p:nvSpPr>
        <p:spPr>
          <a:xfrm>
            <a:off x="376177" y="6238754"/>
            <a:ext cx="5540315" cy="40011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cxnSp>
        <p:nvCxnSpPr>
          <p:cNvPr id="61" name="Straight Connector 60">
            <a:extLst>
              <a:ext uri="{FF2B5EF4-FFF2-40B4-BE49-F238E27FC236}">
                <a16:creationId xmlns:a16="http://schemas.microsoft.com/office/drawing/2014/main" id="{C160B3C3-F14E-2A75-1933-A806B5742BF2}"/>
              </a:ext>
            </a:extLst>
          </p:cNvPr>
          <p:cNvCxnSpPr>
            <a:cxnSpLocks/>
          </p:cNvCxnSpPr>
          <p:nvPr userDrawn="1"/>
        </p:nvCxnSpPr>
        <p:spPr>
          <a:xfrm>
            <a:off x="2413884" y="1594424"/>
            <a:ext cx="0" cy="5521960"/>
          </a:xfrm>
          <a:prstGeom prst="line">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24BDA5EA-D0B6-59B6-54B6-D70ACA3086DF}"/>
              </a:ext>
            </a:extLst>
          </p:cNvPr>
          <p:cNvSpPr/>
          <p:nvPr userDrawn="1"/>
        </p:nvSpPr>
        <p:spPr>
          <a:xfrm>
            <a:off x="2259466" y="1415861"/>
            <a:ext cx="308837" cy="3088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a:p>
        </p:txBody>
      </p:sp>
      <p:sp>
        <p:nvSpPr>
          <p:cNvPr id="8" name="Title 1">
            <a:extLst>
              <a:ext uri="{FF2B5EF4-FFF2-40B4-BE49-F238E27FC236}">
                <a16:creationId xmlns:a16="http://schemas.microsoft.com/office/drawing/2014/main" id="{5AB05C53-BF34-47A1-9C2B-56325D492170}"/>
              </a:ext>
            </a:extLst>
          </p:cNvPr>
          <p:cNvSpPr txBox="1">
            <a:spLocks/>
          </p:cNvSpPr>
          <p:nvPr userDrawn="1"/>
        </p:nvSpPr>
        <p:spPr>
          <a:xfrm>
            <a:off x="303321" y="320736"/>
            <a:ext cx="9421250" cy="522642"/>
          </a:xfrm>
          <a:prstGeom prst="rect">
            <a:avLst/>
          </a:prstGeom>
        </p:spPr>
        <p:txBody>
          <a:bodyPr/>
          <a:lstStyle>
            <a:lvl1pPr algn="l" defTabSz="914400" rtl="0" eaLnBrk="1" latinLnBrk="0" hangingPunct="1">
              <a:lnSpc>
                <a:spcPct val="90000"/>
              </a:lnSpc>
              <a:spcBef>
                <a:spcPct val="0"/>
              </a:spcBef>
              <a:buNone/>
              <a:defRPr sz="2800" kern="1200">
                <a:solidFill>
                  <a:srgbClr val="23282C"/>
                </a:solidFill>
                <a:latin typeface="Whitney Medium" pitchFamily="50" charset="0"/>
                <a:ea typeface="Tahoma" panose="020B0604030504040204" pitchFamily="34" charset="0"/>
                <a:cs typeface="Tahoma" panose="020B0604030504040204" pitchFamily="34" charset="0"/>
              </a:defRPr>
            </a:lvl1pPr>
          </a:lstStyle>
          <a:p>
            <a:endParaRPr lang="en-GB" dirty="0">
              <a:solidFill>
                <a:schemeClr val="bg1"/>
              </a:solidFill>
              <a:latin typeface="Inter Medium" panose="02000503000000020004" pitchFamily="2" charset="0"/>
            </a:endParaRPr>
          </a:p>
        </p:txBody>
      </p:sp>
      <p:sp>
        <p:nvSpPr>
          <p:cNvPr id="10" name="Text Placeholder 12">
            <a:extLst>
              <a:ext uri="{FF2B5EF4-FFF2-40B4-BE49-F238E27FC236}">
                <a16:creationId xmlns:a16="http://schemas.microsoft.com/office/drawing/2014/main" id="{688AFCFD-9635-227D-F21F-4DAA6ED835F6}"/>
              </a:ext>
            </a:extLst>
          </p:cNvPr>
          <p:cNvSpPr>
            <a:spLocks noGrp="1"/>
          </p:cNvSpPr>
          <p:nvPr>
            <p:ph type="body" sz="quarter" idx="11" hasCustomPrompt="1"/>
          </p:nvPr>
        </p:nvSpPr>
        <p:spPr>
          <a:xfrm>
            <a:off x="2620125" y="1413639"/>
            <a:ext cx="4336074" cy="1892903"/>
          </a:xfrm>
        </p:spPr>
        <p:txBody>
          <a:bodyPr tIns="36000" bIns="36000">
            <a:noAutofit/>
          </a:bodyPr>
          <a:lstStyle>
            <a:lvl1pPr marL="0" indent="0">
              <a:lnSpc>
                <a:spcPct val="100000"/>
              </a:lnSpc>
              <a:buNone/>
              <a:defRPr sz="1800">
                <a:solidFill>
                  <a:schemeClr val="accent1"/>
                </a:solidFill>
                <a:latin typeface="+mj-lt"/>
              </a:defRPr>
            </a:lvl1pPr>
            <a:lvl5pPr>
              <a:defRPr/>
            </a:lvl5pPr>
          </a:lstStyle>
          <a:p>
            <a:pPr lvl="0"/>
            <a:r>
              <a:rPr lang="en-US" dirty="0"/>
              <a:t>Please insert a brief outline of the case study here. Please stick to the textbox boundary. Ensure that font size is 18pt.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(135 char)</a:t>
            </a:r>
            <a:endParaRPr lang="en-GB" dirty="0"/>
          </a:p>
        </p:txBody>
      </p:sp>
      <p:sp>
        <p:nvSpPr>
          <p:cNvPr id="12" name="Text Placeholder 12">
            <a:extLst>
              <a:ext uri="{FF2B5EF4-FFF2-40B4-BE49-F238E27FC236}">
                <a16:creationId xmlns:a16="http://schemas.microsoft.com/office/drawing/2014/main" id="{411ED4D5-7DCD-75CD-D35C-7D537C937FD8}"/>
              </a:ext>
            </a:extLst>
          </p:cNvPr>
          <p:cNvSpPr>
            <a:spLocks noGrp="1"/>
          </p:cNvSpPr>
          <p:nvPr>
            <p:ph type="body" sz="quarter" idx="12" hasCustomPrompt="1"/>
          </p:nvPr>
        </p:nvSpPr>
        <p:spPr>
          <a:xfrm>
            <a:off x="2620124" y="3553520"/>
            <a:ext cx="4336075" cy="2137819"/>
          </a:xfrm>
        </p:spPr>
        <p:txBody>
          <a:bodyPr>
            <a:noAutofit/>
          </a:bodyPr>
          <a:lstStyle>
            <a:lvl1pPr marL="0" indent="0">
              <a:lnSpc>
                <a:spcPct val="100000"/>
              </a:lnSpc>
              <a:buNone/>
              <a:defRPr sz="1800">
                <a:solidFill>
                  <a:schemeClr val="tx2"/>
                </a:solidFill>
                <a:latin typeface="+mn-lt"/>
              </a:defRPr>
            </a:lvl1pPr>
            <a:lvl5pPr>
              <a:defRPr/>
            </a:lvl5pPr>
          </a:lstStyle>
          <a:p>
            <a:pPr lvl="0"/>
            <a:r>
              <a:rPr lang="en-US" dirty="0"/>
              <a:t>Please insert the further case study context here. Ensure that font is minimum size of 18pt.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(242 char)</a:t>
            </a:r>
            <a:endParaRPr lang="en-GB" dirty="0"/>
          </a:p>
        </p:txBody>
      </p:sp>
      <p:sp>
        <p:nvSpPr>
          <p:cNvPr id="15" name="Text Placeholder 27">
            <a:extLst>
              <a:ext uri="{FF2B5EF4-FFF2-40B4-BE49-F238E27FC236}">
                <a16:creationId xmlns:a16="http://schemas.microsoft.com/office/drawing/2014/main" id="{9E1492CE-9EA1-2DA6-D8FD-A7B4A30A2565}"/>
              </a:ext>
            </a:extLst>
          </p:cNvPr>
          <p:cNvSpPr>
            <a:spLocks noGrp="1"/>
          </p:cNvSpPr>
          <p:nvPr>
            <p:ph type="body" sz="quarter" idx="13" hasCustomPrompt="1"/>
          </p:nvPr>
        </p:nvSpPr>
        <p:spPr>
          <a:xfrm>
            <a:off x="7559515" y="1405380"/>
            <a:ext cx="3136677" cy="341631"/>
          </a:xfrm>
        </p:spPr>
        <p:txBody>
          <a:bodyPr>
            <a:noAutofit/>
          </a:bodyPr>
          <a:lstStyle>
            <a:lvl1pPr marL="0" indent="0">
              <a:lnSpc>
                <a:spcPct val="100000"/>
              </a:lnSpc>
              <a:buNone/>
              <a:defRPr sz="1800">
                <a:solidFill>
                  <a:schemeClr val="accent1"/>
                </a:solidFill>
                <a:latin typeface="Inter SemiBold" panose="02000503000000020004" pitchFamily="2" charset="0"/>
              </a:defRPr>
            </a:lvl1pPr>
            <a:lvl5pPr>
              <a:defRPr/>
            </a:lvl5pPr>
          </a:lstStyle>
          <a:p>
            <a:pPr lvl="0"/>
            <a:r>
              <a:rPr lang="en-US" dirty="0"/>
              <a:t>Results</a:t>
            </a:r>
            <a:endParaRPr lang="en-GB" dirty="0"/>
          </a:p>
        </p:txBody>
      </p:sp>
      <p:cxnSp>
        <p:nvCxnSpPr>
          <p:cNvPr id="16" name="Straight Connector 15">
            <a:extLst>
              <a:ext uri="{FF2B5EF4-FFF2-40B4-BE49-F238E27FC236}">
                <a16:creationId xmlns:a16="http://schemas.microsoft.com/office/drawing/2014/main" id="{1BD7CD10-FDD0-E738-6680-3C751A7F8AFE}"/>
              </a:ext>
            </a:extLst>
          </p:cNvPr>
          <p:cNvCxnSpPr>
            <a:cxnSpLocks/>
          </p:cNvCxnSpPr>
          <p:nvPr userDrawn="1"/>
        </p:nvCxnSpPr>
        <p:spPr>
          <a:xfrm flipH="1">
            <a:off x="7333061" y="1495331"/>
            <a:ext cx="6524" cy="2700151"/>
          </a:xfrm>
          <a:prstGeom prst="line">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BE63DDF5-2FA8-CD23-8F96-978FAD7DC640}"/>
              </a:ext>
            </a:extLst>
          </p:cNvPr>
          <p:cNvSpPr/>
          <p:nvPr userDrawn="1"/>
        </p:nvSpPr>
        <p:spPr>
          <a:xfrm>
            <a:off x="7559516" y="1955800"/>
            <a:ext cx="1366793" cy="1140012"/>
          </a:xfrm>
          <a:prstGeom prst="roundRect">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lstStyle/>
          <a:p>
            <a:pPr lvl="0" algn="l">
              <a:lnSpc>
                <a:spcPct val="100000"/>
              </a:lnSpc>
              <a:defRPr/>
            </a:pPr>
            <a:endParaRPr lang="en-GB" sz="1050">
              <a:solidFill>
                <a:schemeClr val="accent1"/>
              </a:solidFill>
            </a:endParaRPr>
          </a:p>
        </p:txBody>
      </p:sp>
      <p:sp>
        <p:nvSpPr>
          <p:cNvPr id="34" name="Text Placeholder 34">
            <a:extLst>
              <a:ext uri="{FF2B5EF4-FFF2-40B4-BE49-F238E27FC236}">
                <a16:creationId xmlns:a16="http://schemas.microsoft.com/office/drawing/2014/main" id="{CD3B7C5B-8ACA-A3C8-437F-85874724C155}"/>
              </a:ext>
            </a:extLst>
          </p:cNvPr>
          <p:cNvSpPr>
            <a:spLocks noGrp="1"/>
          </p:cNvSpPr>
          <p:nvPr userDrawn="1">
            <p:ph type="body" sz="quarter" idx="14" hasCustomPrompt="1"/>
          </p:nvPr>
        </p:nvSpPr>
        <p:spPr>
          <a:xfrm>
            <a:off x="7703332" y="2102542"/>
            <a:ext cx="1079161" cy="846528"/>
          </a:xfrm>
        </p:spPr>
        <p:txBody>
          <a:bodyPr>
            <a:noAutofit/>
          </a:bodyPr>
          <a:lstStyle>
            <a:lvl1pPr marL="0" indent="0" algn="l">
              <a:lnSpc>
                <a:spcPct val="100000"/>
              </a:lnSpc>
              <a:spcBef>
                <a:spcPts val="300"/>
              </a:spcBef>
              <a:buNone/>
              <a:defRPr sz="1600">
                <a:solidFill>
                  <a:schemeClr val="accent1"/>
                </a:solidFill>
                <a:latin typeface="+mj-lt"/>
              </a:defRPr>
            </a:lvl1pPr>
          </a:lstStyle>
          <a:p>
            <a:pPr lvl="0"/>
            <a:r>
              <a:rPr lang="en-GB" dirty="0"/>
              <a:t>Result 1</a:t>
            </a:r>
          </a:p>
          <a:p>
            <a:pPr lvl="0"/>
            <a:r>
              <a:rPr lang="en-GB" dirty="0"/>
              <a:t>XX</a:t>
            </a:r>
          </a:p>
        </p:txBody>
      </p:sp>
      <p:grpSp>
        <p:nvGrpSpPr>
          <p:cNvPr id="39" name="Group 38">
            <a:extLst>
              <a:ext uri="{FF2B5EF4-FFF2-40B4-BE49-F238E27FC236}">
                <a16:creationId xmlns:a16="http://schemas.microsoft.com/office/drawing/2014/main" id="{2A62D1B5-6ECD-356E-485B-57BF32A3C8BA}"/>
              </a:ext>
            </a:extLst>
          </p:cNvPr>
          <p:cNvGrpSpPr/>
          <p:nvPr userDrawn="1"/>
        </p:nvGrpSpPr>
        <p:grpSpPr>
          <a:xfrm>
            <a:off x="7215542" y="3291739"/>
            <a:ext cx="5365714" cy="4479206"/>
            <a:chOff x="7067059" y="3136010"/>
            <a:chExt cx="4864076" cy="4060447"/>
          </a:xfrm>
        </p:grpSpPr>
        <p:pic>
          <p:nvPicPr>
            <p:cNvPr id="40" name="Graphic 39">
              <a:extLst>
                <a:ext uri="{FF2B5EF4-FFF2-40B4-BE49-F238E27FC236}">
                  <a16:creationId xmlns:a16="http://schemas.microsoft.com/office/drawing/2014/main" id="{C1CCA341-F644-BD88-8531-5E1AD7AC623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67059" y="3136010"/>
              <a:ext cx="4864076" cy="4060447"/>
            </a:xfrm>
            <a:prstGeom prst="rect">
              <a:avLst/>
            </a:prstGeom>
          </p:spPr>
        </p:pic>
        <p:sp>
          <p:nvSpPr>
            <p:cNvPr id="41" name="Rectangle 40">
              <a:extLst>
                <a:ext uri="{FF2B5EF4-FFF2-40B4-BE49-F238E27FC236}">
                  <a16:creationId xmlns:a16="http://schemas.microsoft.com/office/drawing/2014/main" id="{FFEF1B86-DC05-F7C4-633E-2010B103B861}"/>
                </a:ext>
              </a:extLst>
            </p:cNvPr>
            <p:cNvSpPr/>
            <p:nvPr userDrawn="1"/>
          </p:nvSpPr>
          <p:spPr>
            <a:xfrm>
              <a:off x="7266375" y="3352178"/>
              <a:ext cx="4470364" cy="2515962"/>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r>
                <a:rPr lang="en-GB" dirty="0">
                  <a:solidFill>
                    <a:schemeClr val="tx2"/>
                  </a:solidFill>
                </a:rPr>
                <a:t>Insert screenshot </a:t>
              </a:r>
            </a:p>
            <a:p>
              <a:pPr algn="ctr">
                <a:lnSpc>
                  <a:spcPct val="100000"/>
                </a:lnSpc>
              </a:pPr>
              <a:r>
                <a:rPr lang="en-GB" dirty="0">
                  <a:solidFill>
                    <a:schemeClr val="tx2"/>
                  </a:solidFill>
                </a:rPr>
                <a:t>7.71 x 13.7cm</a:t>
              </a:r>
            </a:p>
          </p:txBody>
        </p:sp>
      </p:grpSp>
      <p:sp>
        <p:nvSpPr>
          <p:cNvPr id="42" name="Picture Placeholder 7">
            <a:extLst>
              <a:ext uri="{FF2B5EF4-FFF2-40B4-BE49-F238E27FC236}">
                <a16:creationId xmlns:a16="http://schemas.microsoft.com/office/drawing/2014/main" id="{92EF563E-8975-E31A-C0E9-BB2C681068FE}"/>
              </a:ext>
            </a:extLst>
          </p:cNvPr>
          <p:cNvSpPr>
            <a:spLocks noGrp="1"/>
          </p:cNvSpPr>
          <p:nvPr userDrawn="1">
            <p:ph type="pic" sz="quarter" idx="17" hasCustomPrompt="1"/>
          </p:nvPr>
        </p:nvSpPr>
        <p:spPr>
          <a:xfrm>
            <a:off x="303321" y="3530201"/>
            <a:ext cx="1719280" cy="522642"/>
          </a:xfrm>
          <a:ln>
            <a:noFill/>
          </a:ln>
        </p:spPr>
        <p:txBody>
          <a:bodyPr anchor="ctr">
            <a:normAutofit/>
          </a:bodyPr>
          <a:lstStyle>
            <a:lvl1pPr marL="0" indent="0" algn="ctr">
              <a:spcBef>
                <a:spcPts val="0"/>
              </a:spcBef>
              <a:buNone/>
              <a:defRPr sz="600">
                <a:solidFill>
                  <a:schemeClr val="tx2"/>
                </a:solidFill>
              </a:defRPr>
            </a:lvl1pPr>
          </a:lstStyle>
          <a:p>
            <a:r>
              <a:rPr lang="en-GB" dirty="0"/>
              <a:t>Add logo here</a:t>
            </a:r>
          </a:p>
          <a:p>
            <a:r>
              <a:rPr lang="en-GB" dirty="0"/>
              <a:t>1.45 x 4.42cm</a:t>
            </a:r>
          </a:p>
        </p:txBody>
      </p:sp>
      <p:sp>
        <p:nvSpPr>
          <p:cNvPr id="43" name="Picture Placeholder 7">
            <a:extLst>
              <a:ext uri="{FF2B5EF4-FFF2-40B4-BE49-F238E27FC236}">
                <a16:creationId xmlns:a16="http://schemas.microsoft.com/office/drawing/2014/main" id="{86E45534-AB11-460D-4F2B-F4415E4B3ED3}"/>
              </a:ext>
            </a:extLst>
          </p:cNvPr>
          <p:cNvSpPr>
            <a:spLocks noGrp="1"/>
          </p:cNvSpPr>
          <p:nvPr userDrawn="1">
            <p:ph type="pic" sz="quarter" idx="18" hasCustomPrompt="1"/>
          </p:nvPr>
        </p:nvSpPr>
        <p:spPr>
          <a:xfrm>
            <a:off x="303321" y="2831786"/>
            <a:ext cx="1719280" cy="522642"/>
          </a:xfrm>
          <a:ln>
            <a:noFill/>
          </a:ln>
        </p:spPr>
        <p:txBody>
          <a:bodyPr anchor="ctr">
            <a:normAutofit/>
          </a:bodyPr>
          <a:lstStyle>
            <a:lvl1pPr marL="0" indent="0" algn="ctr">
              <a:spcBef>
                <a:spcPts val="0"/>
              </a:spcBef>
              <a:buNone/>
              <a:defRPr sz="600">
                <a:solidFill>
                  <a:schemeClr val="tx2"/>
                </a:solidFill>
              </a:defRPr>
            </a:lvl1pPr>
          </a:lstStyle>
          <a:p>
            <a:r>
              <a:rPr lang="en-GB" dirty="0"/>
              <a:t>Add logo here</a:t>
            </a:r>
          </a:p>
          <a:p>
            <a:r>
              <a:rPr lang="en-GB" dirty="0"/>
              <a:t>1.45 x 4.42cm</a:t>
            </a:r>
          </a:p>
        </p:txBody>
      </p:sp>
      <p:sp>
        <p:nvSpPr>
          <p:cNvPr id="44" name="Picture Placeholder 7">
            <a:extLst>
              <a:ext uri="{FF2B5EF4-FFF2-40B4-BE49-F238E27FC236}">
                <a16:creationId xmlns:a16="http://schemas.microsoft.com/office/drawing/2014/main" id="{BC1B681C-3632-FF7C-674C-25793CF78FDE}"/>
              </a:ext>
            </a:extLst>
          </p:cNvPr>
          <p:cNvSpPr>
            <a:spLocks noGrp="1"/>
          </p:cNvSpPr>
          <p:nvPr userDrawn="1">
            <p:ph type="pic" sz="quarter" idx="19" hasCustomPrompt="1"/>
          </p:nvPr>
        </p:nvSpPr>
        <p:spPr>
          <a:xfrm>
            <a:off x="303321" y="2133370"/>
            <a:ext cx="1719280" cy="522642"/>
          </a:xfrm>
          <a:ln>
            <a:noFill/>
          </a:ln>
        </p:spPr>
        <p:txBody>
          <a:bodyPr anchor="ctr">
            <a:normAutofit/>
          </a:bodyPr>
          <a:lstStyle>
            <a:lvl1pPr marL="0" indent="0" algn="ctr">
              <a:spcBef>
                <a:spcPts val="0"/>
              </a:spcBef>
              <a:buNone/>
              <a:defRPr sz="600">
                <a:solidFill>
                  <a:schemeClr val="tx2"/>
                </a:solidFill>
              </a:defRPr>
            </a:lvl1pPr>
          </a:lstStyle>
          <a:p>
            <a:r>
              <a:rPr lang="en-GB" dirty="0"/>
              <a:t>Add logo here</a:t>
            </a:r>
          </a:p>
          <a:p>
            <a:r>
              <a:rPr lang="en-GB" dirty="0"/>
              <a:t>1.45 x 4.42cm</a:t>
            </a:r>
          </a:p>
        </p:txBody>
      </p:sp>
      <p:sp>
        <p:nvSpPr>
          <p:cNvPr id="45" name="Picture Placeholder 7">
            <a:extLst>
              <a:ext uri="{FF2B5EF4-FFF2-40B4-BE49-F238E27FC236}">
                <a16:creationId xmlns:a16="http://schemas.microsoft.com/office/drawing/2014/main" id="{439CB259-2C53-9715-E31B-80FCA52BEFAE}"/>
              </a:ext>
            </a:extLst>
          </p:cNvPr>
          <p:cNvSpPr>
            <a:spLocks noGrp="1"/>
          </p:cNvSpPr>
          <p:nvPr userDrawn="1">
            <p:ph type="pic" sz="quarter" idx="20" hasCustomPrompt="1"/>
          </p:nvPr>
        </p:nvSpPr>
        <p:spPr>
          <a:xfrm>
            <a:off x="303321" y="1434954"/>
            <a:ext cx="1719280" cy="522642"/>
          </a:xfrm>
          <a:ln>
            <a:noFill/>
          </a:ln>
        </p:spPr>
        <p:txBody>
          <a:bodyPr anchor="ctr">
            <a:normAutofit/>
          </a:bodyPr>
          <a:lstStyle>
            <a:lvl1pPr marL="0" indent="0" algn="ctr">
              <a:spcBef>
                <a:spcPts val="0"/>
              </a:spcBef>
              <a:buNone/>
              <a:defRPr sz="600">
                <a:solidFill>
                  <a:schemeClr val="tx2"/>
                </a:solidFill>
              </a:defRPr>
            </a:lvl1pPr>
          </a:lstStyle>
          <a:p>
            <a:r>
              <a:rPr lang="en-GB" dirty="0"/>
              <a:t>Add logo here</a:t>
            </a:r>
          </a:p>
          <a:p>
            <a:r>
              <a:rPr lang="en-GB" dirty="0"/>
              <a:t>1.45 x 4.42cm</a:t>
            </a:r>
          </a:p>
        </p:txBody>
      </p:sp>
      <p:sp>
        <p:nvSpPr>
          <p:cNvPr id="48" name="Oval 47">
            <a:extLst>
              <a:ext uri="{FF2B5EF4-FFF2-40B4-BE49-F238E27FC236}">
                <a16:creationId xmlns:a16="http://schemas.microsoft.com/office/drawing/2014/main" id="{517DD89B-9080-9E45-238E-FC9AB0599102}"/>
              </a:ext>
            </a:extLst>
          </p:cNvPr>
          <p:cNvSpPr/>
          <p:nvPr userDrawn="1"/>
        </p:nvSpPr>
        <p:spPr>
          <a:xfrm>
            <a:off x="2259466" y="3573348"/>
            <a:ext cx="308837" cy="3088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a:p>
        </p:txBody>
      </p:sp>
      <p:sp>
        <p:nvSpPr>
          <p:cNvPr id="49" name="Oval 48">
            <a:extLst>
              <a:ext uri="{FF2B5EF4-FFF2-40B4-BE49-F238E27FC236}">
                <a16:creationId xmlns:a16="http://schemas.microsoft.com/office/drawing/2014/main" id="{B6040C80-E6BE-E40B-B3BA-E2FAD9DE681E}"/>
              </a:ext>
            </a:extLst>
          </p:cNvPr>
          <p:cNvSpPr/>
          <p:nvPr userDrawn="1"/>
        </p:nvSpPr>
        <p:spPr>
          <a:xfrm>
            <a:off x="7189995" y="1415861"/>
            <a:ext cx="308837" cy="3088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a:p>
        </p:txBody>
      </p:sp>
      <p:sp>
        <p:nvSpPr>
          <p:cNvPr id="57" name="Rectangle: Rounded Corners 56">
            <a:extLst>
              <a:ext uri="{FF2B5EF4-FFF2-40B4-BE49-F238E27FC236}">
                <a16:creationId xmlns:a16="http://schemas.microsoft.com/office/drawing/2014/main" id="{6B511435-0BAA-8F81-F741-F557E261AFDB}"/>
              </a:ext>
            </a:extLst>
          </p:cNvPr>
          <p:cNvSpPr/>
          <p:nvPr userDrawn="1"/>
        </p:nvSpPr>
        <p:spPr>
          <a:xfrm>
            <a:off x="9037030" y="1955800"/>
            <a:ext cx="1366793" cy="1140012"/>
          </a:xfrm>
          <a:prstGeom prst="roundRect">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lstStyle/>
          <a:p>
            <a:pPr lvl="0" algn="l">
              <a:lnSpc>
                <a:spcPct val="100000"/>
              </a:lnSpc>
              <a:defRPr/>
            </a:pPr>
            <a:endParaRPr lang="en-GB" sz="1050">
              <a:solidFill>
                <a:schemeClr val="accent1"/>
              </a:solidFill>
            </a:endParaRPr>
          </a:p>
        </p:txBody>
      </p:sp>
      <p:sp>
        <p:nvSpPr>
          <p:cNvPr id="58" name="Text Placeholder 34">
            <a:extLst>
              <a:ext uri="{FF2B5EF4-FFF2-40B4-BE49-F238E27FC236}">
                <a16:creationId xmlns:a16="http://schemas.microsoft.com/office/drawing/2014/main" id="{25B6C127-C2B1-BCF8-B3CC-23BC78B8FCF0}"/>
              </a:ext>
            </a:extLst>
          </p:cNvPr>
          <p:cNvSpPr>
            <a:spLocks noGrp="1"/>
          </p:cNvSpPr>
          <p:nvPr>
            <p:ph type="body" sz="quarter" idx="21" hasCustomPrompt="1"/>
          </p:nvPr>
        </p:nvSpPr>
        <p:spPr>
          <a:xfrm>
            <a:off x="9180846" y="2102542"/>
            <a:ext cx="1079161" cy="846528"/>
          </a:xfrm>
        </p:spPr>
        <p:txBody>
          <a:bodyPr>
            <a:noAutofit/>
          </a:bodyPr>
          <a:lstStyle>
            <a:lvl1pPr marL="0" indent="0" algn="l">
              <a:lnSpc>
                <a:spcPct val="100000"/>
              </a:lnSpc>
              <a:spcBef>
                <a:spcPts val="300"/>
              </a:spcBef>
              <a:buNone/>
              <a:defRPr sz="1600">
                <a:solidFill>
                  <a:schemeClr val="accent1"/>
                </a:solidFill>
                <a:latin typeface="+mj-lt"/>
              </a:defRPr>
            </a:lvl1pPr>
          </a:lstStyle>
          <a:p>
            <a:pPr lvl="0"/>
            <a:r>
              <a:rPr lang="en-GB" dirty="0"/>
              <a:t>Result 2</a:t>
            </a:r>
          </a:p>
          <a:p>
            <a:pPr lvl="0"/>
            <a:r>
              <a:rPr lang="en-GB" dirty="0"/>
              <a:t>XX</a:t>
            </a:r>
          </a:p>
        </p:txBody>
      </p:sp>
      <p:sp>
        <p:nvSpPr>
          <p:cNvPr id="59" name="Rectangle: Rounded Corners 58">
            <a:extLst>
              <a:ext uri="{FF2B5EF4-FFF2-40B4-BE49-F238E27FC236}">
                <a16:creationId xmlns:a16="http://schemas.microsoft.com/office/drawing/2014/main" id="{8896C692-D894-CAE7-5052-5A8EE6FA3176}"/>
              </a:ext>
            </a:extLst>
          </p:cNvPr>
          <p:cNvSpPr/>
          <p:nvPr userDrawn="1"/>
        </p:nvSpPr>
        <p:spPr>
          <a:xfrm>
            <a:off x="10514545" y="1955800"/>
            <a:ext cx="1366793" cy="1140012"/>
          </a:xfrm>
          <a:prstGeom prst="roundRect">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lstStyle/>
          <a:p>
            <a:pPr lvl="0" algn="l">
              <a:lnSpc>
                <a:spcPct val="100000"/>
              </a:lnSpc>
              <a:defRPr/>
            </a:pPr>
            <a:endParaRPr lang="en-GB" sz="1000">
              <a:solidFill>
                <a:schemeClr val="accent1"/>
              </a:solidFill>
            </a:endParaRPr>
          </a:p>
        </p:txBody>
      </p:sp>
      <p:sp>
        <p:nvSpPr>
          <p:cNvPr id="60" name="Text Placeholder 34">
            <a:extLst>
              <a:ext uri="{FF2B5EF4-FFF2-40B4-BE49-F238E27FC236}">
                <a16:creationId xmlns:a16="http://schemas.microsoft.com/office/drawing/2014/main" id="{6CD7D0DF-5516-D289-30E3-715E02D1549B}"/>
              </a:ext>
            </a:extLst>
          </p:cNvPr>
          <p:cNvSpPr>
            <a:spLocks noGrp="1"/>
          </p:cNvSpPr>
          <p:nvPr>
            <p:ph type="body" sz="quarter" idx="22" hasCustomPrompt="1"/>
          </p:nvPr>
        </p:nvSpPr>
        <p:spPr>
          <a:xfrm>
            <a:off x="10658361" y="2102542"/>
            <a:ext cx="1079161" cy="846528"/>
          </a:xfrm>
        </p:spPr>
        <p:txBody>
          <a:bodyPr>
            <a:noAutofit/>
          </a:bodyPr>
          <a:lstStyle>
            <a:lvl1pPr marL="0" indent="0" algn="l">
              <a:lnSpc>
                <a:spcPct val="100000"/>
              </a:lnSpc>
              <a:spcBef>
                <a:spcPts val="300"/>
              </a:spcBef>
              <a:buNone/>
              <a:defRPr sz="1600">
                <a:solidFill>
                  <a:schemeClr val="accent1"/>
                </a:solidFill>
                <a:latin typeface="+mj-lt"/>
              </a:defRPr>
            </a:lvl1pPr>
          </a:lstStyle>
          <a:p>
            <a:pPr lvl="0"/>
            <a:r>
              <a:rPr lang="en-GB" dirty="0"/>
              <a:t>Result 3</a:t>
            </a:r>
          </a:p>
          <a:p>
            <a:pPr lvl="0"/>
            <a:r>
              <a:rPr lang="en-GB" dirty="0"/>
              <a:t>XX</a:t>
            </a:r>
          </a:p>
        </p:txBody>
      </p:sp>
      <p:sp>
        <p:nvSpPr>
          <p:cNvPr id="9" name="Title 1">
            <a:extLst>
              <a:ext uri="{FF2B5EF4-FFF2-40B4-BE49-F238E27FC236}">
                <a16:creationId xmlns:a16="http://schemas.microsoft.com/office/drawing/2014/main" id="{7DB6021B-6902-8273-A2BE-1E20CD0A2521}"/>
              </a:ext>
            </a:extLst>
          </p:cNvPr>
          <p:cNvSpPr>
            <a:spLocks noGrp="1"/>
          </p:cNvSpPr>
          <p:nvPr>
            <p:ph type="title"/>
          </p:nvPr>
        </p:nvSpPr>
        <p:spPr>
          <a:xfrm>
            <a:off x="303321" y="320736"/>
            <a:ext cx="10383094" cy="522642"/>
          </a:xfrm>
          <a:prstGeom prst="rect">
            <a:avLst/>
          </a:prstGeom>
        </p:spPr>
        <p:txBody>
          <a:bodyPr/>
          <a:lstStyle>
            <a:lvl1pPr>
              <a:defRPr sz="3200">
                <a:solidFill>
                  <a:schemeClr val="tx2"/>
                </a:solidFill>
                <a:latin typeface="+mn-lt"/>
              </a:defRPr>
            </a:lvl1pPr>
          </a:lstStyle>
          <a:p>
            <a:r>
              <a:rPr lang="en-US"/>
              <a:t>Click to edit Master title style</a:t>
            </a:r>
            <a:endParaRPr lang="en-GB" dirty="0"/>
          </a:p>
        </p:txBody>
      </p:sp>
      <p:sp>
        <p:nvSpPr>
          <p:cNvPr id="11" name="Text Placeholder 5">
            <a:extLst>
              <a:ext uri="{FF2B5EF4-FFF2-40B4-BE49-F238E27FC236}">
                <a16:creationId xmlns:a16="http://schemas.microsoft.com/office/drawing/2014/main" id="{3F0950DE-1651-3156-C82D-92EEF4657364}"/>
              </a:ext>
            </a:extLst>
          </p:cNvPr>
          <p:cNvSpPr>
            <a:spLocks noGrp="1"/>
          </p:cNvSpPr>
          <p:nvPr>
            <p:ph type="body" sz="quarter" idx="10" hasCustomPrompt="1"/>
          </p:nvPr>
        </p:nvSpPr>
        <p:spPr>
          <a:xfrm>
            <a:off x="303213" y="794393"/>
            <a:ext cx="10382654" cy="341632"/>
          </a:xfrm>
        </p:spPr>
        <p:txBody>
          <a:bodyPr wrap="square">
            <a:spAutoFit/>
          </a:bodyPr>
          <a:lstStyle>
            <a:lvl1pPr marL="0" indent="0" algn="l" defTabSz="914400" rtl="0" eaLnBrk="1" latinLnBrk="0" hangingPunct="1">
              <a:buNone/>
              <a:defRPr kumimoji="0" lang="en-GB" sz="1800" b="0" i="0" u="none" strike="noStrike" kern="1200" cap="none" spc="0" normalizeH="0" baseline="0" dirty="0">
                <a:ln>
                  <a:noFill/>
                </a:ln>
                <a:solidFill>
                  <a:srgbClr val="23282C">
                    <a:alpha val="50000"/>
                  </a:srgbClr>
                </a:solidFill>
                <a:effectLst/>
                <a:uLnTx/>
                <a:uFillTx/>
                <a:latin typeface="Inter Light" panose="02000503000000020004" pitchFamily="2" charset="0"/>
                <a:ea typeface="Tahoma" panose="020B0604030504040204" pitchFamily="34" charset="0"/>
                <a:cs typeface="Tahoma" panose="020B0604030504040204" pitchFamily="34" charset="0"/>
              </a:defRPr>
            </a:lvl1pPr>
          </a:lstStyle>
          <a:p>
            <a:pPr lvl="0"/>
            <a:r>
              <a:rPr lang="en-US" dirty="0"/>
              <a:t>Click to edit sub title</a:t>
            </a:r>
            <a:endParaRPr lang="en-GB" dirty="0"/>
          </a:p>
        </p:txBody>
      </p:sp>
    </p:spTree>
    <p:extLst>
      <p:ext uri="{BB962C8B-B14F-4D97-AF65-F5344CB8AC3E}">
        <p14:creationId xmlns:p14="http://schemas.microsoft.com/office/powerpoint/2010/main" val="40402448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imple case study - 3 result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5D10109-F3EA-9FDB-3519-85774DD88764}"/>
              </a:ext>
            </a:extLst>
          </p:cNvPr>
          <p:cNvSpPr/>
          <p:nvPr userDrawn="1"/>
        </p:nvSpPr>
        <p:spPr>
          <a:xfrm>
            <a:off x="376177" y="6238754"/>
            <a:ext cx="5540315" cy="40011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8" name="Title 1">
            <a:extLst>
              <a:ext uri="{FF2B5EF4-FFF2-40B4-BE49-F238E27FC236}">
                <a16:creationId xmlns:a16="http://schemas.microsoft.com/office/drawing/2014/main" id="{5AB05C53-BF34-47A1-9C2B-56325D492170}"/>
              </a:ext>
            </a:extLst>
          </p:cNvPr>
          <p:cNvSpPr txBox="1">
            <a:spLocks/>
          </p:cNvSpPr>
          <p:nvPr userDrawn="1"/>
        </p:nvSpPr>
        <p:spPr>
          <a:xfrm>
            <a:off x="303321" y="320736"/>
            <a:ext cx="9421250" cy="522642"/>
          </a:xfrm>
          <a:prstGeom prst="rect">
            <a:avLst/>
          </a:prstGeom>
        </p:spPr>
        <p:txBody>
          <a:bodyPr/>
          <a:lstStyle>
            <a:lvl1pPr algn="l" defTabSz="914400" rtl="0" eaLnBrk="1" latinLnBrk="0" hangingPunct="1">
              <a:lnSpc>
                <a:spcPct val="90000"/>
              </a:lnSpc>
              <a:spcBef>
                <a:spcPct val="0"/>
              </a:spcBef>
              <a:buNone/>
              <a:defRPr sz="2800" kern="1200">
                <a:solidFill>
                  <a:srgbClr val="23282C"/>
                </a:solidFill>
                <a:latin typeface="Whitney Medium" pitchFamily="50" charset="0"/>
                <a:ea typeface="Tahoma" panose="020B0604030504040204" pitchFamily="34" charset="0"/>
                <a:cs typeface="Tahoma" panose="020B0604030504040204" pitchFamily="34" charset="0"/>
              </a:defRPr>
            </a:lvl1pPr>
          </a:lstStyle>
          <a:p>
            <a:endParaRPr lang="en-GB" dirty="0">
              <a:solidFill>
                <a:schemeClr val="bg1"/>
              </a:solidFill>
              <a:latin typeface="Inter Medium" panose="02000503000000020004" pitchFamily="2" charset="0"/>
            </a:endParaRPr>
          </a:p>
        </p:txBody>
      </p:sp>
      <p:sp>
        <p:nvSpPr>
          <p:cNvPr id="16" name="Rectangle: Rounded Corners 15">
            <a:extLst>
              <a:ext uri="{FF2B5EF4-FFF2-40B4-BE49-F238E27FC236}">
                <a16:creationId xmlns:a16="http://schemas.microsoft.com/office/drawing/2014/main" id="{8A0B36E5-645C-0F87-A298-3DE9B635FEF7}"/>
              </a:ext>
            </a:extLst>
          </p:cNvPr>
          <p:cNvSpPr/>
          <p:nvPr/>
        </p:nvSpPr>
        <p:spPr>
          <a:xfrm>
            <a:off x="2617277" y="3997604"/>
            <a:ext cx="2977224" cy="1693736"/>
          </a:xfrm>
          <a:prstGeom prst="roundRect">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nchorCtr="0"/>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700" b="0" i="0" u="none" strike="noStrike" kern="1200" cap="none" spc="0" normalizeH="0" baseline="0" noProof="0" dirty="0">
              <a:ln>
                <a:noFill/>
              </a:ln>
              <a:solidFill>
                <a:srgbClr val="23282C"/>
              </a:solidFill>
              <a:effectLst/>
              <a:uLnTx/>
              <a:uFillTx/>
            </a:endParaRPr>
          </a:p>
        </p:txBody>
      </p:sp>
      <p:sp>
        <p:nvSpPr>
          <p:cNvPr id="24" name="Text Placeholder 47">
            <a:extLst>
              <a:ext uri="{FF2B5EF4-FFF2-40B4-BE49-F238E27FC236}">
                <a16:creationId xmlns:a16="http://schemas.microsoft.com/office/drawing/2014/main" id="{2E6CE679-0983-3560-AA5F-80A86712A9F7}"/>
              </a:ext>
            </a:extLst>
          </p:cNvPr>
          <p:cNvSpPr>
            <a:spLocks noGrp="1"/>
          </p:cNvSpPr>
          <p:nvPr>
            <p:ph type="body" sz="quarter" idx="27" hasCustomPrompt="1"/>
          </p:nvPr>
        </p:nvSpPr>
        <p:spPr>
          <a:xfrm>
            <a:off x="2771922" y="4172851"/>
            <a:ext cx="2667935" cy="1343243"/>
          </a:xfrm>
        </p:spPr>
        <p:txBody>
          <a:bodyPr anchor="t" anchorCtr="0">
            <a:noAutofit/>
          </a:bodyPr>
          <a:lstStyle>
            <a:lvl1pPr marL="0" indent="0" algn="l">
              <a:lnSpc>
                <a:spcPct val="100000"/>
              </a:lnSpc>
              <a:spcBef>
                <a:spcPts val="300"/>
              </a:spcBef>
              <a:buNone/>
              <a:defRPr sz="1800">
                <a:solidFill>
                  <a:schemeClr val="accent1"/>
                </a:solidFill>
                <a:latin typeface="+mj-lt"/>
              </a:defRPr>
            </a:lvl1pPr>
            <a:lvl2pPr marL="457200" indent="0">
              <a:buNone/>
              <a:defRPr/>
            </a:lvl2pPr>
          </a:lstStyle>
          <a:p>
            <a:pPr lvl="0"/>
            <a:r>
              <a:rPr lang="en-US" dirty="0"/>
              <a:t>Brief outline of the first result here. Lorem ipsum dolor sit </a:t>
            </a:r>
            <a:r>
              <a:rPr lang="en-US" dirty="0" err="1"/>
              <a:t>amet</a:t>
            </a:r>
            <a:r>
              <a:rPr lang="en-US" dirty="0"/>
              <a:t>, (68 characters)</a:t>
            </a:r>
          </a:p>
        </p:txBody>
      </p:sp>
      <p:sp>
        <p:nvSpPr>
          <p:cNvPr id="15" name="Text Placeholder 27">
            <a:extLst>
              <a:ext uri="{FF2B5EF4-FFF2-40B4-BE49-F238E27FC236}">
                <a16:creationId xmlns:a16="http://schemas.microsoft.com/office/drawing/2014/main" id="{F9B01A69-07EB-8D94-BBED-4E335973D033}"/>
              </a:ext>
            </a:extLst>
          </p:cNvPr>
          <p:cNvSpPr>
            <a:spLocks noGrp="1"/>
          </p:cNvSpPr>
          <p:nvPr>
            <p:ph type="body" sz="quarter" idx="19" hasCustomPrompt="1"/>
          </p:nvPr>
        </p:nvSpPr>
        <p:spPr>
          <a:xfrm>
            <a:off x="2617277" y="3541692"/>
            <a:ext cx="1340811" cy="320047"/>
          </a:xfrm>
        </p:spPr>
        <p:txBody>
          <a:bodyPr anchor="ctr" anchorCtr="0">
            <a:noAutofit/>
          </a:bodyPr>
          <a:lstStyle>
            <a:lvl1pPr marL="0" indent="0">
              <a:lnSpc>
                <a:spcPct val="100000"/>
              </a:lnSpc>
              <a:buNone/>
              <a:defRPr sz="1800">
                <a:solidFill>
                  <a:schemeClr val="accent1"/>
                </a:solidFill>
                <a:latin typeface="Inter SemiBold" panose="02000503000000020004" pitchFamily="2" charset="0"/>
              </a:defRPr>
            </a:lvl1pPr>
            <a:lvl5pPr>
              <a:defRPr/>
            </a:lvl5pPr>
          </a:lstStyle>
          <a:p>
            <a:pPr lvl="0"/>
            <a:r>
              <a:rPr lang="en-US" dirty="0"/>
              <a:t>Results</a:t>
            </a:r>
            <a:endParaRPr lang="en-GB" dirty="0"/>
          </a:p>
        </p:txBody>
      </p:sp>
      <p:sp>
        <p:nvSpPr>
          <p:cNvPr id="47" name="Text Placeholder 12">
            <a:extLst>
              <a:ext uri="{FF2B5EF4-FFF2-40B4-BE49-F238E27FC236}">
                <a16:creationId xmlns:a16="http://schemas.microsoft.com/office/drawing/2014/main" id="{00071C77-B4D4-672B-EB19-41F484EA2ED9}"/>
              </a:ext>
            </a:extLst>
          </p:cNvPr>
          <p:cNvSpPr>
            <a:spLocks noGrp="1"/>
          </p:cNvSpPr>
          <p:nvPr>
            <p:ph type="body" sz="quarter" idx="11" hasCustomPrompt="1"/>
          </p:nvPr>
        </p:nvSpPr>
        <p:spPr>
          <a:xfrm>
            <a:off x="2620125" y="1413639"/>
            <a:ext cx="9268553" cy="1892903"/>
          </a:xfrm>
        </p:spPr>
        <p:txBody>
          <a:bodyPr tIns="36000" bIns="36000">
            <a:noAutofit/>
          </a:bodyPr>
          <a:lstStyle>
            <a:lvl1pPr marL="0" indent="0">
              <a:lnSpc>
                <a:spcPct val="100000"/>
              </a:lnSpc>
              <a:buNone/>
              <a:defRPr sz="1800">
                <a:solidFill>
                  <a:schemeClr val="tx2"/>
                </a:solidFill>
                <a:latin typeface="+mn-lt"/>
              </a:defRPr>
            </a:lvl1pPr>
            <a:lvl5pPr>
              <a:defRPr/>
            </a:lvl5pPr>
          </a:lstStyle>
          <a:p>
            <a:pPr lvl="0"/>
            <a:r>
              <a:rPr lang="en-US" dirty="0"/>
              <a:t>Brief outline of the case study introduction here. Ensure font size is a good size (minimum 18pt if possible, 16pt smallest is acceptable).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(482 char) </a:t>
            </a:r>
          </a:p>
        </p:txBody>
      </p:sp>
      <p:sp>
        <p:nvSpPr>
          <p:cNvPr id="48" name="Picture Placeholder 7">
            <a:extLst>
              <a:ext uri="{FF2B5EF4-FFF2-40B4-BE49-F238E27FC236}">
                <a16:creationId xmlns:a16="http://schemas.microsoft.com/office/drawing/2014/main" id="{AE6481AE-5DFE-5081-61E7-70218CF0ACF8}"/>
              </a:ext>
            </a:extLst>
          </p:cNvPr>
          <p:cNvSpPr>
            <a:spLocks noGrp="1"/>
          </p:cNvSpPr>
          <p:nvPr>
            <p:ph type="pic" sz="quarter" idx="17" hasCustomPrompt="1"/>
          </p:nvPr>
        </p:nvSpPr>
        <p:spPr>
          <a:xfrm>
            <a:off x="303321" y="3530201"/>
            <a:ext cx="1719280" cy="522642"/>
          </a:xfrm>
          <a:ln>
            <a:noFill/>
          </a:ln>
        </p:spPr>
        <p:txBody>
          <a:bodyPr anchor="ctr">
            <a:normAutofit/>
          </a:bodyPr>
          <a:lstStyle>
            <a:lvl1pPr marL="0" indent="0" algn="ctr">
              <a:spcBef>
                <a:spcPts val="0"/>
              </a:spcBef>
              <a:buNone/>
              <a:defRPr sz="600">
                <a:solidFill>
                  <a:schemeClr val="tx2"/>
                </a:solidFill>
              </a:defRPr>
            </a:lvl1pPr>
          </a:lstStyle>
          <a:p>
            <a:r>
              <a:rPr lang="en-GB" dirty="0"/>
              <a:t>Add logo here</a:t>
            </a:r>
          </a:p>
          <a:p>
            <a:r>
              <a:rPr lang="en-GB" dirty="0"/>
              <a:t>1.45 x 4.42cm</a:t>
            </a:r>
          </a:p>
        </p:txBody>
      </p:sp>
      <p:sp>
        <p:nvSpPr>
          <p:cNvPr id="49" name="Picture Placeholder 7">
            <a:extLst>
              <a:ext uri="{FF2B5EF4-FFF2-40B4-BE49-F238E27FC236}">
                <a16:creationId xmlns:a16="http://schemas.microsoft.com/office/drawing/2014/main" id="{66E6E257-5DF3-954F-6772-8A0BA00710E5}"/>
              </a:ext>
            </a:extLst>
          </p:cNvPr>
          <p:cNvSpPr>
            <a:spLocks noGrp="1"/>
          </p:cNvSpPr>
          <p:nvPr>
            <p:ph type="pic" sz="quarter" idx="18" hasCustomPrompt="1"/>
          </p:nvPr>
        </p:nvSpPr>
        <p:spPr>
          <a:xfrm>
            <a:off x="303321" y="2831786"/>
            <a:ext cx="1719280" cy="522642"/>
          </a:xfrm>
          <a:ln>
            <a:noFill/>
          </a:ln>
        </p:spPr>
        <p:txBody>
          <a:bodyPr anchor="ctr">
            <a:normAutofit/>
          </a:bodyPr>
          <a:lstStyle>
            <a:lvl1pPr marL="0" indent="0" algn="ctr">
              <a:spcBef>
                <a:spcPts val="0"/>
              </a:spcBef>
              <a:buNone/>
              <a:defRPr sz="600">
                <a:solidFill>
                  <a:schemeClr val="tx2"/>
                </a:solidFill>
              </a:defRPr>
            </a:lvl1pPr>
          </a:lstStyle>
          <a:p>
            <a:r>
              <a:rPr lang="en-GB" dirty="0"/>
              <a:t>Add logo here</a:t>
            </a:r>
          </a:p>
          <a:p>
            <a:r>
              <a:rPr lang="en-GB" dirty="0"/>
              <a:t>1.45 x 4.42cm</a:t>
            </a:r>
          </a:p>
        </p:txBody>
      </p:sp>
      <p:sp>
        <p:nvSpPr>
          <p:cNvPr id="50" name="Picture Placeholder 7">
            <a:extLst>
              <a:ext uri="{FF2B5EF4-FFF2-40B4-BE49-F238E27FC236}">
                <a16:creationId xmlns:a16="http://schemas.microsoft.com/office/drawing/2014/main" id="{8D6EF707-2AB0-50C4-EE3D-5BFA23DB252C}"/>
              </a:ext>
            </a:extLst>
          </p:cNvPr>
          <p:cNvSpPr>
            <a:spLocks noGrp="1"/>
          </p:cNvSpPr>
          <p:nvPr>
            <p:ph type="pic" sz="quarter" idx="30" hasCustomPrompt="1"/>
          </p:nvPr>
        </p:nvSpPr>
        <p:spPr>
          <a:xfrm>
            <a:off x="303321" y="2133370"/>
            <a:ext cx="1719280" cy="522642"/>
          </a:xfrm>
          <a:ln>
            <a:noFill/>
          </a:ln>
        </p:spPr>
        <p:txBody>
          <a:bodyPr anchor="ctr">
            <a:normAutofit/>
          </a:bodyPr>
          <a:lstStyle>
            <a:lvl1pPr marL="0" indent="0" algn="ctr">
              <a:spcBef>
                <a:spcPts val="0"/>
              </a:spcBef>
              <a:buNone/>
              <a:defRPr sz="600">
                <a:solidFill>
                  <a:schemeClr val="tx2"/>
                </a:solidFill>
              </a:defRPr>
            </a:lvl1pPr>
          </a:lstStyle>
          <a:p>
            <a:r>
              <a:rPr lang="en-GB" dirty="0"/>
              <a:t>Add logo here</a:t>
            </a:r>
          </a:p>
          <a:p>
            <a:r>
              <a:rPr lang="en-GB" dirty="0"/>
              <a:t>1.45 x 4.42cm</a:t>
            </a:r>
          </a:p>
        </p:txBody>
      </p:sp>
      <p:sp>
        <p:nvSpPr>
          <p:cNvPr id="51" name="Picture Placeholder 7">
            <a:extLst>
              <a:ext uri="{FF2B5EF4-FFF2-40B4-BE49-F238E27FC236}">
                <a16:creationId xmlns:a16="http://schemas.microsoft.com/office/drawing/2014/main" id="{CC328A99-8A98-AFB6-FA2A-1B70FBBE3B9E}"/>
              </a:ext>
            </a:extLst>
          </p:cNvPr>
          <p:cNvSpPr>
            <a:spLocks noGrp="1"/>
          </p:cNvSpPr>
          <p:nvPr>
            <p:ph type="pic" sz="quarter" idx="20" hasCustomPrompt="1"/>
          </p:nvPr>
        </p:nvSpPr>
        <p:spPr>
          <a:xfrm>
            <a:off x="303321" y="1434954"/>
            <a:ext cx="1719280" cy="522642"/>
          </a:xfrm>
          <a:ln>
            <a:noFill/>
          </a:ln>
        </p:spPr>
        <p:txBody>
          <a:bodyPr anchor="ctr">
            <a:normAutofit/>
          </a:bodyPr>
          <a:lstStyle>
            <a:lvl1pPr marL="0" indent="0" algn="ctr">
              <a:spcBef>
                <a:spcPts val="0"/>
              </a:spcBef>
              <a:buNone/>
              <a:defRPr sz="600">
                <a:solidFill>
                  <a:schemeClr val="tx2"/>
                </a:solidFill>
              </a:defRPr>
            </a:lvl1pPr>
          </a:lstStyle>
          <a:p>
            <a:r>
              <a:rPr lang="en-GB" dirty="0"/>
              <a:t>Add logo here</a:t>
            </a:r>
          </a:p>
          <a:p>
            <a:r>
              <a:rPr lang="en-GB" dirty="0"/>
              <a:t>1.45 x 4.42cm</a:t>
            </a:r>
          </a:p>
        </p:txBody>
      </p:sp>
      <p:sp>
        <p:nvSpPr>
          <p:cNvPr id="52" name="Rectangle: Rounded Corners 51">
            <a:extLst>
              <a:ext uri="{FF2B5EF4-FFF2-40B4-BE49-F238E27FC236}">
                <a16:creationId xmlns:a16="http://schemas.microsoft.com/office/drawing/2014/main" id="{BFE417F9-5D0B-1DB4-968C-54FF132029D8}"/>
              </a:ext>
            </a:extLst>
          </p:cNvPr>
          <p:cNvSpPr/>
          <p:nvPr userDrawn="1"/>
        </p:nvSpPr>
        <p:spPr>
          <a:xfrm>
            <a:off x="8911454" y="3997604"/>
            <a:ext cx="2977224" cy="1693736"/>
          </a:xfrm>
          <a:prstGeom prst="roundRect">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nchorCtr="0"/>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700" b="0" i="0" u="none" strike="noStrike" kern="1200" cap="none" spc="0" normalizeH="0" baseline="0" noProof="0" dirty="0">
              <a:ln>
                <a:noFill/>
              </a:ln>
              <a:solidFill>
                <a:srgbClr val="23282C"/>
              </a:solidFill>
              <a:effectLst/>
              <a:uLnTx/>
              <a:uFillTx/>
            </a:endParaRPr>
          </a:p>
        </p:txBody>
      </p:sp>
      <p:sp>
        <p:nvSpPr>
          <p:cNvPr id="53" name="Text Placeholder 47">
            <a:extLst>
              <a:ext uri="{FF2B5EF4-FFF2-40B4-BE49-F238E27FC236}">
                <a16:creationId xmlns:a16="http://schemas.microsoft.com/office/drawing/2014/main" id="{28C9C332-A2C2-B871-68C5-CCEB09EFB5AE}"/>
              </a:ext>
            </a:extLst>
          </p:cNvPr>
          <p:cNvSpPr>
            <a:spLocks noGrp="1"/>
          </p:cNvSpPr>
          <p:nvPr>
            <p:ph type="body" sz="quarter" idx="31" hasCustomPrompt="1"/>
          </p:nvPr>
        </p:nvSpPr>
        <p:spPr>
          <a:xfrm>
            <a:off x="9066099" y="4172851"/>
            <a:ext cx="2667935" cy="1343243"/>
          </a:xfrm>
        </p:spPr>
        <p:txBody>
          <a:bodyPr anchor="t" anchorCtr="0">
            <a:noAutofit/>
          </a:bodyPr>
          <a:lstStyle>
            <a:lvl1pPr marL="0" indent="0" algn="l">
              <a:lnSpc>
                <a:spcPct val="100000"/>
              </a:lnSpc>
              <a:spcBef>
                <a:spcPts val="300"/>
              </a:spcBef>
              <a:buNone/>
              <a:defRPr sz="1800">
                <a:solidFill>
                  <a:schemeClr val="accent1"/>
                </a:solidFill>
                <a:latin typeface="+mj-lt"/>
              </a:defRPr>
            </a:lvl1pPr>
            <a:lvl2pPr marL="457200" indent="0">
              <a:buNone/>
              <a:defRPr/>
            </a:lvl2pPr>
          </a:lstStyle>
          <a:p>
            <a:pPr lvl="0"/>
            <a:r>
              <a:rPr lang="en-US" dirty="0"/>
              <a:t>Brief outline of the first result here. Lorem ipsum dolor sit </a:t>
            </a:r>
            <a:r>
              <a:rPr lang="en-US" dirty="0" err="1"/>
              <a:t>amet</a:t>
            </a:r>
            <a:r>
              <a:rPr lang="en-US" dirty="0"/>
              <a:t>, (68 characters)</a:t>
            </a:r>
          </a:p>
        </p:txBody>
      </p:sp>
      <p:sp>
        <p:nvSpPr>
          <p:cNvPr id="54" name="Rectangle: Rounded Corners 53">
            <a:extLst>
              <a:ext uri="{FF2B5EF4-FFF2-40B4-BE49-F238E27FC236}">
                <a16:creationId xmlns:a16="http://schemas.microsoft.com/office/drawing/2014/main" id="{1314C680-742F-8D61-BC73-5F3E586D5242}"/>
              </a:ext>
            </a:extLst>
          </p:cNvPr>
          <p:cNvSpPr/>
          <p:nvPr userDrawn="1"/>
        </p:nvSpPr>
        <p:spPr>
          <a:xfrm>
            <a:off x="5761854" y="4004690"/>
            <a:ext cx="2977224" cy="1693736"/>
          </a:xfrm>
          <a:prstGeom prst="roundRect">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nchorCtr="0"/>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700" b="0" i="0" u="none" strike="noStrike" kern="1200" cap="none" spc="0" normalizeH="0" baseline="0" noProof="0" dirty="0">
              <a:ln>
                <a:noFill/>
              </a:ln>
              <a:solidFill>
                <a:srgbClr val="23282C"/>
              </a:solidFill>
              <a:effectLst/>
              <a:uLnTx/>
              <a:uFillTx/>
            </a:endParaRPr>
          </a:p>
        </p:txBody>
      </p:sp>
      <p:sp>
        <p:nvSpPr>
          <p:cNvPr id="55" name="Text Placeholder 47">
            <a:extLst>
              <a:ext uri="{FF2B5EF4-FFF2-40B4-BE49-F238E27FC236}">
                <a16:creationId xmlns:a16="http://schemas.microsoft.com/office/drawing/2014/main" id="{47D41743-9745-DF81-D06B-E601C3978966}"/>
              </a:ext>
            </a:extLst>
          </p:cNvPr>
          <p:cNvSpPr>
            <a:spLocks noGrp="1"/>
          </p:cNvSpPr>
          <p:nvPr>
            <p:ph type="body" sz="quarter" idx="32" hasCustomPrompt="1"/>
          </p:nvPr>
        </p:nvSpPr>
        <p:spPr>
          <a:xfrm>
            <a:off x="5916499" y="4179937"/>
            <a:ext cx="2667935" cy="1343243"/>
          </a:xfrm>
        </p:spPr>
        <p:txBody>
          <a:bodyPr anchor="t" anchorCtr="0">
            <a:noAutofit/>
          </a:bodyPr>
          <a:lstStyle>
            <a:lvl1pPr marL="0" indent="0" algn="l">
              <a:lnSpc>
                <a:spcPct val="100000"/>
              </a:lnSpc>
              <a:spcBef>
                <a:spcPts val="300"/>
              </a:spcBef>
              <a:buNone/>
              <a:defRPr sz="1800">
                <a:solidFill>
                  <a:schemeClr val="accent1"/>
                </a:solidFill>
                <a:latin typeface="+mj-lt"/>
              </a:defRPr>
            </a:lvl1pPr>
            <a:lvl2pPr marL="457200" indent="0">
              <a:buNone/>
              <a:defRPr/>
            </a:lvl2pPr>
          </a:lstStyle>
          <a:p>
            <a:pPr lvl="0"/>
            <a:r>
              <a:rPr lang="en-US" dirty="0"/>
              <a:t>Brief outline of the first result here. Lorem ipsum dolor sit </a:t>
            </a:r>
            <a:r>
              <a:rPr lang="en-US" dirty="0" err="1"/>
              <a:t>amet</a:t>
            </a:r>
            <a:r>
              <a:rPr lang="en-US" dirty="0"/>
              <a:t>, (68 characters)</a:t>
            </a:r>
          </a:p>
        </p:txBody>
      </p:sp>
      <p:cxnSp>
        <p:nvCxnSpPr>
          <p:cNvPr id="56" name="Straight Connector 55">
            <a:extLst>
              <a:ext uri="{FF2B5EF4-FFF2-40B4-BE49-F238E27FC236}">
                <a16:creationId xmlns:a16="http://schemas.microsoft.com/office/drawing/2014/main" id="{35BA110E-1D1A-62BC-23B7-81127BA9F707}"/>
              </a:ext>
            </a:extLst>
          </p:cNvPr>
          <p:cNvCxnSpPr>
            <a:cxnSpLocks/>
          </p:cNvCxnSpPr>
          <p:nvPr userDrawn="1"/>
        </p:nvCxnSpPr>
        <p:spPr>
          <a:xfrm>
            <a:off x="2413884" y="1594424"/>
            <a:ext cx="0" cy="5521960"/>
          </a:xfrm>
          <a:prstGeom prst="line">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F21A8227-C7DC-567F-EDBB-5F620ECCD5EB}"/>
              </a:ext>
            </a:extLst>
          </p:cNvPr>
          <p:cNvSpPr/>
          <p:nvPr userDrawn="1"/>
        </p:nvSpPr>
        <p:spPr>
          <a:xfrm>
            <a:off x="2259466" y="1415861"/>
            <a:ext cx="308837" cy="3088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a:p>
        </p:txBody>
      </p:sp>
      <p:sp>
        <p:nvSpPr>
          <p:cNvPr id="58" name="Oval 57">
            <a:extLst>
              <a:ext uri="{FF2B5EF4-FFF2-40B4-BE49-F238E27FC236}">
                <a16:creationId xmlns:a16="http://schemas.microsoft.com/office/drawing/2014/main" id="{68BAB08E-9DBB-1BF2-2F86-4E2BB6731C70}"/>
              </a:ext>
            </a:extLst>
          </p:cNvPr>
          <p:cNvSpPr/>
          <p:nvPr userDrawn="1"/>
        </p:nvSpPr>
        <p:spPr>
          <a:xfrm>
            <a:off x="2259466" y="3539301"/>
            <a:ext cx="308837" cy="3088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a:p>
        </p:txBody>
      </p:sp>
      <p:sp>
        <p:nvSpPr>
          <p:cNvPr id="2" name="Title 1">
            <a:extLst>
              <a:ext uri="{FF2B5EF4-FFF2-40B4-BE49-F238E27FC236}">
                <a16:creationId xmlns:a16="http://schemas.microsoft.com/office/drawing/2014/main" id="{A8692086-5C06-1173-6FA3-B6E6EDD8E549}"/>
              </a:ext>
            </a:extLst>
          </p:cNvPr>
          <p:cNvSpPr>
            <a:spLocks noGrp="1"/>
          </p:cNvSpPr>
          <p:nvPr>
            <p:ph type="title"/>
          </p:nvPr>
        </p:nvSpPr>
        <p:spPr>
          <a:xfrm>
            <a:off x="303321" y="320736"/>
            <a:ext cx="10383094" cy="522642"/>
          </a:xfrm>
          <a:prstGeom prst="rect">
            <a:avLst/>
          </a:prstGeom>
        </p:spPr>
        <p:txBody>
          <a:bodyPr/>
          <a:lstStyle>
            <a:lvl1pPr>
              <a:defRPr sz="3200">
                <a:solidFill>
                  <a:schemeClr val="tx2"/>
                </a:solidFill>
                <a:latin typeface="+mn-lt"/>
              </a:defRPr>
            </a:lvl1pPr>
          </a:lstStyle>
          <a:p>
            <a:r>
              <a:rPr lang="en-US"/>
              <a:t>Click to edit Master title style</a:t>
            </a:r>
            <a:endParaRPr lang="en-GB" dirty="0"/>
          </a:p>
        </p:txBody>
      </p:sp>
      <p:sp>
        <p:nvSpPr>
          <p:cNvPr id="3" name="Text Placeholder 5">
            <a:extLst>
              <a:ext uri="{FF2B5EF4-FFF2-40B4-BE49-F238E27FC236}">
                <a16:creationId xmlns:a16="http://schemas.microsoft.com/office/drawing/2014/main" id="{4AACC343-FF8F-F3E1-C24A-A8853611A1A3}"/>
              </a:ext>
            </a:extLst>
          </p:cNvPr>
          <p:cNvSpPr>
            <a:spLocks noGrp="1"/>
          </p:cNvSpPr>
          <p:nvPr>
            <p:ph type="body" sz="quarter" idx="10" hasCustomPrompt="1"/>
          </p:nvPr>
        </p:nvSpPr>
        <p:spPr>
          <a:xfrm>
            <a:off x="303213" y="794393"/>
            <a:ext cx="10382654" cy="341632"/>
          </a:xfrm>
        </p:spPr>
        <p:txBody>
          <a:bodyPr wrap="square">
            <a:spAutoFit/>
          </a:bodyPr>
          <a:lstStyle>
            <a:lvl1pPr marL="0" indent="0" algn="l" defTabSz="914400" rtl="0" eaLnBrk="1" latinLnBrk="0" hangingPunct="1">
              <a:buNone/>
              <a:defRPr kumimoji="0" lang="en-GB" sz="1800" b="0" i="0" u="none" strike="noStrike" kern="1200" cap="none" spc="0" normalizeH="0" baseline="0" dirty="0">
                <a:ln>
                  <a:noFill/>
                </a:ln>
                <a:solidFill>
                  <a:srgbClr val="23282C">
                    <a:alpha val="50000"/>
                  </a:srgbClr>
                </a:solidFill>
                <a:effectLst/>
                <a:uLnTx/>
                <a:uFillTx/>
                <a:latin typeface="Inter Light" panose="02000503000000020004" pitchFamily="2" charset="0"/>
                <a:ea typeface="Tahoma" panose="020B0604030504040204" pitchFamily="34" charset="0"/>
                <a:cs typeface="Tahoma" panose="020B0604030504040204" pitchFamily="34" charset="0"/>
              </a:defRPr>
            </a:lvl1pPr>
          </a:lstStyle>
          <a:p>
            <a:pPr lvl="0"/>
            <a:r>
              <a:rPr lang="en-US" dirty="0"/>
              <a:t>Click to edit sub title</a:t>
            </a:r>
            <a:endParaRPr lang="en-GB" dirty="0"/>
          </a:p>
        </p:txBody>
      </p:sp>
    </p:spTree>
    <p:extLst>
      <p:ext uri="{BB962C8B-B14F-4D97-AF65-F5344CB8AC3E}">
        <p14:creationId xmlns:p14="http://schemas.microsoft.com/office/powerpoint/2010/main" val="328527141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imple case study - 4 result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347FD64-6276-06D8-FEEA-E757C67B30F0}"/>
              </a:ext>
            </a:extLst>
          </p:cNvPr>
          <p:cNvSpPr/>
          <p:nvPr userDrawn="1"/>
        </p:nvSpPr>
        <p:spPr>
          <a:xfrm>
            <a:off x="376177" y="6238754"/>
            <a:ext cx="5540315" cy="40011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8" name="Title 1">
            <a:extLst>
              <a:ext uri="{FF2B5EF4-FFF2-40B4-BE49-F238E27FC236}">
                <a16:creationId xmlns:a16="http://schemas.microsoft.com/office/drawing/2014/main" id="{5AB05C53-BF34-47A1-9C2B-56325D492170}"/>
              </a:ext>
            </a:extLst>
          </p:cNvPr>
          <p:cNvSpPr txBox="1">
            <a:spLocks/>
          </p:cNvSpPr>
          <p:nvPr userDrawn="1"/>
        </p:nvSpPr>
        <p:spPr>
          <a:xfrm>
            <a:off x="303321" y="320736"/>
            <a:ext cx="9421250" cy="522642"/>
          </a:xfrm>
          <a:prstGeom prst="rect">
            <a:avLst/>
          </a:prstGeom>
        </p:spPr>
        <p:txBody>
          <a:bodyPr/>
          <a:lstStyle>
            <a:lvl1pPr algn="l" defTabSz="914400" rtl="0" eaLnBrk="1" latinLnBrk="0" hangingPunct="1">
              <a:lnSpc>
                <a:spcPct val="90000"/>
              </a:lnSpc>
              <a:spcBef>
                <a:spcPct val="0"/>
              </a:spcBef>
              <a:buNone/>
              <a:defRPr sz="2800" kern="1200">
                <a:solidFill>
                  <a:srgbClr val="23282C"/>
                </a:solidFill>
                <a:latin typeface="Whitney Medium" pitchFamily="50" charset="0"/>
                <a:ea typeface="Tahoma" panose="020B0604030504040204" pitchFamily="34" charset="0"/>
                <a:cs typeface="Tahoma" panose="020B0604030504040204" pitchFamily="34" charset="0"/>
              </a:defRPr>
            </a:lvl1pPr>
          </a:lstStyle>
          <a:p>
            <a:endParaRPr lang="en-GB" dirty="0">
              <a:solidFill>
                <a:schemeClr val="bg1"/>
              </a:solidFill>
              <a:latin typeface="Inter Medium" panose="02000503000000020004" pitchFamily="2" charset="0"/>
            </a:endParaRPr>
          </a:p>
        </p:txBody>
      </p:sp>
      <p:sp>
        <p:nvSpPr>
          <p:cNvPr id="21" name="Rectangle: Rounded Corners 20">
            <a:extLst>
              <a:ext uri="{FF2B5EF4-FFF2-40B4-BE49-F238E27FC236}">
                <a16:creationId xmlns:a16="http://schemas.microsoft.com/office/drawing/2014/main" id="{995A6D53-4D1D-16CE-6812-03FF1FA91485}"/>
              </a:ext>
            </a:extLst>
          </p:cNvPr>
          <p:cNvSpPr/>
          <p:nvPr userDrawn="1"/>
        </p:nvSpPr>
        <p:spPr>
          <a:xfrm>
            <a:off x="2617277" y="3997604"/>
            <a:ext cx="2178317" cy="1693736"/>
          </a:xfrm>
          <a:prstGeom prst="roundRect">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nchorCtr="0"/>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800" b="0" i="0" u="none" strike="noStrike" kern="1200" cap="none" spc="0" normalizeH="0" baseline="0" noProof="0" dirty="0">
              <a:ln>
                <a:noFill/>
              </a:ln>
              <a:solidFill>
                <a:srgbClr val="23282C"/>
              </a:solidFill>
              <a:effectLst/>
              <a:uLnTx/>
              <a:uFillTx/>
            </a:endParaRPr>
          </a:p>
        </p:txBody>
      </p:sp>
      <p:sp>
        <p:nvSpPr>
          <p:cNvPr id="26" name="Text Placeholder 47">
            <a:extLst>
              <a:ext uri="{FF2B5EF4-FFF2-40B4-BE49-F238E27FC236}">
                <a16:creationId xmlns:a16="http://schemas.microsoft.com/office/drawing/2014/main" id="{C4DEAF24-4A52-D84D-77BE-561F6769D392}"/>
              </a:ext>
            </a:extLst>
          </p:cNvPr>
          <p:cNvSpPr>
            <a:spLocks noGrp="1"/>
          </p:cNvSpPr>
          <p:nvPr>
            <p:ph type="body" sz="quarter" idx="27" hasCustomPrompt="1"/>
          </p:nvPr>
        </p:nvSpPr>
        <p:spPr>
          <a:xfrm>
            <a:off x="2771923" y="4172851"/>
            <a:ext cx="1855957" cy="1343243"/>
          </a:xfrm>
        </p:spPr>
        <p:txBody>
          <a:bodyPr anchor="t" anchorCtr="0">
            <a:noAutofit/>
          </a:bodyPr>
          <a:lstStyle>
            <a:lvl1pPr marL="0" indent="0" algn="l">
              <a:lnSpc>
                <a:spcPct val="100000"/>
              </a:lnSpc>
              <a:spcBef>
                <a:spcPts val="300"/>
              </a:spcBef>
              <a:buNone/>
              <a:defRPr sz="1800">
                <a:solidFill>
                  <a:schemeClr val="accent1"/>
                </a:solidFill>
                <a:latin typeface="+mj-lt"/>
              </a:defRPr>
            </a:lvl1pPr>
            <a:lvl2pPr marL="457200" indent="0">
              <a:buNone/>
              <a:defRPr/>
            </a:lvl2pPr>
          </a:lstStyle>
          <a:p>
            <a:pPr lvl="0"/>
            <a:r>
              <a:rPr lang="en-US" dirty="0"/>
              <a:t>Brief outline of the first result here. Lorem </a:t>
            </a:r>
            <a:r>
              <a:rPr lang="en-US" dirty="0" err="1"/>
              <a:t>ipsu</a:t>
            </a:r>
            <a:r>
              <a:rPr lang="en-US" dirty="0"/>
              <a:t> (51 char)</a:t>
            </a:r>
          </a:p>
        </p:txBody>
      </p:sp>
      <p:sp>
        <p:nvSpPr>
          <p:cNvPr id="27" name="Text Placeholder 27">
            <a:extLst>
              <a:ext uri="{FF2B5EF4-FFF2-40B4-BE49-F238E27FC236}">
                <a16:creationId xmlns:a16="http://schemas.microsoft.com/office/drawing/2014/main" id="{0A8FB548-E810-FE9A-9B88-C7C19887B0A8}"/>
              </a:ext>
            </a:extLst>
          </p:cNvPr>
          <p:cNvSpPr>
            <a:spLocks noGrp="1"/>
          </p:cNvSpPr>
          <p:nvPr>
            <p:ph type="body" sz="quarter" idx="19" hasCustomPrompt="1"/>
          </p:nvPr>
        </p:nvSpPr>
        <p:spPr>
          <a:xfrm>
            <a:off x="2617277" y="3541692"/>
            <a:ext cx="1340811" cy="320047"/>
          </a:xfrm>
        </p:spPr>
        <p:txBody>
          <a:bodyPr anchor="ctr" anchorCtr="0">
            <a:noAutofit/>
          </a:bodyPr>
          <a:lstStyle>
            <a:lvl1pPr marL="0" indent="0">
              <a:lnSpc>
                <a:spcPct val="100000"/>
              </a:lnSpc>
              <a:buNone/>
              <a:defRPr sz="1800">
                <a:solidFill>
                  <a:schemeClr val="accent1"/>
                </a:solidFill>
                <a:latin typeface="Inter SemiBold" panose="02000503000000020004" pitchFamily="2" charset="0"/>
              </a:defRPr>
            </a:lvl1pPr>
            <a:lvl5pPr>
              <a:defRPr/>
            </a:lvl5pPr>
          </a:lstStyle>
          <a:p>
            <a:pPr lvl="0"/>
            <a:r>
              <a:rPr lang="en-US" dirty="0"/>
              <a:t>Results</a:t>
            </a:r>
            <a:endParaRPr lang="en-GB" dirty="0"/>
          </a:p>
        </p:txBody>
      </p:sp>
      <p:sp>
        <p:nvSpPr>
          <p:cNvPr id="30" name="Text Placeholder 12">
            <a:extLst>
              <a:ext uri="{FF2B5EF4-FFF2-40B4-BE49-F238E27FC236}">
                <a16:creationId xmlns:a16="http://schemas.microsoft.com/office/drawing/2014/main" id="{9CD2A91B-7398-4CA6-9669-4868BD44835C}"/>
              </a:ext>
            </a:extLst>
          </p:cNvPr>
          <p:cNvSpPr>
            <a:spLocks noGrp="1"/>
          </p:cNvSpPr>
          <p:nvPr>
            <p:ph type="body" sz="quarter" idx="11" hasCustomPrompt="1"/>
          </p:nvPr>
        </p:nvSpPr>
        <p:spPr>
          <a:xfrm>
            <a:off x="2620125" y="1413639"/>
            <a:ext cx="9268553" cy="1892903"/>
          </a:xfrm>
        </p:spPr>
        <p:txBody>
          <a:bodyPr tIns="36000" bIns="36000">
            <a:noAutofit/>
          </a:bodyPr>
          <a:lstStyle>
            <a:lvl1pPr marL="0" indent="0">
              <a:lnSpc>
                <a:spcPct val="100000"/>
              </a:lnSpc>
              <a:buNone/>
              <a:defRPr sz="1800">
                <a:solidFill>
                  <a:schemeClr val="tx2"/>
                </a:solidFill>
                <a:latin typeface="+mn-lt"/>
              </a:defRPr>
            </a:lvl1pPr>
            <a:lvl5pPr>
              <a:defRPr/>
            </a:lvl5pPr>
          </a:lstStyle>
          <a:p>
            <a:pPr lvl="0"/>
            <a:r>
              <a:rPr lang="en-US" dirty="0"/>
              <a:t>Brief outline of the case study introduction here. Ensure font size is a good size (minimum 18pt if possible, 16pt smallest is acceptable).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(482 char) </a:t>
            </a:r>
          </a:p>
        </p:txBody>
      </p:sp>
      <p:sp>
        <p:nvSpPr>
          <p:cNvPr id="31" name="Picture Placeholder 7">
            <a:extLst>
              <a:ext uri="{FF2B5EF4-FFF2-40B4-BE49-F238E27FC236}">
                <a16:creationId xmlns:a16="http://schemas.microsoft.com/office/drawing/2014/main" id="{2AD03E3E-84FF-6EED-AA5F-465E5E29D138}"/>
              </a:ext>
            </a:extLst>
          </p:cNvPr>
          <p:cNvSpPr>
            <a:spLocks noGrp="1"/>
          </p:cNvSpPr>
          <p:nvPr>
            <p:ph type="pic" sz="quarter" idx="17" hasCustomPrompt="1"/>
          </p:nvPr>
        </p:nvSpPr>
        <p:spPr>
          <a:xfrm>
            <a:off x="303321" y="3530201"/>
            <a:ext cx="1719280" cy="522642"/>
          </a:xfrm>
          <a:ln>
            <a:noFill/>
          </a:ln>
        </p:spPr>
        <p:txBody>
          <a:bodyPr anchor="ctr">
            <a:normAutofit/>
          </a:bodyPr>
          <a:lstStyle>
            <a:lvl1pPr marL="0" indent="0" algn="ctr">
              <a:spcBef>
                <a:spcPts val="0"/>
              </a:spcBef>
              <a:buNone/>
              <a:defRPr sz="600">
                <a:solidFill>
                  <a:schemeClr val="tx2"/>
                </a:solidFill>
              </a:defRPr>
            </a:lvl1pPr>
          </a:lstStyle>
          <a:p>
            <a:r>
              <a:rPr lang="en-GB" dirty="0"/>
              <a:t>Add logo here</a:t>
            </a:r>
          </a:p>
          <a:p>
            <a:r>
              <a:rPr lang="en-GB" dirty="0"/>
              <a:t>1.45 x 4.42cm</a:t>
            </a:r>
          </a:p>
        </p:txBody>
      </p:sp>
      <p:sp>
        <p:nvSpPr>
          <p:cNvPr id="33" name="Picture Placeholder 7">
            <a:extLst>
              <a:ext uri="{FF2B5EF4-FFF2-40B4-BE49-F238E27FC236}">
                <a16:creationId xmlns:a16="http://schemas.microsoft.com/office/drawing/2014/main" id="{13B7BBF8-8C9E-F669-201F-A88DFEDC4064}"/>
              </a:ext>
            </a:extLst>
          </p:cNvPr>
          <p:cNvSpPr>
            <a:spLocks noGrp="1"/>
          </p:cNvSpPr>
          <p:nvPr>
            <p:ph type="pic" sz="quarter" idx="18" hasCustomPrompt="1"/>
          </p:nvPr>
        </p:nvSpPr>
        <p:spPr>
          <a:xfrm>
            <a:off x="303321" y="2831786"/>
            <a:ext cx="1719280" cy="522642"/>
          </a:xfrm>
          <a:ln>
            <a:noFill/>
          </a:ln>
        </p:spPr>
        <p:txBody>
          <a:bodyPr anchor="ctr">
            <a:normAutofit/>
          </a:bodyPr>
          <a:lstStyle>
            <a:lvl1pPr marL="0" indent="0" algn="ctr">
              <a:spcBef>
                <a:spcPts val="0"/>
              </a:spcBef>
              <a:buNone/>
              <a:defRPr sz="600">
                <a:solidFill>
                  <a:schemeClr val="tx2"/>
                </a:solidFill>
              </a:defRPr>
            </a:lvl1pPr>
          </a:lstStyle>
          <a:p>
            <a:r>
              <a:rPr lang="en-GB" dirty="0"/>
              <a:t>Add logo here</a:t>
            </a:r>
          </a:p>
          <a:p>
            <a:r>
              <a:rPr lang="en-GB" dirty="0"/>
              <a:t>1.45 x 4.42cm</a:t>
            </a:r>
          </a:p>
        </p:txBody>
      </p:sp>
      <p:sp>
        <p:nvSpPr>
          <p:cNvPr id="34" name="Picture Placeholder 7">
            <a:extLst>
              <a:ext uri="{FF2B5EF4-FFF2-40B4-BE49-F238E27FC236}">
                <a16:creationId xmlns:a16="http://schemas.microsoft.com/office/drawing/2014/main" id="{23B6AB77-2280-55C8-3E30-861F4388E44E}"/>
              </a:ext>
            </a:extLst>
          </p:cNvPr>
          <p:cNvSpPr>
            <a:spLocks noGrp="1"/>
          </p:cNvSpPr>
          <p:nvPr>
            <p:ph type="pic" sz="quarter" idx="30" hasCustomPrompt="1"/>
          </p:nvPr>
        </p:nvSpPr>
        <p:spPr>
          <a:xfrm>
            <a:off x="303321" y="2133370"/>
            <a:ext cx="1719280" cy="522642"/>
          </a:xfrm>
          <a:ln>
            <a:noFill/>
          </a:ln>
        </p:spPr>
        <p:txBody>
          <a:bodyPr anchor="ctr">
            <a:normAutofit/>
          </a:bodyPr>
          <a:lstStyle>
            <a:lvl1pPr marL="0" indent="0" algn="ctr">
              <a:spcBef>
                <a:spcPts val="0"/>
              </a:spcBef>
              <a:buNone/>
              <a:defRPr sz="600">
                <a:solidFill>
                  <a:schemeClr val="tx2"/>
                </a:solidFill>
              </a:defRPr>
            </a:lvl1pPr>
          </a:lstStyle>
          <a:p>
            <a:r>
              <a:rPr lang="en-GB" dirty="0"/>
              <a:t>Add logo here</a:t>
            </a:r>
          </a:p>
          <a:p>
            <a:r>
              <a:rPr lang="en-GB" dirty="0"/>
              <a:t>1.45 x 4.42cm</a:t>
            </a:r>
          </a:p>
        </p:txBody>
      </p:sp>
      <p:sp>
        <p:nvSpPr>
          <p:cNvPr id="35" name="Picture Placeholder 7">
            <a:extLst>
              <a:ext uri="{FF2B5EF4-FFF2-40B4-BE49-F238E27FC236}">
                <a16:creationId xmlns:a16="http://schemas.microsoft.com/office/drawing/2014/main" id="{0D20C60C-C535-FCA9-9D48-8F1EC84304E8}"/>
              </a:ext>
            </a:extLst>
          </p:cNvPr>
          <p:cNvSpPr>
            <a:spLocks noGrp="1"/>
          </p:cNvSpPr>
          <p:nvPr>
            <p:ph type="pic" sz="quarter" idx="20" hasCustomPrompt="1"/>
          </p:nvPr>
        </p:nvSpPr>
        <p:spPr>
          <a:xfrm>
            <a:off x="303321" y="1434954"/>
            <a:ext cx="1719280" cy="522642"/>
          </a:xfrm>
          <a:ln>
            <a:noFill/>
          </a:ln>
        </p:spPr>
        <p:txBody>
          <a:bodyPr anchor="ctr">
            <a:normAutofit/>
          </a:bodyPr>
          <a:lstStyle>
            <a:lvl1pPr marL="0" indent="0" algn="ctr">
              <a:spcBef>
                <a:spcPts val="0"/>
              </a:spcBef>
              <a:buNone/>
              <a:defRPr sz="600">
                <a:solidFill>
                  <a:schemeClr val="tx2"/>
                </a:solidFill>
              </a:defRPr>
            </a:lvl1pPr>
          </a:lstStyle>
          <a:p>
            <a:r>
              <a:rPr lang="en-GB" dirty="0"/>
              <a:t>Add logo here</a:t>
            </a:r>
          </a:p>
          <a:p>
            <a:r>
              <a:rPr lang="en-GB" dirty="0"/>
              <a:t>1.45 x 4.42cm</a:t>
            </a:r>
          </a:p>
        </p:txBody>
      </p:sp>
      <p:sp>
        <p:nvSpPr>
          <p:cNvPr id="40" name="Rectangle: Rounded Corners 39">
            <a:extLst>
              <a:ext uri="{FF2B5EF4-FFF2-40B4-BE49-F238E27FC236}">
                <a16:creationId xmlns:a16="http://schemas.microsoft.com/office/drawing/2014/main" id="{E8759919-4879-C5D4-9668-937205A288EC}"/>
              </a:ext>
            </a:extLst>
          </p:cNvPr>
          <p:cNvSpPr/>
          <p:nvPr userDrawn="1"/>
        </p:nvSpPr>
        <p:spPr>
          <a:xfrm>
            <a:off x="9705338" y="3997604"/>
            <a:ext cx="2178317" cy="1693736"/>
          </a:xfrm>
          <a:prstGeom prst="roundRect">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nchorCtr="0"/>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800" b="0" i="0" u="none" strike="noStrike" kern="1200" cap="none" spc="0" normalizeH="0" baseline="0" noProof="0" dirty="0">
              <a:ln>
                <a:noFill/>
              </a:ln>
              <a:solidFill>
                <a:srgbClr val="23282C"/>
              </a:solidFill>
              <a:effectLst/>
              <a:uLnTx/>
              <a:uFillTx/>
            </a:endParaRPr>
          </a:p>
        </p:txBody>
      </p:sp>
      <p:sp>
        <p:nvSpPr>
          <p:cNvPr id="41" name="Text Placeholder 47">
            <a:extLst>
              <a:ext uri="{FF2B5EF4-FFF2-40B4-BE49-F238E27FC236}">
                <a16:creationId xmlns:a16="http://schemas.microsoft.com/office/drawing/2014/main" id="{D2108569-8AA4-72FF-633B-687F07675988}"/>
              </a:ext>
            </a:extLst>
          </p:cNvPr>
          <p:cNvSpPr>
            <a:spLocks noGrp="1"/>
          </p:cNvSpPr>
          <p:nvPr>
            <p:ph type="body" sz="quarter" idx="33" hasCustomPrompt="1"/>
          </p:nvPr>
        </p:nvSpPr>
        <p:spPr>
          <a:xfrm>
            <a:off x="9859984" y="4172851"/>
            <a:ext cx="1855957" cy="1343243"/>
          </a:xfrm>
        </p:spPr>
        <p:txBody>
          <a:bodyPr anchor="t" anchorCtr="0">
            <a:noAutofit/>
          </a:bodyPr>
          <a:lstStyle>
            <a:lvl1pPr marL="0" indent="0" algn="l">
              <a:lnSpc>
                <a:spcPct val="100000"/>
              </a:lnSpc>
              <a:spcBef>
                <a:spcPts val="300"/>
              </a:spcBef>
              <a:buNone/>
              <a:defRPr sz="1800">
                <a:solidFill>
                  <a:schemeClr val="accent1"/>
                </a:solidFill>
                <a:latin typeface="+mj-lt"/>
              </a:defRPr>
            </a:lvl1pPr>
            <a:lvl2pPr marL="457200" indent="0">
              <a:buNone/>
              <a:defRPr/>
            </a:lvl2pPr>
          </a:lstStyle>
          <a:p>
            <a:pPr lvl="0"/>
            <a:r>
              <a:rPr lang="en-US" dirty="0"/>
              <a:t>Brief outline of the first result here. Lorem </a:t>
            </a:r>
            <a:r>
              <a:rPr lang="en-US" dirty="0" err="1"/>
              <a:t>ipsu</a:t>
            </a:r>
            <a:r>
              <a:rPr lang="en-US" dirty="0"/>
              <a:t> (51 char)</a:t>
            </a:r>
          </a:p>
        </p:txBody>
      </p:sp>
      <p:sp>
        <p:nvSpPr>
          <p:cNvPr id="42" name="Rectangle: Rounded Corners 41">
            <a:extLst>
              <a:ext uri="{FF2B5EF4-FFF2-40B4-BE49-F238E27FC236}">
                <a16:creationId xmlns:a16="http://schemas.microsoft.com/office/drawing/2014/main" id="{9D4C73BF-BF9C-F30E-927F-D2F383085A4A}"/>
              </a:ext>
            </a:extLst>
          </p:cNvPr>
          <p:cNvSpPr/>
          <p:nvPr userDrawn="1"/>
        </p:nvSpPr>
        <p:spPr>
          <a:xfrm>
            <a:off x="4979964" y="3997604"/>
            <a:ext cx="2178317" cy="1693736"/>
          </a:xfrm>
          <a:prstGeom prst="roundRect">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nchorCtr="0"/>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800" b="0" i="0" u="none" strike="noStrike" kern="1200" cap="none" spc="0" normalizeH="0" baseline="0" noProof="0" dirty="0">
              <a:ln>
                <a:noFill/>
              </a:ln>
              <a:solidFill>
                <a:srgbClr val="23282C"/>
              </a:solidFill>
              <a:effectLst/>
              <a:uLnTx/>
              <a:uFillTx/>
            </a:endParaRPr>
          </a:p>
        </p:txBody>
      </p:sp>
      <p:sp>
        <p:nvSpPr>
          <p:cNvPr id="43" name="Text Placeholder 47">
            <a:extLst>
              <a:ext uri="{FF2B5EF4-FFF2-40B4-BE49-F238E27FC236}">
                <a16:creationId xmlns:a16="http://schemas.microsoft.com/office/drawing/2014/main" id="{D179765A-FDC0-EB66-268A-E522B3740BEE}"/>
              </a:ext>
            </a:extLst>
          </p:cNvPr>
          <p:cNvSpPr>
            <a:spLocks noGrp="1"/>
          </p:cNvSpPr>
          <p:nvPr>
            <p:ph type="body" sz="quarter" idx="34" hasCustomPrompt="1"/>
          </p:nvPr>
        </p:nvSpPr>
        <p:spPr>
          <a:xfrm>
            <a:off x="5134610" y="4172851"/>
            <a:ext cx="1855957" cy="1343243"/>
          </a:xfrm>
        </p:spPr>
        <p:txBody>
          <a:bodyPr anchor="t" anchorCtr="0">
            <a:noAutofit/>
          </a:bodyPr>
          <a:lstStyle>
            <a:lvl1pPr marL="0" indent="0" algn="l">
              <a:lnSpc>
                <a:spcPct val="100000"/>
              </a:lnSpc>
              <a:spcBef>
                <a:spcPts val="300"/>
              </a:spcBef>
              <a:buNone/>
              <a:defRPr sz="1800">
                <a:solidFill>
                  <a:schemeClr val="accent1"/>
                </a:solidFill>
                <a:latin typeface="+mj-lt"/>
              </a:defRPr>
            </a:lvl1pPr>
            <a:lvl2pPr marL="457200" indent="0">
              <a:buNone/>
              <a:defRPr/>
            </a:lvl2pPr>
          </a:lstStyle>
          <a:p>
            <a:pPr lvl="0"/>
            <a:r>
              <a:rPr lang="en-US" dirty="0"/>
              <a:t>Brief outline of the first result here. Lorem </a:t>
            </a:r>
            <a:r>
              <a:rPr lang="en-US" dirty="0" err="1"/>
              <a:t>ipsu</a:t>
            </a:r>
            <a:r>
              <a:rPr lang="en-US" dirty="0"/>
              <a:t> (51 char)</a:t>
            </a:r>
          </a:p>
        </p:txBody>
      </p:sp>
      <p:sp>
        <p:nvSpPr>
          <p:cNvPr id="44" name="Rectangle: Rounded Corners 43">
            <a:extLst>
              <a:ext uri="{FF2B5EF4-FFF2-40B4-BE49-F238E27FC236}">
                <a16:creationId xmlns:a16="http://schemas.microsoft.com/office/drawing/2014/main" id="{1FC583D8-B0F1-366F-EEB6-0700E08F40FA}"/>
              </a:ext>
            </a:extLst>
          </p:cNvPr>
          <p:cNvSpPr/>
          <p:nvPr userDrawn="1"/>
        </p:nvSpPr>
        <p:spPr>
          <a:xfrm>
            <a:off x="7342651" y="3997604"/>
            <a:ext cx="2178317" cy="1693736"/>
          </a:xfrm>
          <a:prstGeom prst="roundRect">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nchorCtr="0"/>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800" b="0" i="0" u="none" strike="noStrike" kern="1200" cap="none" spc="0" normalizeH="0" baseline="0" noProof="0" dirty="0">
              <a:ln>
                <a:noFill/>
              </a:ln>
              <a:solidFill>
                <a:srgbClr val="23282C"/>
              </a:solidFill>
              <a:effectLst/>
              <a:uLnTx/>
              <a:uFillTx/>
            </a:endParaRPr>
          </a:p>
        </p:txBody>
      </p:sp>
      <p:sp>
        <p:nvSpPr>
          <p:cNvPr id="45" name="Text Placeholder 47">
            <a:extLst>
              <a:ext uri="{FF2B5EF4-FFF2-40B4-BE49-F238E27FC236}">
                <a16:creationId xmlns:a16="http://schemas.microsoft.com/office/drawing/2014/main" id="{72138CC7-40BE-46C8-388F-17FBBB413C73}"/>
              </a:ext>
            </a:extLst>
          </p:cNvPr>
          <p:cNvSpPr>
            <a:spLocks noGrp="1"/>
          </p:cNvSpPr>
          <p:nvPr>
            <p:ph type="body" sz="quarter" idx="35" hasCustomPrompt="1"/>
          </p:nvPr>
        </p:nvSpPr>
        <p:spPr>
          <a:xfrm>
            <a:off x="7497297" y="4172851"/>
            <a:ext cx="1855957" cy="1343243"/>
          </a:xfrm>
        </p:spPr>
        <p:txBody>
          <a:bodyPr anchor="t" anchorCtr="0">
            <a:noAutofit/>
          </a:bodyPr>
          <a:lstStyle>
            <a:lvl1pPr marL="0" indent="0" algn="l">
              <a:lnSpc>
                <a:spcPct val="100000"/>
              </a:lnSpc>
              <a:spcBef>
                <a:spcPts val="300"/>
              </a:spcBef>
              <a:buNone/>
              <a:defRPr sz="1800">
                <a:solidFill>
                  <a:schemeClr val="accent1"/>
                </a:solidFill>
                <a:latin typeface="+mj-lt"/>
              </a:defRPr>
            </a:lvl1pPr>
            <a:lvl2pPr marL="457200" indent="0">
              <a:buNone/>
              <a:defRPr/>
            </a:lvl2pPr>
          </a:lstStyle>
          <a:p>
            <a:pPr lvl="0"/>
            <a:r>
              <a:rPr lang="en-US" dirty="0"/>
              <a:t>Brief outline of the first result here. Lorem </a:t>
            </a:r>
            <a:r>
              <a:rPr lang="en-US" dirty="0" err="1"/>
              <a:t>ipsu</a:t>
            </a:r>
            <a:r>
              <a:rPr lang="en-US" dirty="0"/>
              <a:t> (51 char)</a:t>
            </a:r>
          </a:p>
        </p:txBody>
      </p:sp>
      <p:cxnSp>
        <p:nvCxnSpPr>
          <p:cNvPr id="46" name="Straight Connector 45">
            <a:extLst>
              <a:ext uri="{FF2B5EF4-FFF2-40B4-BE49-F238E27FC236}">
                <a16:creationId xmlns:a16="http://schemas.microsoft.com/office/drawing/2014/main" id="{705A82CC-6D47-CE57-0AF4-F81A6B3893B9}"/>
              </a:ext>
            </a:extLst>
          </p:cNvPr>
          <p:cNvCxnSpPr>
            <a:cxnSpLocks/>
          </p:cNvCxnSpPr>
          <p:nvPr userDrawn="1"/>
        </p:nvCxnSpPr>
        <p:spPr>
          <a:xfrm>
            <a:off x="2413884" y="1594424"/>
            <a:ext cx="0" cy="5521960"/>
          </a:xfrm>
          <a:prstGeom prst="line">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BBCD8943-FBC0-056C-6C35-DC052E759208}"/>
              </a:ext>
            </a:extLst>
          </p:cNvPr>
          <p:cNvSpPr/>
          <p:nvPr userDrawn="1"/>
        </p:nvSpPr>
        <p:spPr>
          <a:xfrm>
            <a:off x="2259466" y="1415861"/>
            <a:ext cx="308837" cy="3088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sz="1800"/>
          </a:p>
        </p:txBody>
      </p:sp>
      <p:sp>
        <p:nvSpPr>
          <p:cNvPr id="48" name="Oval 47">
            <a:extLst>
              <a:ext uri="{FF2B5EF4-FFF2-40B4-BE49-F238E27FC236}">
                <a16:creationId xmlns:a16="http://schemas.microsoft.com/office/drawing/2014/main" id="{28079CD6-77F8-2786-2E5C-636BE81754E0}"/>
              </a:ext>
            </a:extLst>
          </p:cNvPr>
          <p:cNvSpPr/>
          <p:nvPr userDrawn="1"/>
        </p:nvSpPr>
        <p:spPr>
          <a:xfrm>
            <a:off x="2259466" y="3539301"/>
            <a:ext cx="308837" cy="3088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sz="1800"/>
          </a:p>
        </p:txBody>
      </p:sp>
      <p:sp>
        <p:nvSpPr>
          <p:cNvPr id="3" name="Title 1">
            <a:extLst>
              <a:ext uri="{FF2B5EF4-FFF2-40B4-BE49-F238E27FC236}">
                <a16:creationId xmlns:a16="http://schemas.microsoft.com/office/drawing/2014/main" id="{818CF0DC-A174-2905-8581-D73E6C36120C}"/>
              </a:ext>
            </a:extLst>
          </p:cNvPr>
          <p:cNvSpPr>
            <a:spLocks noGrp="1"/>
          </p:cNvSpPr>
          <p:nvPr>
            <p:ph type="title"/>
          </p:nvPr>
        </p:nvSpPr>
        <p:spPr>
          <a:xfrm>
            <a:off x="303321" y="320736"/>
            <a:ext cx="10383094" cy="522642"/>
          </a:xfrm>
          <a:prstGeom prst="rect">
            <a:avLst/>
          </a:prstGeom>
        </p:spPr>
        <p:txBody>
          <a:bodyPr/>
          <a:lstStyle>
            <a:lvl1pPr>
              <a:defRPr sz="3200">
                <a:solidFill>
                  <a:schemeClr val="tx2"/>
                </a:solidFill>
                <a:latin typeface="+mn-lt"/>
              </a:defRPr>
            </a:lvl1pPr>
          </a:lstStyle>
          <a:p>
            <a:r>
              <a:rPr lang="en-US"/>
              <a:t>Click to edit Master title style</a:t>
            </a:r>
            <a:endParaRPr lang="en-GB" dirty="0"/>
          </a:p>
        </p:txBody>
      </p:sp>
      <p:sp>
        <p:nvSpPr>
          <p:cNvPr id="4" name="Text Placeholder 5">
            <a:extLst>
              <a:ext uri="{FF2B5EF4-FFF2-40B4-BE49-F238E27FC236}">
                <a16:creationId xmlns:a16="http://schemas.microsoft.com/office/drawing/2014/main" id="{0F99FACD-7DA1-8F2A-5BEA-3373105B7970}"/>
              </a:ext>
            </a:extLst>
          </p:cNvPr>
          <p:cNvSpPr>
            <a:spLocks noGrp="1"/>
          </p:cNvSpPr>
          <p:nvPr>
            <p:ph type="body" sz="quarter" idx="10" hasCustomPrompt="1"/>
          </p:nvPr>
        </p:nvSpPr>
        <p:spPr>
          <a:xfrm>
            <a:off x="303213" y="794393"/>
            <a:ext cx="10382654" cy="341632"/>
          </a:xfrm>
        </p:spPr>
        <p:txBody>
          <a:bodyPr wrap="square">
            <a:spAutoFit/>
          </a:bodyPr>
          <a:lstStyle>
            <a:lvl1pPr marL="0" indent="0" algn="l" defTabSz="914400" rtl="0" eaLnBrk="1" latinLnBrk="0" hangingPunct="1">
              <a:buNone/>
              <a:defRPr kumimoji="0" lang="en-GB" sz="1800" b="0" i="0" u="none" strike="noStrike" kern="1200" cap="none" spc="0" normalizeH="0" baseline="0" dirty="0">
                <a:ln>
                  <a:noFill/>
                </a:ln>
                <a:solidFill>
                  <a:srgbClr val="23282C">
                    <a:alpha val="50000"/>
                  </a:srgbClr>
                </a:solidFill>
                <a:effectLst/>
                <a:uLnTx/>
                <a:uFillTx/>
                <a:latin typeface="Inter Light" panose="02000503000000020004" pitchFamily="2" charset="0"/>
                <a:ea typeface="Tahoma" panose="020B0604030504040204" pitchFamily="34" charset="0"/>
                <a:cs typeface="Tahoma" panose="020B0604030504040204" pitchFamily="34" charset="0"/>
              </a:defRPr>
            </a:lvl1pPr>
          </a:lstStyle>
          <a:p>
            <a:pPr lvl="0"/>
            <a:r>
              <a:rPr lang="en-US" dirty="0"/>
              <a:t>Click to edit sub title</a:t>
            </a:r>
            <a:endParaRPr lang="en-GB" dirty="0"/>
          </a:p>
        </p:txBody>
      </p:sp>
    </p:spTree>
    <p:extLst>
      <p:ext uri="{BB962C8B-B14F-4D97-AF65-F5344CB8AC3E}">
        <p14:creationId xmlns:p14="http://schemas.microsoft.com/office/powerpoint/2010/main" val="231532078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imple case study - 5 result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AD2F4F3-906C-82EA-FEEB-A55AE2AE9AAC}"/>
              </a:ext>
            </a:extLst>
          </p:cNvPr>
          <p:cNvSpPr/>
          <p:nvPr userDrawn="1"/>
        </p:nvSpPr>
        <p:spPr>
          <a:xfrm>
            <a:off x="376177" y="6238754"/>
            <a:ext cx="5540315" cy="40011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cxnSp>
        <p:nvCxnSpPr>
          <p:cNvPr id="54" name="Straight Connector 53">
            <a:extLst>
              <a:ext uri="{FF2B5EF4-FFF2-40B4-BE49-F238E27FC236}">
                <a16:creationId xmlns:a16="http://schemas.microsoft.com/office/drawing/2014/main" id="{7D67440E-6C57-05F8-4BE7-E7FA9DEED0B8}"/>
              </a:ext>
            </a:extLst>
          </p:cNvPr>
          <p:cNvCxnSpPr>
            <a:cxnSpLocks/>
          </p:cNvCxnSpPr>
          <p:nvPr userDrawn="1"/>
        </p:nvCxnSpPr>
        <p:spPr>
          <a:xfrm>
            <a:off x="2413884" y="1594424"/>
            <a:ext cx="0" cy="5521960"/>
          </a:xfrm>
          <a:prstGeom prst="line">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5AB05C53-BF34-47A1-9C2B-56325D492170}"/>
              </a:ext>
            </a:extLst>
          </p:cNvPr>
          <p:cNvSpPr txBox="1">
            <a:spLocks/>
          </p:cNvSpPr>
          <p:nvPr userDrawn="1"/>
        </p:nvSpPr>
        <p:spPr>
          <a:xfrm>
            <a:off x="303321" y="320736"/>
            <a:ext cx="9421250" cy="522642"/>
          </a:xfrm>
          <a:prstGeom prst="rect">
            <a:avLst/>
          </a:prstGeom>
        </p:spPr>
        <p:txBody>
          <a:bodyPr/>
          <a:lstStyle>
            <a:lvl1pPr algn="l" defTabSz="914400" rtl="0" eaLnBrk="1" latinLnBrk="0" hangingPunct="1">
              <a:lnSpc>
                <a:spcPct val="90000"/>
              </a:lnSpc>
              <a:spcBef>
                <a:spcPct val="0"/>
              </a:spcBef>
              <a:buNone/>
              <a:defRPr sz="2800" kern="1200">
                <a:solidFill>
                  <a:srgbClr val="23282C"/>
                </a:solidFill>
                <a:latin typeface="Whitney Medium" pitchFamily="50" charset="0"/>
                <a:ea typeface="Tahoma" panose="020B0604030504040204" pitchFamily="34" charset="0"/>
                <a:cs typeface="Tahoma" panose="020B0604030504040204" pitchFamily="34" charset="0"/>
              </a:defRPr>
            </a:lvl1pPr>
          </a:lstStyle>
          <a:p>
            <a:endParaRPr lang="en-GB" dirty="0">
              <a:solidFill>
                <a:schemeClr val="bg1"/>
              </a:solidFill>
              <a:latin typeface="Inter Medium" panose="02000503000000020004" pitchFamily="2" charset="0"/>
            </a:endParaRPr>
          </a:p>
        </p:txBody>
      </p:sp>
      <p:sp>
        <p:nvSpPr>
          <p:cNvPr id="26" name="Rectangle: Rounded Corners 25">
            <a:extLst>
              <a:ext uri="{FF2B5EF4-FFF2-40B4-BE49-F238E27FC236}">
                <a16:creationId xmlns:a16="http://schemas.microsoft.com/office/drawing/2014/main" id="{9CFB8AA8-BD3A-E004-5E19-01849DAC1C75}"/>
              </a:ext>
            </a:extLst>
          </p:cNvPr>
          <p:cNvSpPr/>
          <p:nvPr userDrawn="1"/>
        </p:nvSpPr>
        <p:spPr>
          <a:xfrm>
            <a:off x="2617277" y="3997604"/>
            <a:ext cx="1738373" cy="1693736"/>
          </a:xfrm>
          <a:prstGeom prst="roundRect">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nchorCtr="0"/>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800" b="0" i="0" u="none" strike="noStrike" kern="1200" cap="none" spc="0" normalizeH="0" baseline="0" noProof="0" dirty="0">
              <a:ln>
                <a:noFill/>
              </a:ln>
              <a:solidFill>
                <a:srgbClr val="23282C"/>
              </a:solidFill>
              <a:effectLst/>
              <a:uLnTx/>
              <a:uFillTx/>
            </a:endParaRPr>
          </a:p>
        </p:txBody>
      </p:sp>
      <p:sp>
        <p:nvSpPr>
          <p:cNvPr id="27" name="Text Placeholder 47">
            <a:extLst>
              <a:ext uri="{FF2B5EF4-FFF2-40B4-BE49-F238E27FC236}">
                <a16:creationId xmlns:a16="http://schemas.microsoft.com/office/drawing/2014/main" id="{F3D34AD7-F04F-FB2D-55E9-B7DE1E2AD724}"/>
              </a:ext>
            </a:extLst>
          </p:cNvPr>
          <p:cNvSpPr>
            <a:spLocks noGrp="1"/>
          </p:cNvSpPr>
          <p:nvPr>
            <p:ph type="body" sz="quarter" idx="27" hasCustomPrompt="1"/>
          </p:nvPr>
        </p:nvSpPr>
        <p:spPr>
          <a:xfrm>
            <a:off x="2779465" y="4172851"/>
            <a:ext cx="1413997" cy="1343243"/>
          </a:xfrm>
        </p:spPr>
        <p:txBody>
          <a:bodyPr anchor="t" anchorCtr="0">
            <a:noAutofit/>
          </a:bodyPr>
          <a:lstStyle>
            <a:lvl1pPr marL="0" indent="0" algn="l">
              <a:lnSpc>
                <a:spcPct val="100000"/>
              </a:lnSpc>
              <a:spcBef>
                <a:spcPts val="300"/>
              </a:spcBef>
              <a:buNone/>
              <a:defRPr sz="1800">
                <a:solidFill>
                  <a:schemeClr val="accent1"/>
                </a:solidFill>
                <a:latin typeface="+mj-lt"/>
              </a:defRPr>
            </a:lvl1pPr>
            <a:lvl2pPr marL="457200" indent="0">
              <a:buNone/>
              <a:defRPr/>
            </a:lvl2pPr>
          </a:lstStyle>
          <a:p>
            <a:pPr lvl="0"/>
            <a:r>
              <a:rPr lang="en-US" dirty="0"/>
              <a:t>Outline of the first result here. (34 char)</a:t>
            </a:r>
          </a:p>
        </p:txBody>
      </p:sp>
      <p:sp>
        <p:nvSpPr>
          <p:cNvPr id="28" name="Text Placeholder 27">
            <a:extLst>
              <a:ext uri="{FF2B5EF4-FFF2-40B4-BE49-F238E27FC236}">
                <a16:creationId xmlns:a16="http://schemas.microsoft.com/office/drawing/2014/main" id="{93DD8405-6C7C-2921-696C-A0217DA31D31}"/>
              </a:ext>
            </a:extLst>
          </p:cNvPr>
          <p:cNvSpPr>
            <a:spLocks noGrp="1"/>
          </p:cNvSpPr>
          <p:nvPr>
            <p:ph type="body" sz="quarter" idx="19" hasCustomPrompt="1"/>
          </p:nvPr>
        </p:nvSpPr>
        <p:spPr>
          <a:xfrm>
            <a:off x="2617277" y="3541692"/>
            <a:ext cx="1340811" cy="320047"/>
          </a:xfrm>
        </p:spPr>
        <p:txBody>
          <a:bodyPr anchor="ctr" anchorCtr="0">
            <a:noAutofit/>
          </a:bodyPr>
          <a:lstStyle>
            <a:lvl1pPr marL="0" indent="0">
              <a:lnSpc>
                <a:spcPct val="100000"/>
              </a:lnSpc>
              <a:buNone/>
              <a:defRPr sz="1800">
                <a:solidFill>
                  <a:schemeClr val="accent1"/>
                </a:solidFill>
                <a:latin typeface="Inter SemiBold" panose="02000503000000020004" pitchFamily="2" charset="0"/>
              </a:defRPr>
            </a:lvl1pPr>
            <a:lvl5pPr>
              <a:defRPr/>
            </a:lvl5pPr>
          </a:lstStyle>
          <a:p>
            <a:pPr lvl="0"/>
            <a:r>
              <a:rPr lang="en-US" dirty="0"/>
              <a:t>Results</a:t>
            </a:r>
            <a:endParaRPr lang="en-GB" dirty="0"/>
          </a:p>
        </p:txBody>
      </p:sp>
      <p:sp>
        <p:nvSpPr>
          <p:cNvPr id="30" name="Oval 29">
            <a:extLst>
              <a:ext uri="{FF2B5EF4-FFF2-40B4-BE49-F238E27FC236}">
                <a16:creationId xmlns:a16="http://schemas.microsoft.com/office/drawing/2014/main" id="{F45E3E5D-F77D-39D9-9677-6D785189FDE8}"/>
              </a:ext>
            </a:extLst>
          </p:cNvPr>
          <p:cNvSpPr/>
          <p:nvPr userDrawn="1"/>
        </p:nvSpPr>
        <p:spPr>
          <a:xfrm>
            <a:off x="2259466" y="1415861"/>
            <a:ext cx="308837" cy="3088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a:p>
        </p:txBody>
      </p:sp>
      <p:sp>
        <p:nvSpPr>
          <p:cNvPr id="31" name="Text Placeholder 12">
            <a:extLst>
              <a:ext uri="{FF2B5EF4-FFF2-40B4-BE49-F238E27FC236}">
                <a16:creationId xmlns:a16="http://schemas.microsoft.com/office/drawing/2014/main" id="{451BA3FF-E6EE-4818-2F96-EDD56158F417}"/>
              </a:ext>
            </a:extLst>
          </p:cNvPr>
          <p:cNvSpPr>
            <a:spLocks noGrp="1"/>
          </p:cNvSpPr>
          <p:nvPr>
            <p:ph type="body" sz="quarter" idx="11" hasCustomPrompt="1"/>
          </p:nvPr>
        </p:nvSpPr>
        <p:spPr>
          <a:xfrm>
            <a:off x="2620125" y="1413639"/>
            <a:ext cx="9268553" cy="1892903"/>
          </a:xfrm>
        </p:spPr>
        <p:txBody>
          <a:bodyPr tIns="36000" bIns="36000">
            <a:noAutofit/>
          </a:bodyPr>
          <a:lstStyle>
            <a:lvl1pPr marL="0" indent="0">
              <a:lnSpc>
                <a:spcPct val="100000"/>
              </a:lnSpc>
              <a:buNone/>
              <a:defRPr sz="1800">
                <a:solidFill>
                  <a:schemeClr val="tx2"/>
                </a:solidFill>
                <a:latin typeface="+mn-lt"/>
              </a:defRPr>
            </a:lvl1pPr>
            <a:lvl5pPr>
              <a:defRPr/>
            </a:lvl5pPr>
          </a:lstStyle>
          <a:p>
            <a:pPr lvl="0"/>
            <a:r>
              <a:rPr lang="en-US" dirty="0"/>
              <a:t>Brief outline of the case study introduction here. Ensure font size is a good size (minimum 18pt if possible, 16pt smallest is acceptable).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(482 char) </a:t>
            </a:r>
          </a:p>
        </p:txBody>
      </p:sp>
      <p:sp>
        <p:nvSpPr>
          <p:cNvPr id="33" name="Picture Placeholder 7">
            <a:extLst>
              <a:ext uri="{FF2B5EF4-FFF2-40B4-BE49-F238E27FC236}">
                <a16:creationId xmlns:a16="http://schemas.microsoft.com/office/drawing/2014/main" id="{A4196230-DEAF-D9E4-AEAA-22311D296521}"/>
              </a:ext>
            </a:extLst>
          </p:cNvPr>
          <p:cNvSpPr>
            <a:spLocks noGrp="1"/>
          </p:cNvSpPr>
          <p:nvPr>
            <p:ph type="pic" sz="quarter" idx="17" hasCustomPrompt="1"/>
          </p:nvPr>
        </p:nvSpPr>
        <p:spPr>
          <a:xfrm>
            <a:off x="303321" y="3530201"/>
            <a:ext cx="1719280" cy="522642"/>
          </a:xfrm>
          <a:ln>
            <a:noFill/>
          </a:ln>
        </p:spPr>
        <p:txBody>
          <a:bodyPr anchor="ctr">
            <a:normAutofit/>
          </a:bodyPr>
          <a:lstStyle>
            <a:lvl1pPr marL="0" indent="0" algn="ctr">
              <a:spcBef>
                <a:spcPts val="0"/>
              </a:spcBef>
              <a:buNone/>
              <a:defRPr sz="600">
                <a:solidFill>
                  <a:schemeClr val="tx2"/>
                </a:solidFill>
              </a:defRPr>
            </a:lvl1pPr>
          </a:lstStyle>
          <a:p>
            <a:r>
              <a:rPr lang="en-GB" dirty="0"/>
              <a:t>Add logo here</a:t>
            </a:r>
          </a:p>
          <a:p>
            <a:r>
              <a:rPr lang="en-GB" dirty="0"/>
              <a:t>1.45 x 4.42cm</a:t>
            </a:r>
          </a:p>
        </p:txBody>
      </p:sp>
      <p:sp>
        <p:nvSpPr>
          <p:cNvPr id="35" name="Picture Placeholder 7">
            <a:extLst>
              <a:ext uri="{FF2B5EF4-FFF2-40B4-BE49-F238E27FC236}">
                <a16:creationId xmlns:a16="http://schemas.microsoft.com/office/drawing/2014/main" id="{9D6E54E0-FECD-5ACC-84C0-75A44B88D174}"/>
              </a:ext>
            </a:extLst>
          </p:cNvPr>
          <p:cNvSpPr>
            <a:spLocks noGrp="1"/>
          </p:cNvSpPr>
          <p:nvPr>
            <p:ph type="pic" sz="quarter" idx="18" hasCustomPrompt="1"/>
          </p:nvPr>
        </p:nvSpPr>
        <p:spPr>
          <a:xfrm>
            <a:off x="303321" y="2831786"/>
            <a:ext cx="1719280" cy="522642"/>
          </a:xfrm>
          <a:ln>
            <a:noFill/>
          </a:ln>
        </p:spPr>
        <p:txBody>
          <a:bodyPr anchor="ctr">
            <a:normAutofit/>
          </a:bodyPr>
          <a:lstStyle>
            <a:lvl1pPr marL="0" indent="0" algn="ctr">
              <a:spcBef>
                <a:spcPts val="0"/>
              </a:spcBef>
              <a:buNone/>
              <a:defRPr sz="600">
                <a:solidFill>
                  <a:schemeClr val="tx2"/>
                </a:solidFill>
              </a:defRPr>
            </a:lvl1pPr>
          </a:lstStyle>
          <a:p>
            <a:r>
              <a:rPr lang="en-GB" dirty="0"/>
              <a:t>Add logo here</a:t>
            </a:r>
          </a:p>
          <a:p>
            <a:r>
              <a:rPr lang="en-GB" dirty="0"/>
              <a:t>1.45 x 4.42cm</a:t>
            </a:r>
          </a:p>
        </p:txBody>
      </p:sp>
      <p:sp>
        <p:nvSpPr>
          <p:cNvPr id="36" name="Picture Placeholder 7">
            <a:extLst>
              <a:ext uri="{FF2B5EF4-FFF2-40B4-BE49-F238E27FC236}">
                <a16:creationId xmlns:a16="http://schemas.microsoft.com/office/drawing/2014/main" id="{04371907-07A6-D3C4-119A-FED9F25D1761}"/>
              </a:ext>
            </a:extLst>
          </p:cNvPr>
          <p:cNvSpPr>
            <a:spLocks noGrp="1"/>
          </p:cNvSpPr>
          <p:nvPr>
            <p:ph type="pic" sz="quarter" idx="30" hasCustomPrompt="1"/>
          </p:nvPr>
        </p:nvSpPr>
        <p:spPr>
          <a:xfrm>
            <a:off x="303321" y="2133370"/>
            <a:ext cx="1719280" cy="522642"/>
          </a:xfrm>
          <a:ln>
            <a:noFill/>
          </a:ln>
        </p:spPr>
        <p:txBody>
          <a:bodyPr anchor="ctr">
            <a:normAutofit/>
          </a:bodyPr>
          <a:lstStyle>
            <a:lvl1pPr marL="0" indent="0" algn="ctr">
              <a:spcBef>
                <a:spcPts val="0"/>
              </a:spcBef>
              <a:buNone/>
              <a:defRPr sz="600">
                <a:solidFill>
                  <a:schemeClr val="tx2"/>
                </a:solidFill>
              </a:defRPr>
            </a:lvl1pPr>
          </a:lstStyle>
          <a:p>
            <a:r>
              <a:rPr lang="en-GB" dirty="0"/>
              <a:t>Add logo here</a:t>
            </a:r>
          </a:p>
          <a:p>
            <a:r>
              <a:rPr lang="en-GB" dirty="0"/>
              <a:t>1.45 x 4.42cm</a:t>
            </a:r>
          </a:p>
        </p:txBody>
      </p:sp>
      <p:sp>
        <p:nvSpPr>
          <p:cNvPr id="37" name="Picture Placeholder 7">
            <a:extLst>
              <a:ext uri="{FF2B5EF4-FFF2-40B4-BE49-F238E27FC236}">
                <a16:creationId xmlns:a16="http://schemas.microsoft.com/office/drawing/2014/main" id="{83F3CC95-F567-4821-56A5-25AE24B48E31}"/>
              </a:ext>
            </a:extLst>
          </p:cNvPr>
          <p:cNvSpPr>
            <a:spLocks noGrp="1"/>
          </p:cNvSpPr>
          <p:nvPr>
            <p:ph type="pic" sz="quarter" idx="20" hasCustomPrompt="1"/>
          </p:nvPr>
        </p:nvSpPr>
        <p:spPr>
          <a:xfrm>
            <a:off x="303321" y="1434954"/>
            <a:ext cx="1719280" cy="522642"/>
          </a:xfrm>
          <a:ln>
            <a:noFill/>
          </a:ln>
        </p:spPr>
        <p:txBody>
          <a:bodyPr anchor="ctr">
            <a:normAutofit/>
          </a:bodyPr>
          <a:lstStyle>
            <a:lvl1pPr marL="0" indent="0" algn="ctr">
              <a:spcBef>
                <a:spcPts val="0"/>
              </a:spcBef>
              <a:buNone/>
              <a:defRPr sz="600">
                <a:solidFill>
                  <a:schemeClr val="tx2"/>
                </a:solidFill>
              </a:defRPr>
            </a:lvl1pPr>
          </a:lstStyle>
          <a:p>
            <a:r>
              <a:rPr lang="en-GB" dirty="0"/>
              <a:t>Add logo here</a:t>
            </a:r>
          </a:p>
          <a:p>
            <a:r>
              <a:rPr lang="en-GB" dirty="0"/>
              <a:t>1.45 x 4.42cm</a:t>
            </a:r>
          </a:p>
        </p:txBody>
      </p:sp>
      <p:sp>
        <p:nvSpPr>
          <p:cNvPr id="45" name="Rectangle: Rounded Corners 44">
            <a:extLst>
              <a:ext uri="{FF2B5EF4-FFF2-40B4-BE49-F238E27FC236}">
                <a16:creationId xmlns:a16="http://schemas.microsoft.com/office/drawing/2014/main" id="{9EA55349-6124-303D-B214-FE3D32E78E30}"/>
              </a:ext>
            </a:extLst>
          </p:cNvPr>
          <p:cNvSpPr/>
          <p:nvPr userDrawn="1"/>
        </p:nvSpPr>
        <p:spPr>
          <a:xfrm>
            <a:off x="4500534" y="3997604"/>
            <a:ext cx="1738373" cy="1693736"/>
          </a:xfrm>
          <a:prstGeom prst="roundRect">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nchorCtr="0"/>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800" b="0" i="0" u="none" strike="noStrike" kern="1200" cap="none" spc="0" normalizeH="0" baseline="0" noProof="0" dirty="0">
              <a:ln>
                <a:noFill/>
              </a:ln>
              <a:solidFill>
                <a:srgbClr val="23282C"/>
              </a:solidFill>
              <a:effectLst/>
              <a:uLnTx/>
              <a:uFillTx/>
            </a:endParaRPr>
          </a:p>
        </p:txBody>
      </p:sp>
      <p:sp>
        <p:nvSpPr>
          <p:cNvPr id="46" name="Text Placeholder 47">
            <a:extLst>
              <a:ext uri="{FF2B5EF4-FFF2-40B4-BE49-F238E27FC236}">
                <a16:creationId xmlns:a16="http://schemas.microsoft.com/office/drawing/2014/main" id="{BD6091E5-12E9-DCCB-0485-A581C6367BA9}"/>
              </a:ext>
            </a:extLst>
          </p:cNvPr>
          <p:cNvSpPr>
            <a:spLocks noGrp="1"/>
          </p:cNvSpPr>
          <p:nvPr>
            <p:ph type="body" sz="quarter" idx="31" hasCustomPrompt="1"/>
          </p:nvPr>
        </p:nvSpPr>
        <p:spPr>
          <a:xfrm>
            <a:off x="4662722" y="4172851"/>
            <a:ext cx="1413997" cy="1343243"/>
          </a:xfrm>
        </p:spPr>
        <p:txBody>
          <a:bodyPr anchor="t" anchorCtr="0">
            <a:noAutofit/>
          </a:bodyPr>
          <a:lstStyle>
            <a:lvl1pPr marL="0" indent="0" algn="l">
              <a:lnSpc>
                <a:spcPct val="100000"/>
              </a:lnSpc>
              <a:spcBef>
                <a:spcPts val="300"/>
              </a:spcBef>
              <a:buNone/>
              <a:defRPr sz="1800">
                <a:solidFill>
                  <a:schemeClr val="accent1"/>
                </a:solidFill>
                <a:latin typeface="+mj-lt"/>
              </a:defRPr>
            </a:lvl1pPr>
            <a:lvl2pPr marL="457200" indent="0">
              <a:buNone/>
              <a:defRPr/>
            </a:lvl2pPr>
          </a:lstStyle>
          <a:p>
            <a:pPr lvl="0"/>
            <a:r>
              <a:rPr lang="en-US" dirty="0"/>
              <a:t>Outline of the first result here. (34 char)</a:t>
            </a:r>
          </a:p>
        </p:txBody>
      </p:sp>
      <p:sp>
        <p:nvSpPr>
          <p:cNvPr id="47" name="Rectangle: Rounded Corners 46">
            <a:extLst>
              <a:ext uri="{FF2B5EF4-FFF2-40B4-BE49-F238E27FC236}">
                <a16:creationId xmlns:a16="http://schemas.microsoft.com/office/drawing/2014/main" id="{516F560D-F69D-99AA-A183-A841AE121DAC}"/>
              </a:ext>
            </a:extLst>
          </p:cNvPr>
          <p:cNvSpPr/>
          <p:nvPr userDrawn="1"/>
        </p:nvSpPr>
        <p:spPr>
          <a:xfrm>
            <a:off x="6383791" y="3997604"/>
            <a:ext cx="1738373" cy="1693736"/>
          </a:xfrm>
          <a:prstGeom prst="roundRect">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nchorCtr="0"/>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800" b="0" i="0" u="none" strike="noStrike" kern="1200" cap="none" spc="0" normalizeH="0" baseline="0" noProof="0" dirty="0">
              <a:ln>
                <a:noFill/>
              </a:ln>
              <a:solidFill>
                <a:srgbClr val="23282C"/>
              </a:solidFill>
              <a:effectLst/>
              <a:uLnTx/>
              <a:uFillTx/>
            </a:endParaRPr>
          </a:p>
        </p:txBody>
      </p:sp>
      <p:sp>
        <p:nvSpPr>
          <p:cNvPr id="48" name="Text Placeholder 47">
            <a:extLst>
              <a:ext uri="{FF2B5EF4-FFF2-40B4-BE49-F238E27FC236}">
                <a16:creationId xmlns:a16="http://schemas.microsoft.com/office/drawing/2014/main" id="{0D82A295-C9D0-A244-4721-F3A0A17710C0}"/>
              </a:ext>
            </a:extLst>
          </p:cNvPr>
          <p:cNvSpPr>
            <a:spLocks noGrp="1"/>
          </p:cNvSpPr>
          <p:nvPr>
            <p:ph type="body" sz="quarter" idx="32" hasCustomPrompt="1"/>
          </p:nvPr>
        </p:nvSpPr>
        <p:spPr>
          <a:xfrm>
            <a:off x="6545979" y="4172851"/>
            <a:ext cx="1413997" cy="1343243"/>
          </a:xfrm>
        </p:spPr>
        <p:txBody>
          <a:bodyPr anchor="t" anchorCtr="0">
            <a:noAutofit/>
          </a:bodyPr>
          <a:lstStyle>
            <a:lvl1pPr marL="0" indent="0" algn="l">
              <a:lnSpc>
                <a:spcPct val="100000"/>
              </a:lnSpc>
              <a:spcBef>
                <a:spcPts val="300"/>
              </a:spcBef>
              <a:buNone/>
              <a:defRPr sz="1800">
                <a:solidFill>
                  <a:schemeClr val="accent1"/>
                </a:solidFill>
                <a:latin typeface="+mj-lt"/>
              </a:defRPr>
            </a:lvl1pPr>
            <a:lvl2pPr marL="457200" indent="0">
              <a:buNone/>
              <a:defRPr/>
            </a:lvl2pPr>
          </a:lstStyle>
          <a:p>
            <a:pPr lvl="0"/>
            <a:r>
              <a:rPr lang="en-US" dirty="0"/>
              <a:t>Outline of the first result here. (34 char)</a:t>
            </a:r>
          </a:p>
        </p:txBody>
      </p:sp>
      <p:sp>
        <p:nvSpPr>
          <p:cNvPr id="49" name="Rectangle: Rounded Corners 48">
            <a:extLst>
              <a:ext uri="{FF2B5EF4-FFF2-40B4-BE49-F238E27FC236}">
                <a16:creationId xmlns:a16="http://schemas.microsoft.com/office/drawing/2014/main" id="{B1457506-89BA-C088-08C4-104F7804F4A7}"/>
              </a:ext>
            </a:extLst>
          </p:cNvPr>
          <p:cNvSpPr/>
          <p:nvPr userDrawn="1"/>
        </p:nvSpPr>
        <p:spPr>
          <a:xfrm>
            <a:off x="8267048" y="3997604"/>
            <a:ext cx="1738373" cy="1693736"/>
          </a:xfrm>
          <a:prstGeom prst="roundRect">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nchorCtr="0"/>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800" b="0" i="0" u="none" strike="noStrike" kern="1200" cap="none" spc="0" normalizeH="0" baseline="0" noProof="0" dirty="0">
              <a:ln>
                <a:noFill/>
              </a:ln>
              <a:solidFill>
                <a:srgbClr val="23282C"/>
              </a:solidFill>
              <a:effectLst/>
              <a:uLnTx/>
              <a:uFillTx/>
            </a:endParaRPr>
          </a:p>
        </p:txBody>
      </p:sp>
      <p:sp>
        <p:nvSpPr>
          <p:cNvPr id="50" name="Text Placeholder 47">
            <a:extLst>
              <a:ext uri="{FF2B5EF4-FFF2-40B4-BE49-F238E27FC236}">
                <a16:creationId xmlns:a16="http://schemas.microsoft.com/office/drawing/2014/main" id="{C379E37E-18E3-90D1-DDD2-83073888978F}"/>
              </a:ext>
            </a:extLst>
          </p:cNvPr>
          <p:cNvSpPr>
            <a:spLocks noGrp="1"/>
          </p:cNvSpPr>
          <p:nvPr>
            <p:ph type="body" sz="quarter" idx="33" hasCustomPrompt="1"/>
          </p:nvPr>
        </p:nvSpPr>
        <p:spPr>
          <a:xfrm>
            <a:off x="8429236" y="4172851"/>
            <a:ext cx="1413997" cy="1343243"/>
          </a:xfrm>
        </p:spPr>
        <p:txBody>
          <a:bodyPr anchor="t" anchorCtr="0">
            <a:noAutofit/>
          </a:bodyPr>
          <a:lstStyle>
            <a:lvl1pPr marL="0" indent="0" algn="l">
              <a:lnSpc>
                <a:spcPct val="100000"/>
              </a:lnSpc>
              <a:spcBef>
                <a:spcPts val="300"/>
              </a:spcBef>
              <a:buNone/>
              <a:defRPr sz="1800">
                <a:solidFill>
                  <a:schemeClr val="accent1"/>
                </a:solidFill>
                <a:latin typeface="+mj-lt"/>
              </a:defRPr>
            </a:lvl1pPr>
            <a:lvl2pPr marL="457200" indent="0">
              <a:buNone/>
              <a:defRPr/>
            </a:lvl2pPr>
          </a:lstStyle>
          <a:p>
            <a:pPr lvl="0"/>
            <a:r>
              <a:rPr lang="en-US" dirty="0"/>
              <a:t>Outline of the first result here. (34 char)</a:t>
            </a:r>
          </a:p>
        </p:txBody>
      </p:sp>
      <p:sp>
        <p:nvSpPr>
          <p:cNvPr id="51" name="Rectangle: Rounded Corners 50">
            <a:extLst>
              <a:ext uri="{FF2B5EF4-FFF2-40B4-BE49-F238E27FC236}">
                <a16:creationId xmlns:a16="http://schemas.microsoft.com/office/drawing/2014/main" id="{EC1C0FF4-5623-E984-1031-C6F86AEEF771}"/>
              </a:ext>
            </a:extLst>
          </p:cNvPr>
          <p:cNvSpPr/>
          <p:nvPr userDrawn="1"/>
        </p:nvSpPr>
        <p:spPr>
          <a:xfrm>
            <a:off x="10150305" y="3997604"/>
            <a:ext cx="1738373" cy="1693736"/>
          </a:xfrm>
          <a:prstGeom prst="roundRect">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nchorCtr="0"/>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800" b="0" i="0" u="none" strike="noStrike" kern="1200" cap="none" spc="0" normalizeH="0" baseline="0" noProof="0" dirty="0">
              <a:ln>
                <a:noFill/>
              </a:ln>
              <a:solidFill>
                <a:srgbClr val="23282C"/>
              </a:solidFill>
              <a:effectLst/>
              <a:uLnTx/>
              <a:uFillTx/>
            </a:endParaRPr>
          </a:p>
        </p:txBody>
      </p:sp>
      <p:sp>
        <p:nvSpPr>
          <p:cNvPr id="52" name="Text Placeholder 47">
            <a:extLst>
              <a:ext uri="{FF2B5EF4-FFF2-40B4-BE49-F238E27FC236}">
                <a16:creationId xmlns:a16="http://schemas.microsoft.com/office/drawing/2014/main" id="{8961AD1D-C284-0434-DA2B-F2C82D129BDE}"/>
              </a:ext>
            </a:extLst>
          </p:cNvPr>
          <p:cNvSpPr>
            <a:spLocks noGrp="1"/>
          </p:cNvSpPr>
          <p:nvPr>
            <p:ph type="body" sz="quarter" idx="34" hasCustomPrompt="1"/>
          </p:nvPr>
        </p:nvSpPr>
        <p:spPr>
          <a:xfrm>
            <a:off x="10312493" y="4172851"/>
            <a:ext cx="1413997" cy="1343243"/>
          </a:xfrm>
        </p:spPr>
        <p:txBody>
          <a:bodyPr anchor="t" anchorCtr="0">
            <a:noAutofit/>
          </a:bodyPr>
          <a:lstStyle>
            <a:lvl1pPr marL="0" indent="0" algn="l">
              <a:lnSpc>
                <a:spcPct val="100000"/>
              </a:lnSpc>
              <a:spcBef>
                <a:spcPts val="300"/>
              </a:spcBef>
              <a:buNone/>
              <a:defRPr sz="1800">
                <a:solidFill>
                  <a:schemeClr val="accent1"/>
                </a:solidFill>
                <a:latin typeface="+mj-lt"/>
              </a:defRPr>
            </a:lvl1pPr>
            <a:lvl2pPr marL="457200" indent="0">
              <a:buNone/>
              <a:defRPr/>
            </a:lvl2pPr>
          </a:lstStyle>
          <a:p>
            <a:pPr lvl="0"/>
            <a:r>
              <a:rPr lang="en-US" dirty="0"/>
              <a:t>Outline of the first result here. (34 char)</a:t>
            </a:r>
          </a:p>
        </p:txBody>
      </p:sp>
      <p:sp>
        <p:nvSpPr>
          <p:cNvPr id="78" name="Oval 77">
            <a:extLst>
              <a:ext uri="{FF2B5EF4-FFF2-40B4-BE49-F238E27FC236}">
                <a16:creationId xmlns:a16="http://schemas.microsoft.com/office/drawing/2014/main" id="{F332629A-CC22-24E6-E0C2-D7DE5A9865F5}"/>
              </a:ext>
            </a:extLst>
          </p:cNvPr>
          <p:cNvSpPr/>
          <p:nvPr userDrawn="1"/>
        </p:nvSpPr>
        <p:spPr>
          <a:xfrm>
            <a:off x="2259466" y="3539301"/>
            <a:ext cx="308837" cy="3088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a:p>
        </p:txBody>
      </p:sp>
      <p:sp>
        <p:nvSpPr>
          <p:cNvPr id="2" name="Title 1">
            <a:extLst>
              <a:ext uri="{FF2B5EF4-FFF2-40B4-BE49-F238E27FC236}">
                <a16:creationId xmlns:a16="http://schemas.microsoft.com/office/drawing/2014/main" id="{78647F85-3AF3-9D93-3187-5DB73A6E11DE}"/>
              </a:ext>
            </a:extLst>
          </p:cNvPr>
          <p:cNvSpPr>
            <a:spLocks noGrp="1"/>
          </p:cNvSpPr>
          <p:nvPr>
            <p:ph type="title"/>
          </p:nvPr>
        </p:nvSpPr>
        <p:spPr>
          <a:xfrm>
            <a:off x="303321" y="320736"/>
            <a:ext cx="10383094" cy="522642"/>
          </a:xfrm>
          <a:prstGeom prst="rect">
            <a:avLst/>
          </a:prstGeom>
        </p:spPr>
        <p:txBody>
          <a:bodyPr/>
          <a:lstStyle>
            <a:lvl1pPr>
              <a:defRPr sz="3200">
                <a:solidFill>
                  <a:schemeClr val="tx2"/>
                </a:solidFill>
                <a:latin typeface="+mn-lt"/>
              </a:defRPr>
            </a:lvl1pPr>
          </a:lstStyle>
          <a:p>
            <a:r>
              <a:rPr lang="en-US"/>
              <a:t>Click to edit Master title style</a:t>
            </a:r>
            <a:endParaRPr lang="en-GB" dirty="0"/>
          </a:p>
        </p:txBody>
      </p:sp>
      <p:sp>
        <p:nvSpPr>
          <p:cNvPr id="3" name="Text Placeholder 5">
            <a:extLst>
              <a:ext uri="{FF2B5EF4-FFF2-40B4-BE49-F238E27FC236}">
                <a16:creationId xmlns:a16="http://schemas.microsoft.com/office/drawing/2014/main" id="{7E7C8520-D650-FA04-0953-A2D3FDE144F3}"/>
              </a:ext>
            </a:extLst>
          </p:cNvPr>
          <p:cNvSpPr>
            <a:spLocks noGrp="1"/>
          </p:cNvSpPr>
          <p:nvPr>
            <p:ph type="body" sz="quarter" idx="10" hasCustomPrompt="1"/>
          </p:nvPr>
        </p:nvSpPr>
        <p:spPr>
          <a:xfrm>
            <a:off x="303213" y="794393"/>
            <a:ext cx="10382654" cy="341632"/>
          </a:xfrm>
        </p:spPr>
        <p:txBody>
          <a:bodyPr wrap="square">
            <a:spAutoFit/>
          </a:bodyPr>
          <a:lstStyle>
            <a:lvl1pPr marL="0" indent="0" algn="l" defTabSz="914400" rtl="0" eaLnBrk="1" latinLnBrk="0" hangingPunct="1">
              <a:buNone/>
              <a:defRPr kumimoji="0" lang="en-GB" sz="1800" b="0" i="0" u="none" strike="noStrike" kern="1200" cap="none" spc="0" normalizeH="0" baseline="0" dirty="0">
                <a:ln>
                  <a:noFill/>
                </a:ln>
                <a:solidFill>
                  <a:srgbClr val="23282C">
                    <a:alpha val="50000"/>
                  </a:srgbClr>
                </a:solidFill>
                <a:effectLst/>
                <a:uLnTx/>
                <a:uFillTx/>
                <a:latin typeface="Inter Light" panose="02000503000000020004" pitchFamily="2" charset="0"/>
                <a:ea typeface="Tahoma" panose="020B0604030504040204" pitchFamily="34" charset="0"/>
                <a:cs typeface="Tahoma" panose="020B0604030504040204" pitchFamily="34" charset="0"/>
              </a:defRPr>
            </a:lvl1pPr>
          </a:lstStyle>
          <a:p>
            <a:pPr lvl="0"/>
            <a:r>
              <a:rPr lang="en-US" dirty="0"/>
              <a:t>Click to edit sub title</a:t>
            </a:r>
            <a:endParaRPr lang="en-GB" dirty="0"/>
          </a:p>
        </p:txBody>
      </p:sp>
    </p:spTree>
    <p:extLst>
      <p:ext uri="{BB962C8B-B14F-4D97-AF65-F5344CB8AC3E}">
        <p14:creationId xmlns:p14="http://schemas.microsoft.com/office/powerpoint/2010/main" val="244621063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ase study with table - 1 logo">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3314B6-FD39-7223-C472-C7E492BB275A}"/>
              </a:ext>
            </a:extLst>
          </p:cNvPr>
          <p:cNvSpPr/>
          <p:nvPr userDrawn="1"/>
        </p:nvSpPr>
        <p:spPr>
          <a:xfrm>
            <a:off x="376177" y="6238754"/>
            <a:ext cx="5540315" cy="40011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3" name="Rectangle: Rounded Corners 2">
            <a:extLst>
              <a:ext uri="{FF2B5EF4-FFF2-40B4-BE49-F238E27FC236}">
                <a16:creationId xmlns:a16="http://schemas.microsoft.com/office/drawing/2014/main" id="{EF529BFB-4971-9643-6AFB-D3B0364870E1}"/>
              </a:ext>
            </a:extLst>
          </p:cNvPr>
          <p:cNvSpPr/>
          <p:nvPr userDrawn="1"/>
        </p:nvSpPr>
        <p:spPr>
          <a:xfrm>
            <a:off x="724205" y="3776268"/>
            <a:ext cx="1314727" cy="879178"/>
          </a:xfrm>
          <a:prstGeom prst="roundRect">
            <a:avLst>
              <a:gd name="adj" fmla="val 14691"/>
            </a:avLst>
          </a:prstGeom>
          <a:solidFill>
            <a:schemeClr val="tx1">
              <a:lumMod val="10000"/>
              <a:lumOff val="90000"/>
            </a:schemeClr>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tx1"/>
              </a:solidFill>
              <a:latin typeface="+mj-lt"/>
            </a:endParaRPr>
          </a:p>
        </p:txBody>
      </p:sp>
      <p:cxnSp>
        <p:nvCxnSpPr>
          <p:cNvPr id="6" name="Straight Connector 5">
            <a:extLst>
              <a:ext uri="{FF2B5EF4-FFF2-40B4-BE49-F238E27FC236}">
                <a16:creationId xmlns:a16="http://schemas.microsoft.com/office/drawing/2014/main" id="{D2DCAF2C-22C5-6AAD-FC8C-A95D7EC839AE}"/>
              </a:ext>
            </a:extLst>
          </p:cNvPr>
          <p:cNvCxnSpPr>
            <a:cxnSpLocks/>
            <a:stCxn id="3" idx="3"/>
            <a:endCxn id="133" idx="1"/>
          </p:cNvCxnSpPr>
          <p:nvPr userDrawn="1"/>
        </p:nvCxnSpPr>
        <p:spPr>
          <a:xfrm>
            <a:off x="2038932" y="4215857"/>
            <a:ext cx="3456848" cy="11303"/>
          </a:xfrm>
          <a:prstGeom prst="line">
            <a:avLst/>
          </a:prstGeom>
          <a:ln w="5715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A6BB1DA-2AE2-B271-3CE8-74180821C2BC}"/>
              </a:ext>
            </a:extLst>
          </p:cNvPr>
          <p:cNvCxnSpPr>
            <a:cxnSpLocks/>
            <a:endCxn id="136" idx="1"/>
          </p:cNvCxnSpPr>
          <p:nvPr userDrawn="1"/>
        </p:nvCxnSpPr>
        <p:spPr>
          <a:xfrm>
            <a:off x="2038932" y="5270529"/>
            <a:ext cx="3456848" cy="0"/>
          </a:xfrm>
          <a:prstGeom prst="line">
            <a:avLst/>
          </a:prstGeom>
          <a:ln w="5715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CA1655D-2988-9F68-9842-1A56B3F455F9}"/>
              </a:ext>
            </a:extLst>
          </p:cNvPr>
          <p:cNvCxnSpPr>
            <a:cxnSpLocks/>
            <a:stCxn id="23" idx="2"/>
          </p:cNvCxnSpPr>
          <p:nvPr userDrawn="1"/>
        </p:nvCxnSpPr>
        <p:spPr>
          <a:xfrm>
            <a:off x="2678507" y="3613859"/>
            <a:ext cx="19905" cy="1226601"/>
          </a:xfrm>
          <a:prstGeom prst="line">
            <a:avLst/>
          </a:prstGeom>
          <a:ln w="5715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A392F844-A61A-EB84-9A91-107B3045A11D}"/>
              </a:ext>
            </a:extLst>
          </p:cNvPr>
          <p:cNvSpPr/>
          <p:nvPr userDrawn="1"/>
        </p:nvSpPr>
        <p:spPr>
          <a:xfrm>
            <a:off x="2230924" y="2812048"/>
            <a:ext cx="895165" cy="801811"/>
          </a:xfrm>
          <a:prstGeom prst="roundRect">
            <a:avLst>
              <a:gd name="adj" fmla="val 20555"/>
            </a:avLst>
          </a:prstGeom>
          <a:solidFill>
            <a:schemeClr val="tx1">
              <a:lumMod val="10000"/>
              <a:lumOff val="90000"/>
            </a:schemeClr>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tx2"/>
              </a:solidFill>
              <a:latin typeface="+mj-lt"/>
            </a:endParaRPr>
          </a:p>
        </p:txBody>
      </p:sp>
      <p:sp>
        <p:nvSpPr>
          <p:cNvPr id="33" name="Rectangle: Rounded Corners 32">
            <a:extLst>
              <a:ext uri="{FF2B5EF4-FFF2-40B4-BE49-F238E27FC236}">
                <a16:creationId xmlns:a16="http://schemas.microsoft.com/office/drawing/2014/main" id="{7B977DBE-719E-099A-9189-B65736D6303F}"/>
              </a:ext>
            </a:extLst>
          </p:cNvPr>
          <p:cNvSpPr/>
          <p:nvPr userDrawn="1"/>
        </p:nvSpPr>
        <p:spPr>
          <a:xfrm>
            <a:off x="2226123" y="3787571"/>
            <a:ext cx="898551" cy="879178"/>
          </a:xfrm>
          <a:prstGeom prst="roundRect">
            <a:avLst>
              <a:gd name="adj" fmla="val 18846"/>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i="0" dirty="0">
              <a:solidFill>
                <a:schemeClr val="tx2"/>
              </a:solidFill>
              <a:effectLst/>
            </a:endParaRPr>
          </a:p>
        </p:txBody>
      </p:sp>
      <p:sp>
        <p:nvSpPr>
          <p:cNvPr id="34" name="Text Placeholder 27">
            <a:extLst>
              <a:ext uri="{FF2B5EF4-FFF2-40B4-BE49-F238E27FC236}">
                <a16:creationId xmlns:a16="http://schemas.microsoft.com/office/drawing/2014/main" id="{4731FAD6-C50C-8EF8-07D1-C3DC0E0F0190}"/>
              </a:ext>
            </a:extLst>
          </p:cNvPr>
          <p:cNvSpPr>
            <a:spLocks noGrp="1"/>
          </p:cNvSpPr>
          <p:nvPr>
            <p:ph type="body" sz="quarter" idx="38" hasCustomPrompt="1"/>
          </p:nvPr>
        </p:nvSpPr>
        <p:spPr>
          <a:xfrm>
            <a:off x="724442" y="2827380"/>
            <a:ext cx="1299874" cy="801811"/>
          </a:xfrm>
        </p:spPr>
        <p:txBody>
          <a:bodyPr>
            <a:noAutofit/>
          </a:bodyPr>
          <a:lstStyle>
            <a:lvl1pPr marL="0" indent="0">
              <a:lnSpc>
                <a:spcPct val="100000"/>
              </a:lnSpc>
              <a:buNone/>
              <a:defRPr sz="1800">
                <a:solidFill>
                  <a:schemeClr val="accent1"/>
                </a:solidFill>
                <a:latin typeface="Inter SemiBold" panose="02000503000000020004" pitchFamily="2" charset="0"/>
              </a:defRPr>
            </a:lvl1pPr>
            <a:lvl5pPr>
              <a:defRPr/>
            </a:lvl5pPr>
          </a:lstStyle>
          <a:p>
            <a:pPr lvl="0"/>
            <a:r>
              <a:rPr lang="en-US" dirty="0"/>
              <a:t>Title of Table</a:t>
            </a:r>
            <a:endParaRPr lang="en-GB" dirty="0"/>
          </a:p>
        </p:txBody>
      </p:sp>
      <p:sp>
        <p:nvSpPr>
          <p:cNvPr id="36" name="Text Placeholder 53">
            <a:extLst>
              <a:ext uri="{FF2B5EF4-FFF2-40B4-BE49-F238E27FC236}">
                <a16:creationId xmlns:a16="http://schemas.microsoft.com/office/drawing/2014/main" id="{EF90680C-BBEF-BCCA-F5D8-EDF107E3F9ED}"/>
              </a:ext>
            </a:extLst>
          </p:cNvPr>
          <p:cNvSpPr>
            <a:spLocks noGrp="1"/>
          </p:cNvSpPr>
          <p:nvPr>
            <p:ph type="body" sz="quarter" idx="46" hasCustomPrompt="1"/>
          </p:nvPr>
        </p:nvSpPr>
        <p:spPr>
          <a:xfrm>
            <a:off x="825998" y="3933658"/>
            <a:ext cx="1099687" cy="480131"/>
          </a:xfrm>
        </p:spPr>
        <p:txBody>
          <a:bodyPr wrap="square">
            <a:spAutoFit/>
          </a:bodyPr>
          <a:lstStyle>
            <a:lvl1pPr marL="0" indent="0" algn="l">
              <a:buNone/>
              <a:defRPr sz="1400">
                <a:solidFill>
                  <a:schemeClr val="tx2"/>
                </a:solidFill>
                <a:latin typeface="Inter Medium" panose="02000503000000020004" pitchFamily="2" charset="0"/>
              </a:defRPr>
            </a:lvl1pPr>
          </a:lstStyle>
          <a:p>
            <a:pPr lvl="0"/>
            <a:r>
              <a:rPr lang="en-GB" dirty="0"/>
              <a:t>Title of category 1</a:t>
            </a:r>
          </a:p>
        </p:txBody>
      </p:sp>
      <p:sp>
        <p:nvSpPr>
          <p:cNvPr id="37" name="Text Placeholder 53">
            <a:extLst>
              <a:ext uri="{FF2B5EF4-FFF2-40B4-BE49-F238E27FC236}">
                <a16:creationId xmlns:a16="http://schemas.microsoft.com/office/drawing/2014/main" id="{EC45E095-2B11-2B83-CB51-20E8D52786DE}"/>
              </a:ext>
            </a:extLst>
          </p:cNvPr>
          <p:cNvSpPr>
            <a:spLocks noGrp="1"/>
          </p:cNvSpPr>
          <p:nvPr>
            <p:ph type="body" sz="quarter" idx="47" hasCustomPrompt="1"/>
          </p:nvPr>
        </p:nvSpPr>
        <p:spPr>
          <a:xfrm>
            <a:off x="2269027" y="3043470"/>
            <a:ext cx="828413" cy="286232"/>
          </a:xfrm>
        </p:spPr>
        <p:txBody>
          <a:bodyPr wrap="square">
            <a:spAutoFit/>
          </a:bodyPr>
          <a:lstStyle>
            <a:lvl1pPr marL="0" indent="0" algn="l">
              <a:buNone/>
              <a:defRPr sz="1400">
                <a:solidFill>
                  <a:schemeClr val="tx2"/>
                </a:solidFill>
                <a:latin typeface="Inter Medium" panose="02000503000000020004" pitchFamily="2" charset="0"/>
              </a:defRPr>
            </a:lvl1pPr>
          </a:lstStyle>
          <a:p>
            <a:pPr lvl="0"/>
            <a:r>
              <a:rPr lang="en-GB" dirty="0"/>
              <a:t>Header</a:t>
            </a:r>
          </a:p>
        </p:txBody>
      </p:sp>
      <p:sp>
        <p:nvSpPr>
          <p:cNvPr id="53" name="Text Placeholder 53">
            <a:extLst>
              <a:ext uri="{FF2B5EF4-FFF2-40B4-BE49-F238E27FC236}">
                <a16:creationId xmlns:a16="http://schemas.microsoft.com/office/drawing/2014/main" id="{1702044B-B3A4-4DA1-CF4B-60B480CD9733}"/>
              </a:ext>
            </a:extLst>
          </p:cNvPr>
          <p:cNvSpPr>
            <a:spLocks noGrp="1"/>
          </p:cNvSpPr>
          <p:nvPr>
            <p:ph type="body" sz="quarter" idx="51" hasCustomPrompt="1"/>
          </p:nvPr>
        </p:nvSpPr>
        <p:spPr>
          <a:xfrm>
            <a:off x="2269027" y="3939832"/>
            <a:ext cx="823469" cy="480131"/>
          </a:xfrm>
        </p:spPr>
        <p:txBody>
          <a:bodyPr wrap="square">
            <a:spAutoFit/>
          </a:bodyPr>
          <a:lstStyle>
            <a:lvl1pPr marL="0" indent="0" algn="l">
              <a:buNone/>
              <a:defRPr sz="1400">
                <a:solidFill>
                  <a:schemeClr val="tx2"/>
                </a:solidFill>
                <a:latin typeface="Inter ExtraLight" panose="02000503000000020004" pitchFamily="2" charset="0"/>
              </a:defRPr>
            </a:lvl1pPr>
          </a:lstStyle>
          <a:p>
            <a:pPr lvl="0"/>
            <a:r>
              <a:rPr lang="en-GB" dirty="0"/>
              <a:t>Figure XX%</a:t>
            </a:r>
          </a:p>
        </p:txBody>
      </p:sp>
      <p:cxnSp>
        <p:nvCxnSpPr>
          <p:cNvPr id="78" name="Straight Connector 77">
            <a:extLst>
              <a:ext uri="{FF2B5EF4-FFF2-40B4-BE49-F238E27FC236}">
                <a16:creationId xmlns:a16="http://schemas.microsoft.com/office/drawing/2014/main" id="{001927FA-C87F-01D1-008B-36041D170A0E}"/>
              </a:ext>
            </a:extLst>
          </p:cNvPr>
          <p:cNvCxnSpPr>
            <a:cxnSpLocks/>
          </p:cNvCxnSpPr>
          <p:nvPr userDrawn="1"/>
        </p:nvCxnSpPr>
        <p:spPr>
          <a:xfrm flipH="1">
            <a:off x="469689" y="1495331"/>
            <a:ext cx="8803" cy="5526116"/>
          </a:xfrm>
          <a:prstGeom prst="line">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9AF95EB3-9543-B3C0-1ECF-AF5C6FF83489}"/>
              </a:ext>
            </a:extLst>
          </p:cNvPr>
          <p:cNvSpPr/>
          <p:nvPr userDrawn="1"/>
        </p:nvSpPr>
        <p:spPr>
          <a:xfrm>
            <a:off x="323822" y="1415861"/>
            <a:ext cx="308837" cy="3088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sz="1600"/>
          </a:p>
        </p:txBody>
      </p:sp>
      <p:sp>
        <p:nvSpPr>
          <p:cNvPr id="80" name="Oval 79">
            <a:extLst>
              <a:ext uri="{FF2B5EF4-FFF2-40B4-BE49-F238E27FC236}">
                <a16:creationId xmlns:a16="http://schemas.microsoft.com/office/drawing/2014/main" id="{3EF49002-7A7C-541A-BE3D-8B066585BB8E}"/>
              </a:ext>
            </a:extLst>
          </p:cNvPr>
          <p:cNvSpPr/>
          <p:nvPr userDrawn="1"/>
        </p:nvSpPr>
        <p:spPr>
          <a:xfrm>
            <a:off x="323822" y="2852583"/>
            <a:ext cx="308837" cy="3088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sz="1600"/>
          </a:p>
        </p:txBody>
      </p:sp>
      <p:sp>
        <p:nvSpPr>
          <p:cNvPr id="82" name="Text Placeholder 12">
            <a:extLst>
              <a:ext uri="{FF2B5EF4-FFF2-40B4-BE49-F238E27FC236}">
                <a16:creationId xmlns:a16="http://schemas.microsoft.com/office/drawing/2014/main" id="{7752D211-A627-86D7-6BF1-35C34AB83CFF}"/>
              </a:ext>
            </a:extLst>
          </p:cNvPr>
          <p:cNvSpPr>
            <a:spLocks noGrp="1"/>
          </p:cNvSpPr>
          <p:nvPr>
            <p:ph type="body" sz="quarter" idx="11" hasCustomPrompt="1"/>
          </p:nvPr>
        </p:nvSpPr>
        <p:spPr>
          <a:xfrm>
            <a:off x="725283" y="1413639"/>
            <a:ext cx="11163396" cy="1086653"/>
          </a:xfrm>
        </p:spPr>
        <p:txBody>
          <a:bodyPr tIns="36000" bIns="36000">
            <a:noAutofit/>
          </a:bodyPr>
          <a:lstStyle>
            <a:lvl1pPr marL="0" indent="0">
              <a:lnSpc>
                <a:spcPct val="100000"/>
              </a:lnSpc>
              <a:buNone/>
              <a:defRPr sz="1800">
                <a:solidFill>
                  <a:schemeClr val="tx2"/>
                </a:solidFill>
                <a:latin typeface="+mn-lt"/>
              </a:defRPr>
            </a:lvl1pPr>
            <a:lvl5pPr>
              <a:defRPr/>
            </a:lvl5pPr>
          </a:lstStyle>
          <a:p>
            <a:pPr lvl="0"/>
            <a:r>
              <a:rPr lang="en-US" dirty="0"/>
              <a:t>Brief outline of the case study introduction here. Ensure font size is a good size (minimum 18pt if possible, 16pt smallest is acceptable).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(295 char)</a:t>
            </a:r>
          </a:p>
        </p:txBody>
      </p:sp>
      <p:sp>
        <p:nvSpPr>
          <p:cNvPr id="109" name="Rectangle: Rounded Corners 108">
            <a:extLst>
              <a:ext uri="{FF2B5EF4-FFF2-40B4-BE49-F238E27FC236}">
                <a16:creationId xmlns:a16="http://schemas.microsoft.com/office/drawing/2014/main" id="{DA18E7D1-06DC-4F2A-40F2-9C8B3A089366}"/>
              </a:ext>
            </a:extLst>
          </p:cNvPr>
          <p:cNvSpPr/>
          <p:nvPr userDrawn="1"/>
        </p:nvSpPr>
        <p:spPr>
          <a:xfrm>
            <a:off x="724205" y="4819637"/>
            <a:ext cx="1314727" cy="879178"/>
          </a:xfrm>
          <a:prstGeom prst="roundRect">
            <a:avLst>
              <a:gd name="adj" fmla="val 14691"/>
            </a:avLst>
          </a:prstGeom>
          <a:solidFill>
            <a:schemeClr val="tx1">
              <a:lumMod val="10000"/>
              <a:lumOff val="90000"/>
            </a:schemeClr>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tx1"/>
              </a:solidFill>
              <a:latin typeface="+mj-lt"/>
            </a:endParaRPr>
          </a:p>
        </p:txBody>
      </p:sp>
      <p:sp>
        <p:nvSpPr>
          <p:cNvPr id="110" name="Rectangle: Rounded Corners 109">
            <a:extLst>
              <a:ext uri="{FF2B5EF4-FFF2-40B4-BE49-F238E27FC236}">
                <a16:creationId xmlns:a16="http://schemas.microsoft.com/office/drawing/2014/main" id="{E2249020-30B0-1FE2-C3B2-FD4872E88A85}"/>
              </a:ext>
            </a:extLst>
          </p:cNvPr>
          <p:cNvSpPr/>
          <p:nvPr userDrawn="1"/>
        </p:nvSpPr>
        <p:spPr>
          <a:xfrm>
            <a:off x="2226123" y="4830940"/>
            <a:ext cx="898551" cy="879178"/>
          </a:xfrm>
          <a:prstGeom prst="roundRect">
            <a:avLst>
              <a:gd name="adj" fmla="val 18846"/>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i="0" dirty="0">
              <a:solidFill>
                <a:schemeClr val="tx2"/>
              </a:solidFill>
              <a:effectLst/>
            </a:endParaRPr>
          </a:p>
        </p:txBody>
      </p:sp>
      <p:sp>
        <p:nvSpPr>
          <p:cNvPr id="111" name="Text Placeholder 53">
            <a:extLst>
              <a:ext uri="{FF2B5EF4-FFF2-40B4-BE49-F238E27FC236}">
                <a16:creationId xmlns:a16="http://schemas.microsoft.com/office/drawing/2014/main" id="{40DF0F67-9566-0C0B-B307-FB04ABB76BFE}"/>
              </a:ext>
            </a:extLst>
          </p:cNvPr>
          <p:cNvSpPr>
            <a:spLocks noGrp="1"/>
          </p:cNvSpPr>
          <p:nvPr>
            <p:ph type="body" sz="quarter" idx="52" hasCustomPrompt="1"/>
          </p:nvPr>
        </p:nvSpPr>
        <p:spPr>
          <a:xfrm>
            <a:off x="825998" y="4977027"/>
            <a:ext cx="1099687" cy="480131"/>
          </a:xfrm>
        </p:spPr>
        <p:txBody>
          <a:bodyPr wrap="square">
            <a:spAutoFit/>
          </a:bodyPr>
          <a:lstStyle>
            <a:lvl1pPr marL="0" indent="0" algn="l">
              <a:buNone/>
              <a:defRPr sz="1400">
                <a:solidFill>
                  <a:schemeClr val="tx2"/>
                </a:solidFill>
                <a:latin typeface="Inter Medium" panose="02000503000000020004" pitchFamily="2" charset="0"/>
              </a:defRPr>
            </a:lvl1pPr>
          </a:lstStyle>
          <a:p>
            <a:pPr lvl="0"/>
            <a:r>
              <a:rPr lang="en-GB" dirty="0"/>
              <a:t>Title of category 2</a:t>
            </a:r>
          </a:p>
        </p:txBody>
      </p:sp>
      <p:sp>
        <p:nvSpPr>
          <p:cNvPr id="112" name="Text Placeholder 53">
            <a:extLst>
              <a:ext uri="{FF2B5EF4-FFF2-40B4-BE49-F238E27FC236}">
                <a16:creationId xmlns:a16="http://schemas.microsoft.com/office/drawing/2014/main" id="{B3AA1BCE-CF19-1775-0F2F-C178D41F9649}"/>
              </a:ext>
            </a:extLst>
          </p:cNvPr>
          <p:cNvSpPr>
            <a:spLocks noGrp="1"/>
          </p:cNvSpPr>
          <p:nvPr>
            <p:ph type="body" sz="quarter" idx="53" hasCustomPrompt="1"/>
          </p:nvPr>
        </p:nvSpPr>
        <p:spPr>
          <a:xfrm>
            <a:off x="2269027" y="4983201"/>
            <a:ext cx="823469" cy="480131"/>
          </a:xfrm>
        </p:spPr>
        <p:txBody>
          <a:bodyPr wrap="square">
            <a:spAutoFit/>
          </a:bodyPr>
          <a:lstStyle>
            <a:lvl1pPr marL="0" indent="0" algn="l">
              <a:buNone/>
              <a:defRPr sz="1400">
                <a:solidFill>
                  <a:schemeClr val="tx2"/>
                </a:solidFill>
                <a:latin typeface="Inter ExtraLight" panose="02000503000000020004" pitchFamily="2" charset="0"/>
              </a:defRPr>
            </a:lvl1pPr>
          </a:lstStyle>
          <a:p>
            <a:pPr lvl="0"/>
            <a:r>
              <a:rPr lang="en-GB" dirty="0"/>
              <a:t>Figure XX%</a:t>
            </a:r>
          </a:p>
        </p:txBody>
      </p:sp>
      <p:cxnSp>
        <p:nvCxnSpPr>
          <p:cNvPr id="117" name="Straight Connector 116">
            <a:extLst>
              <a:ext uri="{FF2B5EF4-FFF2-40B4-BE49-F238E27FC236}">
                <a16:creationId xmlns:a16="http://schemas.microsoft.com/office/drawing/2014/main" id="{278E63DA-CF64-EB60-48A8-17769BA91EC9}"/>
              </a:ext>
            </a:extLst>
          </p:cNvPr>
          <p:cNvCxnSpPr>
            <a:cxnSpLocks/>
            <a:stCxn id="118" idx="2"/>
          </p:cNvCxnSpPr>
          <p:nvPr userDrawn="1"/>
        </p:nvCxnSpPr>
        <p:spPr>
          <a:xfrm>
            <a:off x="3764852" y="3613859"/>
            <a:ext cx="19402" cy="1226601"/>
          </a:xfrm>
          <a:prstGeom prst="line">
            <a:avLst/>
          </a:prstGeom>
          <a:ln w="5715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C2E10531-8A27-249C-148D-3FE9B4098A15}"/>
              </a:ext>
            </a:extLst>
          </p:cNvPr>
          <p:cNvSpPr/>
          <p:nvPr userDrawn="1"/>
        </p:nvSpPr>
        <p:spPr>
          <a:xfrm>
            <a:off x="3312277" y="2812048"/>
            <a:ext cx="905150" cy="801811"/>
          </a:xfrm>
          <a:prstGeom prst="roundRect">
            <a:avLst>
              <a:gd name="adj" fmla="val 20555"/>
            </a:avLst>
          </a:prstGeom>
          <a:solidFill>
            <a:schemeClr val="tx1">
              <a:lumMod val="10000"/>
              <a:lumOff val="90000"/>
            </a:schemeClr>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tx2"/>
              </a:solidFill>
              <a:latin typeface="+mj-lt"/>
            </a:endParaRPr>
          </a:p>
        </p:txBody>
      </p:sp>
      <p:sp>
        <p:nvSpPr>
          <p:cNvPr id="119" name="Rectangle: Rounded Corners 118">
            <a:extLst>
              <a:ext uri="{FF2B5EF4-FFF2-40B4-BE49-F238E27FC236}">
                <a16:creationId xmlns:a16="http://schemas.microsoft.com/office/drawing/2014/main" id="{4539E929-6D59-3843-F5C2-20FD822794A6}"/>
              </a:ext>
            </a:extLst>
          </p:cNvPr>
          <p:cNvSpPr/>
          <p:nvPr userDrawn="1"/>
        </p:nvSpPr>
        <p:spPr>
          <a:xfrm>
            <a:off x="3316009" y="3787571"/>
            <a:ext cx="898551" cy="879178"/>
          </a:xfrm>
          <a:prstGeom prst="roundRect">
            <a:avLst>
              <a:gd name="adj" fmla="val 18846"/>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i="0" dirty="0">
              <a:solidFill>
                <a:schemeClr val="tx2"/>
              </a:solidFill>
              <a:effectLst/>
            </a:endParaRPr>
          </a:p>
        </p:txBody>
      </p:sp>
      <p:sp>
        <p:nvSpPr>
          <p:cNvPr id="120" name="Text Placeholder 53">
            <a:extLst>
              <a:ext uri="{FF2B5EF4-FFF2-40B4-BE49-F238E27FC236}">
                <a16:creationId xmlns:a16="http://schemas.microsoft.com/office/drawing/2014/main" id="{63C9743A-99BF-6226-F2BF-82DDC9482CD8}"/>
              </a:ext>
            </a:extLst>
          </p:cNvPr>
          <p:cNvSpPr>
            <a:spLocks noGrp="1"/>
          </p:cNvSpPr>
          <p:nvPr>
            <p:ph type="body" sz="quarter" idx="54" hasCustomPrompt="1"/>
          </p:nvPr>
        </p:nvSpPr>
        <p:spPr>
          <a:xfrm>
            <a:off x="3369521" y="3043470"/>
            <a:ext cx="813695" cy="286232"/>
          </a:xfrm>
        </p:spPr>
        <p:txBody>
          <a:bodyPr wrap="square">
            <a:spAutoFit/>
          </a:bodyPr>
          <a:lstStyle>
            <a:lvl1pPr marL="0" indent="0" algn="l">
              <a:buNone/>
              <a:defRPr sz="1400">
                <a:solidFill>
                  <a:schemeClr val="tx2"/>
                </a:solidFill>
                <a:latin typeface="Inter Medium" panose="02000503000000020004" pitchFamily="2" charset="0"/>
              </a:defRPr>
            </a:lvl1pPr>
          </a:lstStyle>
          <a:p>
            <a:pPr lvl="0"/>
            <a:r>
              <a:rPr lang="en-GB" dirty="0"/>
              <a:t>Header</a:t>
            </a:r>
          </a:p>
        </p:txBody>
      </p:sp>
      <p:sp>
        <p:nvSpPr>
          <p:cNvPr id="121" name="Text Placeholder 53">
            <a:extLst>
              <a:ext uri="{FF2B5EF4-FFF2-40B4-BE49-F238E27FC236}">
                <a16:creationId xmlns:a16="http://schemas.microsoft.com/office/drawing/2014/main" id="{27717B20-6F23-08BB-F18D-A1467C347424}"/>
              </a:ext>
            </a:extLst>
          </p:cNvPr>
          <p:cNvSpPr>
            <a:spLocks noGrp="1"/>
          </p:cNvSpPr>
          <p:nvPr>
            <p:ph type="body" sz="quarter" idx="55" hasCustomPrompt="1"/>
          </p:nvPr>
        </p:nvSpPr>
        <p:spPr>
          <a:xfrm>
            <a:off x="3408333" y="3939832"/>
            <a:ext cx="731154" cy="480131"/>
          </a:xfrm>
        </p:spPr>
        <p:txBody>
          <a:bodyPr wrap="square">
            <a:spAutoFit/>
          </a:bodyPr>
          <a:lstStyle>
            <a:lvl1pPr marL="0" indent="0" algn="l">
              <a:buNone/>
              <a:defRPr sz="1400">
                <a:solidFill>
                  <a:schemeClr val="tx2"/>
                </a:solidFill>
                <a:latin typeface="Inter ExtraLight" panose="02000503000000020004" pitchFamily="2" charset="0"/>
              </a:defRPr>
            </a:lvl1pPr>
          </a:lstStyle>
          <a:p>
            <a:pPr lvl="0"/>
            <a:r>
              <a:rPr lang="en-GB" dirty="0"/>
              <a:t>Figure XX%</a:t>
            </a:r>
          </a:p>
        </p:txBody>
      </p:sp>
      <p:sp>
        <p:nvSpPr>
          <p:cNvPr id="122" name="Rectangle: Rounded Corners 121">
            <a:extLst>
              <a:ext uri="{FF2B5EF4-FFF2-40B4-BE49-F238E27FC236}">
                <a16:creationId xmlns:a16="http://schemas.microsoft.com/office/drawing/2014/main" id="{B376B606-ADD5-A639-FE96-ACBDCFBEAAA6}"/>
              </a:ext>
            </a:extLst>
          </p:cNvPr>
          <p:cNvSpPr/>
          <p:nvPr userDrawn="1"/>
        </p:nvSpPr>
        <p:spPr>
          <a:xfrm>
            <a:off x="3318081" y="4830940"/>
            <a:ext cx="898551" cy="879178"/>
          </a:xfrm>
          <a:prstGeom prst="roundRect">
            <a:avLst>
              <a:gd name="adj" fmla="val 18846"/>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i="0" dirty="0">
              <a:solidFill>
                <a:schemeClr val="tx2"/>
              </a:solidFill>
              <a:effectLst/>
            </a:endParaRPr>
          </a:p>
        </p:txBody>
      </p:sp>
      <p:sp>
        <p:nvSpPr>
          <p:cNvPr id="123" name="Text Placeholder 53">
            <a:extLst>
              <a:ext uri="{FF2B5EF4-FFF2-40B4-BE49-F238E27FC236}">
                <a16:creationId xmlns:a16="http://schemas.microsoft.com/office/drawing/2014/main" id="{3D3C529C-3C4E-CA08-6CF0-B2C4BB30A571}"/>
              </a:ext>
            </a:extLst>
          </p:cNvPr>
          <p:cNvSpPr>
            <a:spLocks noGrp="1"/>
          </p:cNvSpPr>
          <p:nvPr>
            <p:ph type="body" sz="quarter" idx="56" hasCustomPrompt="1"/>
          </p:nvPr>
        </p:nvSpPr>
        <p:spPr>
          <a:xfrm>
            <a:off x="3408333" y="4983201"/>
            <a:ext cx="731154" cy="480131"/>
          </a:xfrm>
        </p:spPr>
        <p:txBody>
          <a:bodyPr wrap="square">
            <a:spAutoFit/>
          </a:bodyPr>
          <a:lstStyle>
            <a:lvl1pPr marL="0" indent="0" algn="l">
              <a:buNone/>
              <a:defRPr sz="1400">
                <a:solidFill>
                  <a:schemeClr val="tx2"/>
                </a:solidFill>
                <a:latin typeface="Inter ExtraLight" panose="02000503000000020004" pitchFamily="2" charset="0"/>
              </a:defRPr>
            </a:lvl1pPr>
          </a:lstStyle>
          <a:p>
            <a:pPr lvl="0"/>
            <a:r>
              <a:rPr lang="en-GB" dirty="0"/>
              <a:t>Figure XX%</a:t>
            </a:r>
          </a:p>
        </p:txBody>
      </p:sp>
      <p:cxnSp>
        <p:nvCxnSpPr>
          <p:cNvPr id="124" name="Straight Connector 123">
            <a:extLst>
              <a:ext uri="{FF2B5EF4-FFF2-40B4-BE49-F238E27FC236}">
                <a16:creationId xmlns:a16="http://schemas.microsoft.com/office/drawing/2014/main" id="{D85689E1-284A-ED86-1D0B-7CDCFBB3A832}"/>
              </a:ext>
            </a:extLst>
          </p:cNvPr>
          <p:cNvCxnSpPr>
            <a:cxnSpLocks/>
            <a:stCxn id="125" idx="2"/>
          </p:cNvCxnSpPr>
          <p:nvPr userDrawn="1"/>
        </p:nvCxnSpPr>
        <p:spPr>
          <a:xfrm>
            <a:off x="4856190" y="3613859"/>
            <a:ext cx="23932" cy="1226601"/>
          </a:xfrm>
          <a:prstGeom prst="line">
            <a:avLst/>
          </a:prstGeom>
          <a:ln w="5715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125" name="Rectangle: Rounded Corners 124">
            <a:extLst>
              <a:ext uri="{FF2B5EF4-FFF2-40B4-BE49-F238E27FC236}">
                <a16:creationId xmlns:a16="http://schemas.microsoft.com/office/drawing/2014/main" id="{EB0D4645-47CF-EB28-3E9B-3AFC3BD3D5DC}"/>
              </a:ext>
            </a:extLst>
          </p:cNvPr>
          <p:cNvSpPr/>
          <p:nvPr userDrawn="1"/>
        </p:nvSpPr>
        <p:spPr>
          <a:xfrm>
            <a:off x="4403615" y="2812048"/>
            <a:ext cx="905150" cy="801811"/>
          </a:xfrm>
          <a:prstGeom prst="roundRect">
            <a:avLst>
              <a:gd name="adj" fmla="val 20555"/>
            </a:avLst>
          </a:prstGeom>
          <a:solidFill>
            <a:schemeClr val="tx1">
              <a:lumMod val="10000"/>
              <a:lumOff val="90000"/>
            </a:schemeClr>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tx2"/>
              </a:solidFill>
              <a:latin typeface="+mj-lt"/>
            </a:endParaRPr>
          </a:p>
        </p:txBody>
      </p:sp>
      <p:sp>
        <p:nvSpPr>
          <p:cNvPr id="126" name="Rectangle: Rounded Corners 125">
            <a:extLst>
              <a:ext uri="{FF2B5EF4-FFF2-40B4-BE49-F238E27FC236}">
                <a16:creationId xmlns:a16="http://schemas.microsoft.com/office/drawing/2014/main" id="{AAFF64A4-CF43-4817-BE22-ACE1A7FAE4B0}"/>
              </a:ext>
            </a:extLst>
          </p:cNvPr>
          <p:cNvSpPr/>
          <p:nvPr userDrawn="1"/>
        </p:nvSpPr>
        <p:spPr>
          <a:xfrm>
            <a:off x="4405895" y="3787571"/>
            <a:ext cx="898551" cy="879178"/>
          </a:xfrm>
          <a:prstGeom prst="roundRect">
            <a:avLst>
              <a:gd name="adj" fmla="val 18846"/>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i="0" dirty="0">
              <a:solidFill>
                <a:schemeClr val="tx2"/>
              </a:solidFill>
              <a:effectLst/>
            </a:endParaRPr>
          </a:p>
        </p:txBody>
      </p:sp>
      <p:sp>
        <p:nvSpPr>
          <p:cNvPr id="127" name="Text Placeholder 53">
            <a:extLst>
              <a:ext uri="{FF2B5EF4-FFF2-40B4-BE49-F238E27FC236}">
                <a16:creationId xmlns:a16="http://schemas.microsoft.com/office/drawing/2014/main" id="{15401146-DAD5-F952-4A2B-13CF15C02960}"/>
              </a:ext>
            </a:extLst>
          </p:cNvPr>
          <p:cNvSpPr>
            <a:spLocks noGrp="1"/>
          </p:cNvSpPr>
          <p:nvPr>
            <p:ph type="body" sz="quarter" idx="57" hasCustomPrompt="1"/>
          </p:nvPr>
        </p:nvSpPr>
        <p:spPr>
          <a:xfrm>
            <a:off x="4455297" y="3043470"/>
            <a:ext cx="813695" cy="286232"/>
          </a:xfrm>
        </p:spPr>
        <p:txBody>
          <a:bodyPr wrap="square">
            <a:spAutoFit/>
          </a:bodyPr>
          <a:lstStyle>
            <a:lvl1pPr marL="0" indent="0" algn="l">
              <a:buNone/>
              <a:defRPr sz="1400">
                <a:solidFill>
                  <a:schemeClr val="tx2"/>
                </a:solidFill>
                <a:latin typeface="Inter Medium" panose="02000503000000020004" pitchFamily="2" charset="0"/>
              </a:defRPr>
            </a:lvl1pPr>
          </a:lstStyle>
          <a:p>
            <a:pPr lvl="0"/>
            <a:r>
              <a:rPr lang="en-GB" dirty="0"/>
              <a:t>Header</a:t>
            </a:r>
          </a:p>
        </p:txBody>
      </p:sp>
      <p:sp>
        <p:nvSpPr>
          <p:cNvPr id="128" name="Text Placeholder 53">
            <a:extLst>
              <a:ext uri="{FF2B5EF4-FFF2-40B4-BE49-F238E27FC236}">
                <a16:creationId xmlns:a16="http://schemas.microsoft.com/office/drawing/2014/main" id="{B88DE923-BEA6-3ACA-2E11-710962E7381C}"/>
              </a:ext>
            </a:extLst>
          </p:cNvPr>
          <p:cNvSpPr>
            <a:spLocks noGrp="1"/>
          </p:cNvSpPr>
          <p:nvPr>
            <p:ph type="body" sz="quarter" idx="58" hasCustomPrompt="1"/>
          </p:nvPr>
        </p:nvSpPr>
        <p:spPr>
          <a:xfrm>
            <a:off x="4473647" y="3939832"/>
            <a:ext cx="776184" cy="480131"/>
          </a:xfrm>
        </p:spPr>
        <p:txBody>
          <a:bodyPr wrap="square">
            <a:spAutoFit/>
          </a:bodyPr>
          <a:lstStyle>
            <a:lvl1pPr marL="0" indent="0" algn="l">
              <a:buNone/>
              <a:defRPr sz="1400">
                <a:solidFill>
                  <a:schemeClr val="tx2"/>
                </a:solidFill>
                <a:latin typeface="Inter ExtraLight" panose="02000503000000020004" pitchFamily="2" charset="0"/>
              </a:defRPr>
            </a:lvl1pPr>
          </a:lstStyle>
          <a:p>
            <a:pPr lvl="0"/>
            <a:r>
              <a:rPr lang="en-GB" dirty="0"/>
              <a:t>Figure XX%</a:t>
            </a:r>
          </a:p>
        </p:txBody>
      </p:sp>
      <p:sp>
        <p:nvSpPr>
          <p:cNvPr id="129" name="Rectangle: Rounded Corners 128">
            <a:extLst>
              <a:ext uri="{FF2B5EF4-FFF2-40B4-BE49-F238E27FC236}">
                <a16:creationId xmlns:a16="http://schemas.microsoft.com/office/drawing/2014/main" id="{23868398-DB2B-3B96-144A-25062699A7D3}"/>
              </a:ext>
            </a:extLst>
          </p:cNvPr>
          <p:cNvSpPr/>
          <p:nvPr userDrawn="1"/>
        </p:nvSpPr>
        <p:spPr>
          <a:xfrm>
            <a:off x="4406931" y="4830940"/>
            <a:ext cx="898551" cy="879178"/>
          </a:xfrm>
          <a:prstGeom prst="roundRect">
            <a:avLst>
              <a:gd name="adj" fmla="val 18846"/>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i="0" dirty="0">
              <a:solidFill>
                <a:schemeClr val="tx2"/>
              </a:solidFill>
              <a:effectLst/>
            </a:endParaRPr>
          </a:p>
        </p:txBody>
      </p:sp>
      <p:sp>
        <p:nvSpPr>
          <p:cNvPr id="130" name="Text Placeholder 53">
            <a:extLst>
              <a:ext uri="{FF2B5EF4-FFF2-40B4-BE49-F238E27FC236}">
                <a16:creationId xmlns:a16="http://schemas.microsoft.com/office/drawing/2014/main" id="{EC871BB9-75C6-DA68-CC9D-B6CD440D5345}"/>
              </a:ext>
            </a:extLst>
          </p:cNvPr>
          <p:cNvSpPr>
            <a:spLocks noGrp="1"/>
          </p:cNvSpPr>
          <p:nvPr>
            <p:ph type="body" sz="quarter" idx="59" hasCustomPrompt="1"/>
          </p:nvPr>
        </p:nvSpPr>
        <p:spPr>
          <a:xfrm>
            <a:off x="4473647" y="4983201"/>
            <a:ext cx="776184" cy="480131"/>
          </a:xfrm>
        </p:spPr>
        <p:txBody>
          <a:bodyPr wrap="square">
            <a:spAutoFit/>
          </a:bodyPr>
          <a:lstStyle>
            <a:lvl1pPr marL="0" indent="0" algn="l">
              <a:buNone/>
              <a:defRPr sz="1400">
                <a:solidFill>
                  <a:schemeClr val="tx2"/>
                </a:solidFill>
                <a:latin typeface="Inter ExtraLight" panose="02000503000000020004" pitchFamily="2" charset="0"/>
              </a:defRPr>
            </a:lvl1pPr>
          </a:lstStyle>
          <a:p>
            <a:pPr lvl="0"/>
            <a:r>
              <a:rPr lang="en-GB" dirty="0"/>
              <a:t>Figure XX%</a:t>
            </a:r>
          </a:p>
        </p:txBody>
      </p:sp>
      <p:cxnSp>
        <p:nvCxnSpPr>
          <p:cNvPr id="131" name="Straight Connector 130">
            <a:extLst>
              <a:ext uri="{FF2B5EF4-FFF2-40B4-BE49-F238E27FC236}">
                <a16:creationId xmlns:a16="http://schemas.microsoft.com/office/drawing/2014/main" id="{A6B416EC-F74A-3228-65B3-693EBB21EB01}"/>
              </a:ext>
            </a:extLst>
          </p:cNvPr>
          <p:cNvCxnSpPr>
            <a:cxnSpLocks/>
            <a:stCxn id="132" idx="2"/>
          </p:cNvCxnSpPr>
          <p:nvPr userDrawn="1"/>
        </p:nvCxnSpPr>
        <p:spPr>
          <a:xfrm flipH="1">
            <a:off x="5945056" y="3613859"/>
            <a:ext cx="2471" cy="1226601"/>
          </a:xfrm>
          <a:prstGeom prst="line">
            <a:avLst/>
          </a:prstGeom>
          <a:ln w="5715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132" name="Rectangle: Rounded Corners 131">
            <a:extLst>
              <a:ext uri="{FF2B5EF4-FFF2-40B4-BE49-F238E27FC236}">
                <a16:creationId xmlns:a16="http://schemas.microsoft.com/office/drawing/2014/main" id="{7014AAE1-880F-A80D-E104-70F56C3E64D1}"/>
              </a:ext>
            </a:extLst>
          </p:cNvPr>
          <p:cNvSpPr/>
          <p:nvPr userDrawn="1"/>
        </p:nvSpPr>
        <p:spPr>
          <a:xfrm>
            <a:off x="5494952" y="2812048"/>
            <a:ext cx="905150" cy="801811"/>
          </a:xfrm>
          <a:prstGeom prst="roundRect">
            <a:avLst>
              <a:gd name="adj" fmla="val 20555"/>
            </a:avLst>
          </a:prstGeom>
          <a:solidFill>
            <a:schemeClr val="tx1">
              <a:lumMod val="10000"/>
              <a:lumOff val="90000"/>
            </a:schemeClr>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tx2"/>
              </a:solidFill>
              <a:latin typeface="+mj-lt"/>
            </a:endParaRPr>
          </a:p>
        </p:txBody>
      </p:sp>
      <p:sp>
        <p:nvSpPr>
          <p:cNvPr id="133" name="Rectangle: Rounded Corners 132">
            <a:extLst>
              <a:ext uri="{FF2B5EF4-FFF2-40B4-BE49-F238E27FC236}">
                <a16:creationId xmlns:a16="http://schemas.microsoft.com/office/drawing/2014/main" id="{EB3CCFB6-1092-5E09-B4EB-8667D795C7EE}"/>
              </a:ext>
            </a:extLst>
          </p:cNvPr>
          <p:cNvSpPr/>
          <p:nvPr userDrawn="1"/>
        </p:nvSpPr>
        <p:spPr>
          <a:xfrm>
            <a:off x="5495780" y="3787571"/>
            <a:ext cx="898551" cy="879178"/>
          </a:xfrm>
          <a:prstGeom prst="roundRect">
            <a:avLst>
              <a:gd name="adj" fmla="val 18846"/>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i="0" dirty="0">
              <a:solidFill>
                <a:schemeClr val="tx2"/>
              </a:solidFill>
              <a:effectLst/>
            </a:endParaRPr>
          </a:p>
        </p:txBody>
      </p:sp>
      <p:sp>
        <p:nvSpPr>
          <p:cNvPr id="134" name="Text Placeholder 53">
            <a:extLst>
              <a:ext uri="{FF2B5EF4-FFF2-40B4-BE49-F238E27FC236}">
                <a16:creationId xmlns:a16="http://schemas.microsoft.com/office/drawing/2014/main" id="{6D075F66-65DE-5BC1-EED6-620A8F843833}"/>
              </a:ext>
            </a:extLst>
          </p:cNvPr>
          <p:cNvSpPr>
            <a:spLocks noGrp="1"/>
          </p:cNvSpPr>
          <p:nvPr>
            <p:ph type="body" sz="quarter" idx="60" hasCustomPrompt="1"/>
          </p:nvPr>
        </p:nvSpPr>
        <p:spPr>
          <a:xfrm>
            <a:off x="5541072" y="3043470"/>
            <a:ext cx="813695" cy="286232"/>
          </a:xfrm>
        </p:spPr>
        <p:txBody>
          <a:bodyPr wrap="square">
            <a:spAutoFit/>
          </a:bodyPr>
          <a:lstStyle>
            <a:lvl1pPr marL="0" indent="0" algn="l">
              <a:buNone/>
              <a:defRPr sz="1400">
                <a:solidFill>
                  <a:schemeClr val="tx2"/>
                </a:solidFill>
                <a:latin typeface="Inter Medium" panose="02000503000000020004" pitchFamily="2" charset="0"/>
              </a:defRPr>
            </a:lvl1pPr>
          </a:lstStyle>
          <a:p>
            <a:pPr lvl="0"/>
            <a:r>
              <a:rPr lang="en-GB" dirty="0"/>
              <a:t>Header</a:t>
            </a:r>
          </a:p>
        </p:txBody>
      </p:sp>
      <p:sp>
        <p:nvSpPr>
          <p:cNvPr id="135" name="Text Placeholder 53">
            <a:extLst>
              <a:ext uri="{FF2B5EF4-FFF2-40B4-BE49-F238E27FC236}">
                <a16:creationId xmlns:a16="http://schemas.microsoft.com/office/drawing/2014/main" id="{DD16854B-9BCA-8AB4-8182-331E9B5ECF11}"/>
              </a:ext>
            </a:extLst>
          </p:cNvPr>
          <p:cNvSpPr>
            <a:spLocks noGrp="1"/>
          </p:cNvSpPr>
          <p:nvPr>
            <p:ph type="body" sz="quarter" idx="61" hasCustomPrompt="1"/>
          </p:nvPr>
        </p:nvSpPr>
        <p:spPr>
          <a:xfrm>
            <a:off x="5554475" y="3939832"/>
            <a:ext cx="798813" cy="480131"/>
          </a:xfrm>
        </p:spPr>
        <p:txBody>
          <a:bodyPr wrap="square">
            <a:spAutoFit/>
          </a:bodyPr>
          <a:lstStyle>
            <a:lvl1pPr marL="0" indent="0" algn="l">
              <a:buNone/>
              <a:defRPr sz="1400">
                <a:solidFill>
                  <a:schemeClr val="tx2"/>
                </a:solidFill>
                <a:latin typeface="Inter ExtraLight" panose="02000503000000020004" pitchFamily="2" charset="0"/>
              </a:defRPr>
            </a:lvl1pPr>
          </a:lstStyle>
          <a:p>
            <a:pPr lvl="0"/>
            <a:r>
              <a:rPr lang="en-GB" dirty="0"/>
              <a:t>Figure XX%</a:t>
            </a:r>
          </a:p>
        </p:txBody>
      </p:sp>
      <p:sp>
        <p:nvSpPr>
          <p:cNvPr id="136" name="Rectangle: Rounded Corners 135">
            <a:extLst>
              <a:ext uri="{FF2B5EF4-FFF2-40B4-BE49-F238E27FC236}">
                <a16:creationId xmlns:a16="http://schemas.microsoft.com/office/drawing/2014/main" id="{2FF555AF-0E9A-4ED3-F732-FD76EF053820}"/>
              </a:ext>
            </a:extLst>
          </p:cNvPr>
          <p:cNvSpPr/>
          <p:nvPr userDrawn="1"/>
        </p:nvSpPr>
        <p:spPr>
          <a:xfrm>
            <a:off x="5495780" y="4830940"/>
            <a:ext cx="898551" cy="879178"/>
          </a:xfrm>
          <a:prstGeom prst="roundRect">
            <a:avLst>
              <a:gd name="adj" fmla="val 18846"/>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i="0" dirty="0">
              <a:solidFill>
                <a:schemeClr val="tx2"/>
              </a:solidFill>
              <a:effectLst/>
            </a:endParaRPr>
          </a:p>
        </p:txBody>
      </p:sp>
      <p:sp>
        <p:nvSpPr>
          <p:cNvPr id="137" name="Text Placeholder 53">
            <a:extLst>
              <a:ext uri="{FF2B5EF4-FFF2-40B4-BE49-F238E27FC236}">
                <a16:creationId xmlns:a16="http://schemas.microsoft.com/office/drawing/2014/main" id="{C423A871-E65B-3901-34F9-D7C49E66DE7C}"/>
              </a:ext>
            </a:extLst>
          </p:cNvPr>
          <p:cNvSpPr>
            <a:spLocks noGrp="1"/>
          </p:cNvSpPr>
          <p:nvPr>
            <p:ph type="body" sz="quarter" idx="62" hasCustomPrompt="1"/>
          </p:nvPr>
        </p:nvSpPr>
        <p:spPr>
          <a:xfrm>
            <a:off x="5554475" y="4983201"/>
            <a:ext cx="798813" cy="480131"/>
          </a:xfrm>
        </p:spPr>
        <p:txBody>
          <a:bodyPr wrap="square">
            <a:spAutoFit/>
          </a:bodyPr>
          <a:lstStyle>
            <a:lvl1pPr marL="0" indent="0" algn="l">
              <a:buNone/>
              <a:defRPr sz="1400">
                <a:solidFill>
                  <a:schemeClr val="tx2"/>
                </a:solidFill>
                <a:latin typeface="Inter ExtraLight" panose="02000503000000020004" pitchFamily="2" charset="0"/>
              </a:defRPr>
            </a:lvl1pPr>
          </a:lstStyle>
          <a:p>
            <a:pPr lvl="0"/>
            <a:r>
              <a:rPr lang="en-GB" dirty="0"/>
              <a:t>Figure XX%</a:t>
            </a:r>
          </a:p>
        </p:txBody>
      </p:sp>
      <p:sp>
        <p:nvSpPr>
          <p:cNvPr id="140" name="Text Placeholder 27">
            <a:extLst>
              <a:ext uri="{FF2B5EF4-FFF2-40B4-BE49-F238E27FC236}">
                <a16:creationId xmlns:a16="http://schemas.microsoft.com/office/drawing/2014/main" id="{5953B843-240B-BFB9-6E25-203E66F00633}"/>
              </a:ext>
            </a:extLst>
          </p:cNvPr>
          <p:cNvSpPr>
            <a:spLocks noGrp="1"/>
          </p:cNvSpPr>
          <p:nvPr>
            <p:ph type="body" sz="quarter" idx="63" hasCustomPrompt="1"/>
          </p:nvPr>
        </p:nvSpPr>
        <p:spPr>
          <a:xfrm>
            <a:off x="7610100" y="2827381"/>
            <a:ext cx="1299874" cy="399788"/>
          </a:xfrm>
        </p:spPr>
        <p:txBody>
          <a:bodyPr>
            <a:noAutofit/>
          </a:bodyPr>
          <a:lstStyle>
            <a:lvl1pPr marL="0" indent="0">
              <a:lnSpc>
                <a:spcPct val="100000"/>
              </a:lnSpc>
              <a:buNone/>
              <a:defRPr sz="1800">
                <a:solidFill>
                  <a:schemeClr val="accent1"/>
                </a:solidFill>
                <a:latin typeface="Inter SemiBold" panose="02000503000000020004" pitchFamily="2" charset="0"/>
              </a:defRPr>
            </a:lvl1pPr>
            <a:lvl5pPr>
              <a:defRPr/>
            </a:lvl5pPr>
          </a:lstStyle>
          <a:p>
            <a:pPr lvl="0"/>
            <a:r>
              <a:rPr lang="en-US" dirty="0"/>
              <a:t>Results</a:t>
            </a:r>
            <a:endParaRPr lang="en-GB" dirty="0"/>
          </a:p>
        </p:txBody>
      </p:sp>
      <p:cxnSp>
        <p:nvCxnSpPr>
          <p:cNvPr id="141" name="Straight Connector 140">
            <a:extLst>
              <a:ext uri="{FF2B5EF4-FFF2-40B4-BE49-F238E27FC236}">
                <a16:creationId xmlns:a16="http://schemas.microsoft.com/office/drawing/2014/main" id="{0D93690A-5AB3-8381-EB80-24127F69FEEB}"/>
              </a:ext>
            </a:extLst>
          </p:cNvPr>
          <p:cNvCxnSpPr>
            <a:cxnSpLocks/>
          </p:cNvCxnSpPr>
          <p:nvPr userDrawn="1"/>
        </p:nvCxnSpPr>
        <p:spPr>
          <a:xfrm>
            <a:off x="7364150" y="2991960"/>
            <a:ext cx="0" cy="4372727"/>
          </a:xfrm>
          <a:prstGeom prst="line">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FD1B535A-366E-6908-4213-F28B01C60AEF}"/>
              </a:ext>
            </a:extLst>
          </p:cNvPr>
          <p:cNvSpPr/>
          <p:nvPr userDrawn="1"/>
        </p:nvSpPr>
        <p:spPr>
          <a:xfrm>
            <a:off x="7209480" y="2852583"/>
            <a:ext cx="308837" cy="3088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sz="1600"/>
          </a:p>
        </p:txBody>
      </p:sp>
      <p:grpSp>
        <p:nvGrpSpPr>
          <p:cNvPr id="144" name="Group 143">
            <a:extLst>
              <a:ext uri="{FF2B5EF4-FFF2-40B4-BE49-F238E27FC236}">
                <a16:creationId xmlns:a16="http://schemas.microsoft.com/office/drawing/2014/main" id="{79B54469-601D-26C4-F57B-CCF5C9D98496}"/>
              </a:ext>
            </a:extLst>
          </p:cNvPr>
          <p:cNvGrpSpPr/>
          <p:nvPr userDrawn="1"/>
        </p:nvGrpSpPr>
        <p:grpSpPr>
          <a:xfrm>
            <a:off x="6931059" y="3350493"/>
            <a:ext cx="6677814" cy="2352168"/>
            <a:chOff x="6113253" y="3588728"/>
            <a:chExt cx="7071212" cy="1943172"/>
          </a:xfrm>
        </p:grpSpPr>
        <p:sp>
          <p:nvSpPr>
            <p:cNvPr id="145" name="Rectangle: Rounded Corners 144">
              <a:extLst>
                <a:ext uri="{FF2B5EF4-FFF2-40B4-BE49-F238E27FC236}">
                  <a16:creationId xmlns:a16="http://schemas.microsoft.com/office/drawing/2014/main" id="{36DB4CF3-5147-B49D-893B-4CA3A33D6D75}"/>
                </a:ext>
              </a:extLst>
            </p:cNvPr>
            <p:cNvSpPr/>
            <p:nvPr/>
          </p:nvSpPr>
          <p:spPr>
            <a:xfrm>
              <a:off x="6113253" y="3588728"/>
              <a:ext cx="7071212" cy="414373"/>
            </a:xfrm>
            <a:prstGeom prst="roundRect">
              <a:avLst>
                <a:gd name="adj" fmla="val 17676"/>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36000" bIns="45720" rtlCol="0" anchor="ctr"/>
            <a:lstStyle/>
            <a:p>
              <a:pPr>
                <a:defRPr/>
              </a:pPr>
              <a:endParaRPr kumimoji="0" lang="en-US" sz="1200" b="0" i="0" u="none" strike="noStrike" kern="1200" cap="none" spc="0" normalizeH="0" baseline="0" noProof="0" dirty="0">
                <a:ln>
                  <a:noFill/>
                </a:ln>
                <a:solidFill>
                  <a:schemeClr val="tx1"/>
                </a:solidFill>
                <a:effectLst/>
                <a:uLnTx/>
                <a:uFillTx/>
                <a:latin typeface="Inter ExtraLight" panose="02000503000000020004" pitchFamily="2" charset="0"/>
              </a:endParaRPr>
            </a:p>
          </p:txBody>
        </p:sp>
        <p:sp>
          <p:nvSpPr>
            <p:cNvPr id="146" name="Rectangle: Rounded Corners 145">
              <a:extLst>
                <a:ext uri="{FF2B5EF4-FFF2-40B4-BE49-F238E27FC236}">
                  <a16:creationId xmlns:a16="http://schemas.microsoft.com/office/drawing/2014/main" id="{A57D2184-B78A-A139-B3AE-E9BFC0BD9D32}"/>
                </a:ext>
              </a:extLst>
            </p:cNvPr>
            <p:cNvSpPr/>
            <p:nvPr userDrawn="1"/>
          </p:nvSpPr>
          <p:spPr>
            <a:xfrm>
              <a:off x="6113253" y="5117527"/>
              <a:ext cx="7071212" cy="414373"/>
            </a:xfrm>
            <a:prstGeom prst="roundRect">
              <a:avLst>
                <a:gd name="adj" fmla="val 17676"/>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36000" bIns="45720" rtlCol="0" anchor="ctr"/>
            <a:lstStyle/>
            <a:p>
              <a:pPr>
                <a:defRPr/>
              </a:pPr>
              <a:endParaRPr kumimoji="0" lang="en-US" sz="1200" b="0" i="0" u="none" strike="noStrike" kern="1200" cap="none" spc="0" normalizeH="0" baseline="0" noProof="0" dirty="0">
                <a:ln>
                  <a:noFill/>
                </a:ln>
                <a:solidFill>
                  <a:schemeClr val="tx1"/>
                </a:solidFill>
                <a:effectLst/>
                <a:uLnTx/>
                <a:uFillTx/>
                <a:latin typeface="Inter ExtraLight" panose="02000503000000020004" pitchFamily="2" charset="0"/>
              </a:endParaRPr>
            </a:p>
          </p:txBody>
        </p:sp>
        <p:sp>
          <p:nvSpPr>
            <p:cNvPr id="147" name="Rectangle: Rounded Corners 146">
              <a:extLst>
                <a:ext uri="{FF2B5EF4-FFF2-40B4-BE49-F238E27FC236}">
                  <a16:creationId xmlns:a16="http://schemas.microsoft.com/office/drawing/2014/main" id="{2BD6ADDD-7377-AC56-6205-81126EF3BA5E}"/>
                </a:ext>
              </a:extLst>
            </p:cNvPr>
            <p:cNvSpPr/>
            <p:nvPr userDrawn="1"/>
          </p:nvSpPr>
          <p:spPr>
            <a:xfrm>
              <a:off x="6113253" y="4607927"/>
              <a:ext cx="7071212" cy="414373"/>
            </a:xfrm>
            <a:prstGeom prst="roundRect">
              <a:avLst>
                <a:gd name="adj" fmla="val 17676"/>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36000" bIns="45720" rtlCol="0" anchor="ctr"/>
            <a:lstStyle/>
            <a:p>
              <a:pPr>
                <a:defRPr/>
              </a:pPr>
              <a:endParaRPr kumimoji="0" lang="en-US" sz="1200" b="0" i="0" u="none" strike="noStrike" kern="1200" cap="none" spc="0" normalizeH="0" baseline="0" noProof="0" dirty="0">
                <a:ln>
                  <a:noFill/>
                </a:ln>
                <a:solidFill>
                  <a:schemeClr val="tx1"/>
                </a:solidFill>
                <a:effectLst/>
                <a:uLnTx/>
                <a:uFillTx/>
                <a:latin typeface="Inter ExtraLight" panose="02000503000000020004" pitchFamily="2" charset="0"/>
              </a:endParaRPr>
            </a:p>
          </p:txBody>
        </p:sp>
        <p:sp>
          <p:nvSpPr>
            <p:cNvPr id="148" name="Rectangle: Rounded Corners 147">
              <a:extLst>
                <a:ext uri="{FF2B5EF4-FFF2-40B4-BE49-F238E27FC236}">
                  <a16:creationId xmlns:a16="http://schemas.microsoft.com/office/drawing/2014/main" id="{42E9B71B-A6ED-C331-28AB-19EE932CB07A}"/>
                </a:ext>
              </a:extLst>
            </p:cNvPr>
            <p:cNvSpPr/>
            <p:nvPr userDrawn="1"/>
          </p:nvSpPr>
          <p:spPr>
            <a:xfrm>
              <a:off x="6113253" y="4098327"/>
              <a:ext cx="7071212" cy="414373"/>
            </a:xfrm>
            <a:prstGeom prst="roundRect">
              <a:avLst>
                <a:gd name="adj" fmla="val 17676"/>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36000" bIns="45720" rtlCol="0" anchor="ctr"/>
            <a:lstStyle/>
            <a:p>
              <a:pPr>
                <a:defRPr/>
              </a:pPr>
              <a:endParaRPr kumimoji="0" lang="en-US" sz="1200" b="0" i="0" u="none" strike="noStrike" kern="1200" cap="none" spc="0" normalizeH="0" baseline="0" noProof="0" dirty="0">
                <a:ln>
                  <a:noFill/>
                </a:ln>
                <a:solidFill>
                  <a:schemeClr val="tx1"/>
                </a:solidFill>
                <a:effectLst/>
                <a:uLnTx/>
                <a:uFillTx/>
                <a:latin typeface="Inter ExtraLight" panose="02000503000000020004" pitchFamily="2" charset="0"/>
              </a:endParaRPr>
            </a:p>
          </p:txBody>
        </p:sp>
      </p:grpSp>
      <p:sp>
        <p:nvSpPr>
          <p:cNvPr id="149" name="Text Placeholder 3">
            <a:extLst>
              <a:ext uri="{FF2B5EF4-FFF2-40B4-BE49-F238E27FC236}">
                <a16:creationId xmlns:a16="http://schemas.microsoft.com/office/drawing/2014/main" id="{CE7812FD-C9B8-DC84-8F42-ADD57E7EB72F}"/>
              </a:ext>
            </a:extLst>
          </p:cNvPr>
          <p:cNvSpPr>
            <a:spLocks noGrp="1"/>
          </p:cNvSpPr>
          <p:nvPr>
            <p:ph type="body" sz="quarter" idx="40" hasCustomPrompt="1"/>
          </p:nvPr>
        </p:nvSpPr>
        <p:spPr>
          <a:xfrm>
            <a:off x="6999575" y="3431166"/>
            <a:ext cx="4894681" cy="340244"/>
          </a:xfrm>
        </p:spPr>
        <p:txBody>
          <a:bodyPr>
            <a:noAutofit/>
          </a:bodyPr>
          <a:lstStyle>
            <a:lvl1pPr marL="0" indent="0">
              <a:lnSpc>
                <a:spcPct val="100000"/>
              </a:lnSpc>
              <a:spcBef>
                <a:spcPts val="0"/>
              </a:spcBef>
              <a:buNone/>
              <a:defRPr sz="1800">
                <a:solidFill>
                  <a:schemeClr val="tx2"/>
                </a:solidFill>
                <a:latin typeface="+mn-lt"/>
              </a:defRPr>
            </a:lvl1pPr>
          </a:lstStyle>
          <a:p>
            <a:pPr lvl="0"/>
            <a:r>
              <a:rPr lang="en-US" dirty="0"/>
              <a:t>Brief outline of the first result (34 chars)</a:t>
            </a:r>
          </a:p>
        </p:txBody>
      </p:sp>
      <p:sp>
        <p:nvSpPr>
          <p:cNvPr id="185" name="Text Placeholder 3">
            <a:extLst>
              <a:ext uri="{FF2B5EF4-FFF2-40B4-BE49-F238E27FC236}">
                <a16:creationId xmlns:a16="http://schemas.microsoft.com/office/drawing/2014/main" id="{6CD90A0F-2D49-55CA-C813-691AD7186B67}"/>
              </a:ext>
            </a:extLst>
          </p:cNvPr>
          <p:cNvSpPr>
            <a:spLocks noGrp="1"/>
          </p:cNvSpPr>
          <p:nvPr>
            <p:ph type="body" sz="quarter" idx="64" hasCustomPrompt="1"/>
          </p:nvPr>
        </p:nvSpPr>
        <p:spPr>
          <a:xfrm>
            <a:off x="6999575" y="4045524"/>
            <a:ext cx="4894681" cy="340244"/>
          </a:xfrm>
        </p:spPr>
        <p:txBody>
          <a:bodyPr>
            <a:noAutofit/>
          </a:bodyPr>
          <a:lstStyle>
            <a:lvl1pPr marL="0" indent="0">
              <a:lnSpc>
                <a:spcPct val="100000"/>
              </a:lnSpc>
              <a:spcBef>
                <a:spcPts val="0"/>
              </a:spcBef>
              <a:buNone/>
              <a:defRPr sz="1800">
                <a:solidFill>
                  <a:schemeClr val="tx2"/>
                </a:solidFill>
                <a:latin typeface="+mn-lt"/>
              </a:defRPr>
            </a:lvl1pPr>
          </a:lstStyle>
          <a:p>
            <a:pPr lvl="0"/>
            <a:r>
              <a:rPr lang="en-US" dirty="0"/>
              <a:t>Brief outline of the first result (34 chars)</a:t>
            </a:r>
          </a:p>
        </p:txBody>
      </p:sp>
      <p:sp>
        <p:nvSpPr>
          <p:cNvPr id="186" name="Text Placeholder 3">
            <a:extLst>
              <a:ext uri="{FF2B5EF4-FFF2-40B4-BE49-F238E27FC236}">
                <a16:creationId xmlns:a16="http://schemas.microsoft.com/office/drawing/2014/main" id="{CA09D088-6DFF-5E67-0FE5-E322D9C19F68}"/>
              </a:ext>
            </a:extLst>
          </p:cNvPr>
          <p:cNvSpPr>
            <a:spLocks noGrp="1"/>
          </p:cNvSpPr>
          <p:nvPr>
            <p:ph type="body" sz="quarter" idx="65" hasCustomPrompt="1"/>
          </p:nvPr>
        </p:nvSpPr>
        <p:spPr>
          <a:xfrm>
            <a:off x="6999575" y="4670338"/>
            <a:ext cx="4894681" cy="340244"/>
          </a:xfrm>
        </p:spPr>
        <p:txBody>
          <a:bodyPr>
            <a:noAutofit/>
          </a:bodyPr>
          <a:lstStyle>
            <a:lvl1pPr marL="0" indent="0">
              <a:lnSpc>
                <a:spcPct val="100000"/>
              </a:lnSpc>
              <a:spcBef>
                <a:spcPts val="0"/>
              </a:spcBef>
              <a:buNone/>
              <a:defRPr sz="1800">
                <a:solidFill>
                  <a:schemeClr val="tx2"/>
                </a:solidFill>
                <a:latin typeface="+mn-lt"/>
              </a:defRPr>
            </a:lvl1pPr>
          </a:lstStyle>
          <a:p>
            <a:pPr lvl="0"/>
            <a:r>
              <a:rPr lang="en-US" dirty="0"/>
              <a:t>Brief outline of the first result (34 chars)</a:t>
            </a:r>
          </a:p>
        </p:txBody>
      </p:sp>
      <p:sp>
        <p:nvSpPr>
          <p:cNvPr id="187" name="Text Placeholder 3">
            <a:extLst>
              <a:ext uri="{FF2B5EF4-FFF2-40B4-BE49-F238E27FC236}">
                <a16:creationId xmlns:a16="http://schemas.microsoft.com/office/drawing/2014/main" id="{D3A16233-5825-594F-F012-8863E355F610}"/>
              </a:ext>
            </a:extLst>
          </p:cNvPr>
          <p:cNvSpPr>
            <a:spLocks noGrp="1"/>
          </p:cNvSpPr>
          <p:nvPr>
            <p:ph type="body" sz="quarter" idx="66" hasCustomPrompt="1"/>
          </p:nvPr>
        </p:nvSpPr>
        <p:spPr>
          <a:xfrm>
            <a:off x="6999575" y="5281744"/>
            <a:ext cx="4894681" cy="340244"/>
          </a:xfrm>
        </p:spPr>
        <p:txBody>
          <a:bodyPr>
            <a:noAutofit/>
          </a:bodyPr>
          <a:lstStyle>
            <a:lvl1pPr marL="0" indent="0">
              <a:lnSpc>
                <a:spcPct val="100000"/>
              </a:lnSpc>
              <a:spcBef>
                <a:spcPts val="0"/>
              </a:spcBef>
              <a:buNone/>
              <a:defRPr sz="1800">
                <a:solidFill>
                  <a:schemeClr val="tx2"/>
                </a:solidFill>
                <a:latin typeface="+mn-lt"/>
              </a:defRPr>
            </a:lvl1pPr>
          </a:lstStyle>
          <a:p>
            <a:pPr lvl="0"/>
            <a:r>
              <a:rPr lang="en-US" dirty="0"/>
              <a:t>Brief outline of the first result (34 chars)</a:t>
            </a:r>
          </a:p>
        </p:txBody>
      </p:sp>
      <p:grpSp>
        <p:nvGrpSpPr>
          <p:cNvPr id="188" name="Group 187">
            <a:extLst>
              <a:ext uri="{FF2B5EF4-FFF2-40B4-BE49-F238E27FC236}">
                <a16:creationId xmlns:a16="http://schemas.microsoft.com/office/drawing/2014/main" id="{BAED1917-4763-0F73-46BA-0898099F5339}"/>
              </a:ext>
            </a:extLst>
          </p:cNvPr>
          <p:cNvGrpSpPr/>
          <p:nvPr userDrawn="1"/>
        </p:nvGrpSpPr>
        <p:grpSpPr>
          <a:xfrm>
            <a:off x="10797540" y="372573"/>
            <a:ext cx="2273657" cy="616524"/>
            <a:chOff x="10706100" y="320736"/>
            <a:chExt cx="2273657" cy="616524"/>
          </a:xfrm>
        </p:grpSpPr>
        <p:cxnSp>
          <p:nvCxnSpPr>
            <p:cNvPr id="189" name="Straight Connector 188">
              <a:extLst>
                <a:ext uri="{FF2B5EF4-FFF2-40B4-BE49-F238E27FC236}">
                  <a16:creationId xmlns:a16="http://schemas.microsoft.com/office/drawing/2014/main" id="{3AF1BD3E-8D16-5552-0C74-6F238C57C7F8}"/>
                </a:ext>
              </a:extLst>
            </p:cNvPr>
            <p:cNvCxnSpPr>
              <a:cxnSpLocks/>
              <a:stCxn id="190" idx="3"/>
            </p:cNvCxnSpPr>
            <p:nvPr/>
          </p:nvCxnSpPr>
          <p:spPr>
            <a:xfrm>
              <a:off x="11804859" y="628998"/>
              <a:ext cx="1174898" cy="0"/>
            </a:xfrm>
            <a:prstGeom prst="line">
              <a:avLst/>
            </a:prstGeom>
            <a:ln w="1143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190" name="Rectangle: Rounded Corners 189">
              <a:extLst>
                <a:ext uri="{FF2B5EF4-FFF2-40B4-BE49-F238E27FC236}">
                  <a16:creationId xmlns:a16="http://schemas.microsoft.com/office/drawing/2014/main" id="{B771642C-221F-C34C-C501-10ECCD96B341}"/>
                </a:ext>
              </a:extLst>
            </p:cNvPr>
            <p:cNvSpPr/>
            <p:nvPr/>
          </p:nvSpPr>
          <p:spPr>
            <a:xfrm>
              <a:off x="10706100" y="320736"/>
              <a:ext cx="1098759" cy="616524"/>
            </a:xfrm>
            <a:prstGeom prst="roundRect">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91" name="Picture Placeholder 73">
            <a:extLst>
              <a:ext uri="{FF2B5EF4-FFF2-40B4-BE49-F238E27FC236}">
                <a16:creationId xmlns:a16="http://schemas.microsoft.com/office/drawing/2014/main" id="{5CCD6FBB-59A3-3044-731A-15EE02070586}"/>
              </a:ext>
            </a:extLst>
          </p:cNvPr>
          <p:cNvSpPr>
            <a:spLocks noGrp="1"/>
          </p:cNvSpPr>
          <p:nvPr>
            <p:ph type="pic" sz="quarter" idx="37" hasCustomPrompt="1"/>
          </p:nvPr>
        </p:nvSpPr>
        <p:spPr>
          <a:xfrm>
            <a:off x="10910674" y="460172"/>
            <a:ext cx="872490" cy="441325"/>
          </a:xfrm>
          <a:ln>
            <a:noFill/>
          </a:ln>
        </p:spPr>
        <p:txBody>
          <a:bodyPr anchor="ctr" anchorCtr="0">
            <a:noAutofit/>
          </a:bodyPr>
          <a:lstStyle>
            <a:lvl1pPr marL="0" indent="0" algn="ctr">
              <a:spcBef>
                <a:spcPts val="0"/>
              </a:spcBef>
              <a:buNone/>
              <a:defRPr sz="600">
                <a:solidFill>
                  <a:schemeClr val="tx2"/>
                </a:solidFill>
                <a:latin typeface="Inter ExtraLight" panose="02000503000000020004" pitchFamily="2" charset="0"/>
              </a:defRPr>
            </a:lvl1pPr>
          </a:lstStyle>
          <a:p>
            <a:r>
              <a:rPr lang="en-GB" dirty="0"/>
              <a:t>Add logo here</a:t>
            </a:r>
          </a:p>
          <a:p>
            <a:r>
              <a:rPr lang="en-GB" dirty="0"/>
              <a:t>1.23 x 2.42cm</a:t>
            </a:r>
          </a:p>
        </p:txBody>
      </p:sp>
      <p:sp>
        <p:nvSpPr>
          <p:cNvPr id="4" name="Title 1">
            <a:extLst>
              <a:ext uri="{FF2B5EF4-FFF2-40B4-BE49-F238E27FC236}">
                <a16:creationId xmlns:a16="http://schemas.microsoft.com/office/drawing/2014/main" id="{61ED9CE2-2E76-AF73-76DE-648091B9036F}"/>
              </a:ext>
            </a:extLst>
          </p:cNvPr>
          <p:cNvSpPr txBox="1">
            <a:spLocks/>
          </p:cNvSpPr>
          <p:nvPr userDrawn="1"/>
        </p:nvSpPr>
        <p:spPr>
          <a:xfrm>
            <a:off x="303321" y="320736"/>
            <a:ext cx="9421250" cy="522642"/>
          </a:xfrm>
          <a:prstGeom prst="rect">
            <a:avLst/>
          </a:prstGeom>
        </p:spPr>
        <p:txBody>
          <a:bodyPr/>
          <a:lstStyle>
            <a:lvl1pPr algn="l" defTabSz="914400" rtl="0" eaLnBrk="1" latinLnBrk="0" hangingPunct="1">
              <a:lnSpc>
                <a:spcPct val="90000"/>
              </a:lnSpc>
              <a:spcBef>
                <a:spcPct val="0"/>
              </a:spcBef>
              <a:buNone/>
              <a:defRPr sz="2800" kern="1200">
                <a:solidFill>
                  <a:srgbClr val="23282C"/>
                </a:solidFill>
                <a:latin typeface="Whitney Medium" pitchFamily="50" charset="0"/>
                <a:ea typeface="Tahoma" panose="020B0604030504040204" pitchFamily="34" charset="0"/>
                <a:cs typeface="Tahoma" panose="020B0604030504040204" pitchFamily="34" charset="0"/>
              </a:defRPr>
            </a:lvl1pPr>
          </a:lstStyle>
          <a:p>
            <a:endParaRPr lang="en-GB" dirty="0">
              <a:solidFill>
                <a:schemeClr val="bg1"/>
              </a:solidFill>
              <a:latin typeface="Inter Medium" panose="02000503000000020004" pitchFamily="2" charset="0"/>
            </a:endParaRPr>
          </a:p>
        </p:txBody>
      </p:sp>
      <p:sp>
        <p:nvSpPr>
          <p:cNvPr id="5" name="Title 1">
            <a:extLst>
              <a:ext uri="{FF2B5EF4-FFF2-40B4-BE49-F238E27FC236}">
                <a16:creationId xmlns:a16="http://schemas.microsoft.com/office/drawing/2014/main" id="{E045B96B-01E5-9305-89E9-FB24A19D0139}"/>
              </a:ext>
            </a:extLst>
          </p:cNvPr>
          <p:cNvSpPr>
            <a:spLocks noGrp="1"/>
          </p:cNvSpPr>
          <p:nvPr>
            <p:ph type="title"/>
          </p:nvPr>
        </p:nvSpPr>
        <p:spPr>
          <a:xfrm>
            <a:off x="303321" y="320736"/>
            <a:ext cx="10383094" cy="522642"/>
          </a:xfrm>
          <a:prstGeom prst="rect">
            <a:avLst/>
          </a:prstGeom>
        </p:spPr>
        <p:txBody>
          <a:bodyPr/>
          <a:lstStyle>
            <a:lvl1pPr>
              <a:defRPr sz="3200">
                <a:solidFill>
                  <a:schemeClr val="tx2"/>
                </a:solidFill>
                <a:latin typeface="+mn-lt"/>
              </a:defRPr>
            </a:lvl1pPr>
          </a:lstStyle>
          <a:p>
            <a:r>
              <a:rPr lang="en-US"/>
              <a:t>Click to edit Master title style</a:t>
            </a:r>
            <a:endParaRPr lang="en-GB" dirty="0"/>
          </a:p>
        </p:txBody>
      </p:sp>
      <p:sp>
        <p:nvSpPr>
          <p:cNvPr id="7" name="Text Placeholder 5">
            <a:extLst>
              <a:ext uri="{FF2B5EF4-FFF2-40B4-BE49-F238E27FC236}">
                <a16:creationId xmlns:a16="http://schemas.microsoft.com/office/drawing/2014/main" id="{4DA27B81-39FE-AA57-05E6-7EC417FC1D84}"/>
              </a:ext>
            </a:extLst>
          </p:cNvPr>
          <p:cNvSpPr>
            <a:spLocks noGrp="1"/>
          </p:cNvSpPr>
          <p:nvPr>
            <p:ph type="body" sz="quarter" idx="10" hasCustomPrompt="1"/>
          </p:nvPr>
        </p:nvSpPr>
        <p:spPr>
          <a:xfrm>
            <a:off x="303213" y="794393"/>
            <a:ext cx="10382654" cy="341632"/>
          </a:xfrm>
        </p:spPr>
        <p:txBody>
          <a:bodyPr wrap="square">
            <a:spAutoFit/>
          </a:bodyPr>
          <a:lstStyle>
            <a:lvl1pPr marL="0" indent="0" algn="l" defTabSz="914400" rtl="0" eaLnBrk="1" latinLnBrk="0" hangingPunct="1">
              <a:buNone/>
              <a:defRPr kumimoji="0" lang="en-GB" sz="1800" b="0" i="0" u="none" strike="noStrike" kern="1200" cap="none" spc="0" normalizeH="0" baseline="0" dirty="0">
                <a:ln>
                  <a:noFill/>
                </a:ln>
                <a:solidFill>
                  <a:srgbClr val="23282C">
                    <a:alpha val="50000"/>
                  </a:srgbClr>
                </a:solidFill>
                <a:effectLst/>
                <a:uLnTx/>
                <a:uFillTx/>
                <a:latin typeface="Inter Light" panose="02000503000000020004" pitchFamily="2" charset="0"/>
                <a:ea typeface="Tahoma" panose="020B0604030504040204" pitchFamily="34" charset="0"/>
                <a:cs typeface="Tahoma" panose="020B0604030504040204" pitchFamily="34" charset="0"/>
              </a:defRPr>
            </a:lvl1pPr>
          </a:lstStyle>
          <a:p>
            <a:pPr lvl="0"/>
            <a:r>
              <a:rPr lang="en-US" dirty="0"/>
              <a:t>Click to edit sub title</a:t>
            </a:r>
            <a:endParaRPr lang="en-GB" dirty="0"/>
          </a:p>
        </p:txBody>
      </p:sp>
    </p:spTree>
    <p:extLst>
      <p:ext uri="{BB962C8B-B14F-4D97-AF65-F5344CB8AC3E}">
        <p14:creationId xmlns:p14="http://schemas.microsoft.com/office/powerpoint/2010/main" val="97845153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Large Headings White Gradient - Publish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23CFB6B-CAD0-41BD-BCF3-601ED3CF454F}"/>
              </a:ext>
            </a:extLst>
          </p:cNvPr>
          <p:cNvSpPr/>
          <p:nvPr userDrawn="1"/>
        </p:nvSpPr>
        <p:spPr>
          <a:xfrm>
            <a:off x="159657" y="5921829"/>
            <a:ext cx="11858172" cy="936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AutoShape 3"/>
          <p:cNvSpPr>
            <a:spLocks noChangeAspect="1" noChangeArrowheads="1" noTextEdit="1"/>
          </p:cNvSpPr>
          <p:nvPr/>
        </p:nvSpPr>
        <p:spPr bwMode="auto">
          <a:xfrm>
            <a:off x="4297363" y="0"/>
            <a:ext cx="79216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Rectangle 8">
            <a:extLst>
              <a:ext uri="{FF2B5EF4-FFF2-40B4-BE49-F238E27FC236}">
                <a16:creationId xmlns:a16="http://schemas.microsoft.com/office/drawing/2014/main" id="{250F5AA9-EDF9-CB5A-8C85-5B4E537230E7}"/>
              </a:ext>
            </a:extLst>
          </p:cNvPr>
          <p:cNvSpPr/>
          <p:nvPr userDrawn="1"/>
        </p:nvSpPr>
        <p:spPr>
          <a:xfrm>
            <a:off x="6696075" y="0"/>
            <a:ext cx="5495925" cy="6858000"/>
          </a:xfrm>
          <a:prstGeom prst="rect">
            <a:avLst/>
          </a:prstGeom>
          <a:blipFill>
            <a:blip r:embed="rId2" cstate="print">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Rectangle 1">
            <a:extLst>
              <a:ext uri="{FF2B5EF4-FFF2-40B4-BE49-F238E27FC236}">
                <a16:creationId xmlns:a16="http://schemas.microsoft.com/office/drawing/2014/main" id="{23376973-F12A-55E5-AB12-75EC2D6ACA3F}"/>
              </a:ext>
            </a:extLst>
          </p:cNvPr>
          <p:cNvSpPr/>
          <p:nvPr userDrawn="1"/>
        </p:nvSpPr>
        <p:spPr>
          <a:xfrm>
            <a:off x="5791201" y="0"/>
            <a:ext cx="3233476" cy="6858000"/>
          </a:xfrm>
          <a:prstGeom prst="rect">
            <a:avLst/>
          </a:prstGeom>
          <a:gradFill>
            <a:gsLst>
              <a:gs pos="25424">
                <a:schemeClr val="bg1">
                  <a:alpha val="47000"/>
                </a:schemeClr>
              </a:gs>
              <a:gs pos="7000">
                <a:schemeClr val="bg1">
                  <a:alpha val="0"/>
                </a:schemeClr>
              </a:gs>
              <a:gs pos="63000">
                <a:schemeClr val="bg1">
                  <a:alpha val="92000"/>
                </a:schemeClr>
              </a:gs>
              <a:gs pos="77000">
                <a:schemeClr val="bg1"/>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a:extLst>
              <a:ext uri="{FF2B5EF4-FFF2-40B4-BE49-F238E27FC236}">
                <a16:creationId xmlns:a16="http://schemas.microsoft.com/office/drawing/2014/main" id="{C4CAC68B-B3F4-F970-220D-D56B1660E47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800000">
            <a:off x="10631705" y="-846453"/>
            <a:ext cx="534846" cy="2534496"/>
          </a:xfrm>
          <a:prstGeom prst="rect">
            <a:avLst/>
          </a:prstGeom>
        </p:spPr>
      </p:pic>
      <p:grpSp>
        <p:nvGrpSpPr>
          <p:cNvPr id="29" name="Group 28">
            <a:extLst>
              <a:ext uri="{FF2B5EF4-FFF2-40B4-BE49-F238E27FC236}">
                <a16:creationId xmlns:a16="http://schemas.microsoft.com/office/drawing/2014/main" id="{035F819C-027A-FC02-1A90-D3031BE4D1B4}"/>
              </a:ext>
            </a:extLst>
          </p:cNvPr>
          <p:cNvGrpSpPr/>
          <p:nvPr userDrawn="1"/>
        </p:nvGrpSpPr>
        <p:grpSpPr>
          <a:xfrm>
            <a:off x="11679053" y="-975250"/>
            <a:ext cx="649683" cy="1840019"/>
            <a:chOff x="6955918" y="2863488"/>
            <a:chExt cx="649683" cy="1840019"/>
          </a:xfrm>
        </p:grpSpPr>
        <p:sp>
          <p:nvSpPr>
            <p:cNvPr id="31" name="Freeform: Shape 30">
              <a:extLst>
                <a:ext uri="{FF2B5EF4-FFF2-40B4-BE49-F238E27FC236}">
                  <a16:creationId xmlns:a16="http://schemas.microsoft.com/office/drawing/2014/main" id="{A57F11D1-BE03-5E0B-186A-8E861C6D954A}"/>
                </a:ext>
              </a:extLst>
            </p:cNvPr>
            <p:cNvSpPr/>
            <p:nvPr/>
          </p:nvSpPr>
          <p:spPr>
            <a:xfrm rot="1800000">
              <a:off x="6955918" y="2863488"/>
              <a:ext cx="531157" cy="1840019"/>
            </a:xfrm>
            <a:custGeom>
              <a:avLst/>
              <a:gdLst>
                <a:gd name="connsiteX0" fmla="*/ 265603 w 531157"/>
                <a:gd name="connsiteY0" fmla="*/ 0 h 1840019"/>
                <a:gd name="connsiteX1" fmla="*/ 531157 w 531157"/>
                <a:gd name="connsiteY1" fmla="*/ 265555 h 1840019"/>
                <a:gd name="connsiteX2" fmla="*/ 531157 w 531157"/>
                <a:gd name="connsiteY2" fmla="*/ 1574465 h 1840019"/>
                <a:gd name="connsiteX3" fmla="*/ 265603 w 531157"/>
                <a:gd name="connsiteY3" fmla="*/ 1840020 h 1840019"/>
                <a:gd name="connsiteX4" fmla="*/ 265555 w 531157"/>
                <a:gd name="connsiteY4" fmla="*/ 1840020 h 1840019"/>
                <a:gd name="connsiteX5" fmla="*/ 0 w 531157"/>
                <a:gd name="connsiteY5" fmla="*/ 1574465 h 1840019"/>
                <a:gd name="connsiteX6" fmla="*/ 0 w 531157"/>
                <a:gd name="connsiteY6" fmla="*/ 265554 h 1840019"/>
                <a:gd name="connsiteX7" fmla="*/ 265555 w 531157"/>
                <a:gd name="connsiteY7" fmla="*/ 0 h 184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157" h="1840019">
                  <a:moveTo>
                    <a:pt x="265603" y="0"/>
                  </a:moveTo>
                  <a:cubicBezTo>
                    <a:pt x="412264" y="0"/>
                    <a:pt x="531157" y="118893"/>
                    <a:pt x="531157" y="265555"/>
                  </a:cubicBezTo>
                  <a:lnTo>
                    <a:pt x="531157" y="1574465"/>
                  </a:lnTo>
                  <a:cubicBezTo>
                    <a:pt x="531157" y="1721127"/>
                    <a:pt x="412264" y="1840020"/>
                    <a:pt x="265603" y="1840020"/>
                  </a:cubicBezTo>
                  <a:lnTo>
                    <a:pt x="265555" y="1840020"/>
                  </a:lnTo>
                  <a:cubicBezTo>
                    <a:pt x="118893" y="1840020"/>
                    <a:pt x="0" y="1721127"/>
                    <a:pt x="0" y="1574465"/>
                  </a:cubicBezTo>
                  <a:lnTo>
                    <a:pt x="0" y="265554"/>
                  </a:lnTo>
                  <a:cubicBezTo>
                    <a:pt x="0" y="118893"/>
                    <a:pt x="118893" y="0"/>
                    <a:pt x="265555" y="0"/>
                  </a:cubicBezTo>
                  <a:close/>
                </a:path>
              </a:pathLst>
            </a:custGeom>
            <a:solidFill>
              <a:schemeClr val="accent5"/>
            </a:solidFill>
            <a:ln w="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AB3B60CD-C1C1-C877-7F2F-0A8246ED9348}"/>
                </a:ext>
              </a:extLst>
            </p:cNvPr>
            <p:cNvSpPr/>
            <p:nvPr/>
          </p:nvSpPr>
          <p:spPr>
            <a:xfrm rot="1800000">
              <a:off x="7453842" y="3173708"/>
              <a:ext cx="151759" cy="151759"/>
            </a:xfrm>
            <a:custGeom>
              <a:avLst/>
              <a:gdLst>
                <a:gd name="connsiteX0" fmla="*/ 151759 w 151759"/>
                <a:gd name="connsiteY0" fmla="*/ 75880 h 151759"/>
                <a:gd name="connsiteX1" fmla="*/ 75880 w 151759"/>
                <a:gd name="connsiteY1" fmla="*/ 151759 h 151759"/>
                <a:gd name="connsiteX2" fmla="*/ 0 w 151759"/>
                <a:gd name="connsiteY2" fmla="*/ 75880 h 151759"/>
                <a:gd name="connsiteX3" fmla="*/ 75880 w 151759"/>
                <a:gd name="connsiteY3" fmla="*/ 0 h 151759"/>
                <a:gd name="connsiteX4" fmla="*/ 151759 w 151759"/>
                <a:gd name="connsiteY4" fmla="*/ 75880 h 15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9" h="151759">
                  <a:moveTo>
                    <a:pt x="151759" y="75880"/>
                  </a:moveTo>
                  <a:cubicBezTo>
                    <a:pt x="151759" y="117787"/>
                    <a:pt x="117787" y="151759"/>
                    <a:pt x="75880" y="151759"/>
                  </a:cubicBezTo>
                  <a:cubicBezTo>
                    <a:pt x="33972" y="151759"/>
                    <a:pt x="0" y="117787"/>
                    <a:pt x="0" y="75880"/>
                  </a:cubicBezTo>
                  <a:cubicBezTo>
                    <a:pt x="0" y="33972"/>
                    <a:pt x="33972" y="0"/>
                    <a:pt x="75880" y="0"/>
                  </a:cubicBezTo>
                  <a:cubicBezTo>
                    <a:pt x="117787" y="0"/>
                    <a:pt x="151759" y="33972"/>
                    <a:pt x="151759" y="75880"/>
                  </a:cubicBezTo>
                  <a:close/>
                </a:path>
              </a:pathLst>
            </a:custGeom>
            <a:solidFill>
              <a:schemeClr val="bg1"/>
            </a:solidFill>
            <a:ln w="0" cap="flat">
              <a:noFill/>
              <a:prstDash val="solid"/>
              <a:miter/>
            </a:ln>
          </p:spPr>
          <p:txBody>
            <a:bodyPr rtlCol="0" anchor="ctr"/>
            <a:lstStyle/>
            <a:p>
              <a:endParaRPr lang="en-GB"/>
            </a:p>
          </p:txBody>
        </p:sp>
      </p:grpSp>
      <p:pic>
        <p:nvPicPr>
          <p:cNvPr id="33" name="Graphic 32">
            <a:extLst>
              <a:ext uri="{FF2B5EF4-FFF2-40B4-BE49-F238E27FC236}">
                <a16:creationId xmlns:a16="http://schemas.microsoft.com/office/drawing/2014/main" id="{D7067004-9BC9-6823-8B75-8AE3FF618B2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800000">
            <a:off x="10733938" y="4778157"/>
            <a:ext cx="534846" cy="3695736"/>
          </a:xfrm>
          <a:prstGeom prst="rect">
            <a:avLst/>
          </a:prstGeom>
        </p:spPr>
      </p:pic>
      <p:grpSp>
        <p:nvGrpSpPr>
          <p:cNvPr id="7" name="Group 6">
            <a:extLst>
              <a:ext uri="{FF2B5EF4-FFF2-40B4-BE49-F238E27FC236}">
                <a16:creationId xmlns:a16="http://schemas.microsoft.com/office/drawing/2014/main" id="{DA7C5707-FB1B-F550-E921-54C69976A834}"/>
              </a:ext>
            </a:extLst>
          </p:cNvPr>
          <p:cNvGrpSpPr/>
          <p:nvPr userDrawn="1"/>
        </p:nvGrpSpPr>
        <p:grpSpPr>
          <a:xfrm>
            <a:off x="9496617" y="5945117"/>
            <a:ext cx="817972" cy="2515434"/>
            <a:chOff x="9496617" y="5945117"/>
            <a:chExt cx="817972" cy="2515434"/>
          </a:xfrm>
        </p:grpSpPr>
        <p:sp>
          <p:nvSpPr>
            <p:cNvPr id="4" name="Freeform: Shape 3">
              <a:extLst>
                <a:ext uri="{FF2B5EF4-FFF2-40B4-BE49-F238E27FC236}">
                  <a16:creationId xmlns:a16="http://schemas.microsoft.com/office/drawing/2014/main" id="{52E89B28-6C39-0CCB-0F35-D204571F57AD}"/>
                </a:ext>
              </a:extLst>
            </p:cNvPr>
            <p:cNvSpPr/>
            <p:nvPr/>
          </p:nvSpPr>
          <p:spPr>
            <a:xfrm rot="1800000">
              <a:off x="9496617" y="5945117"/>
              <a:ext cx="529577" cy="2515434"/>
            </a:xfrm>
            <a:custGeom>
              <a:avLst/>
              <a:gdLst>
                <a:gd name="connsiteX0" fmla="*/ 264813 w 529577"/>
                <a:gd name="connsiteY0" fmla="*/ 0 h 2515434"/>
                <a:gd name="connsiteX1" fmla="*/ 529578 w 529577"/>
                <a:gd name="connsiteY1" fmla="*/ 264765 h 2515434"/>
                <a:gd name="connsiteX2" fmla="*/ 529578 w 529577"/>
                <a:gd name="connsiteY2" fmla="*/ 2250670 h 2515434"/>
                <a:gd name="connsiteX3" fmla="*/ 264813 w 529577"/>
                <a:gd name="connsiteY3" fmla="*/ 2515435 h 2515434"/>
                <a:gd name="connsiteX4" fmla="*/ 264765 w 529577"/>
                <a:gd name="connsiteY4" fmla="*/ 2515435 h 2515434"/>
                <a:gd name="connsiteX5" fmla="*/ 0 w 529577"/>
                <a:gd name="connsiteY5" fmla="*/ 2250670 h 2515434"/>
                <a:gd name="connsiteX6" fmla="*/ 0 w 529577"/>
                <a:gd name="connsiteY6" fmla="*/ 264765 h 2515434"/>
                <a:gd name="connsiteX7" fmla="*/ 264765 w 529577"/>
                <a:gd name="connsiteY7" fmla="*/ 0 h 251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9577" h="2515434">
                  <a:moveTo>
                    <a:pt x="264813" y="0"/>
                  </a:moveTo>
                  <a:cubicBezTo>
                    <a:pt x="411039" y="0"/>
                    <a:pt x="529578" y="118539"/>
                    <a:pt x="529578" y="264765"/>
                  </a:cubicBezTo>
                  <a:lnTo>
                    <a:pt x="529578" y="2250670"/>
                  </a:lnTo>
                  <a:cubicBezTo>
                    <a:pt x="529578" y="2396896"/>
                    <a:pt x="411039" y="2515435"/>
                    <a:pt x="264813" y="2515435"/>
                  </a:cubicBezTo>
                  <a:lnTo>
                    <a:pt x="264765" y="2515435"/>
                  </a:lnTo>
                  <a:cubicBezTo>
                    <a:pt x="118539" y="2515435"/>
                    <a:pt x="0" y="2396896"/>
                    <a:pt x="0" y="2250670"/>
                  </a:cubicBezTo>
                  <a:lnTo>
                    <a:pt x="0" y="264765"/>
                  </a:lnTo>
                  <a:cubicBezTo>
                    <a:pt x="0" y="118539"/>
                    <a:pt x="118539" y="0"/>
                    <a:pt x="264765" y="0"/>
                  </a:cubicBezTo>
                  <a:close/>
                </a:path>
              </a:pathLst>
            </a:custGeom>
            <a:solidFill>
              <a:schemeClr val="accent5"/>
            </a:solidFill>
            <a:ln w="0" cap="flat">
              <a:noFill/>
              <a:prstDash val="solid"/>
              <a:miter/>
            </a:ln>
          </p:spPr>
          <p:txBody>
            <a:bodyPr rtlCol="0" anchor="ctr"/>
            <a:lstStyle/>
            <a:p>
              <a:endParaRPr lang="en-GB" dirty="0"/>
            </a:p>
          </p:txBody>
        </p:sp>
        <p:sp>
          <p:nvSpPr>
            <p:cNvPr id="5" name="Freeform: Shape 4">
              <a:extLst>
                <a:ext uri="{FF2B5EF4-FFF2-40B4-BE49-F238E27FC236}">
                  <a16:creationId xmlns:a16="http://schemas.microsoft.com/office/drawing/2014/main" id="{64FDD09A-A34D-19D9-D056-B0DA0956D007}"/>
                </a:ext>
              </a:extLst>
            </p:cNvPr>
            <p:cNvSpPr/>
            <p:nvPr/>
          </p:nvSpPr>
          <p:spPr>
            <a:xfrm rot="1800000">
              <a:off x="10163282" y="6300025"/>
              <a:ext cx="151307" cy="151307"/>
            </a:xfrm>
            <a:custGeom>
              <a:avLst/>
              <a:gdLst>
                <a:gd name="connsiteX0" fmla="*/ 151308 w 151307"/>
                <a:gd name="connsiteY0" fmla="*/ 75654 h 151307"/>
                <a:gd name="connsiteX1" fmla="*/ 75654 w 151307"/>
                <a:gd name="connsiteY1" fmla="*/ 151308 h 151307"/>
                <a:gd name="connsiteX2" fmla="*/ 0 w 151307"/>
                <a:gd name="connsiteY2" fmla="*/ 75654 h 151307"/>
                <a:gd name="connsiteX3" fmla="*/ 75654 w 151307"/>
                <a:gd name="connsiteY3" fmla="*/ 0 h 151307"/>
                <a:gd name="connsiteX4" fmla="*/ 151308 w 151307"/>
                <a:gd name="connsiteY4" fmla="*/ 75654 h 151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07" h="151307">
                  <a:moveTo>
                    <a:pt x="151308" y="75654"/>
                  </a:moveTo>
                  <a:cubicBezTo>
                    <a:pt x="151308" y="117437"/>
                    <a:pt x="117437" y="151308"/>
                    <a:pt x="75654" y="151308"/>
                  </a:cubicBezTo>
                  <a:cubicBezTo>
                    <a:pt x="33871" y="151308"/>
                    <a:pt x="0" y="117437"/>
                    <a:pt x="0" y="75654"/>
                  </a:cubicBezTo>
                  <a:cubicBezTo>
                    <a:pt x="0" y="33871"/>
                    <a:pt x="33871" y="0"/>
                    <a:pt x="75654" y="0"/>
                  </a:cubicBezTo>
                  <a:cubicBezTo>
                    <a:pt x="117437" y="0"/>
                    <a:pt x="151308" y="33871"/>
                    <a:pt x="151308" y="75654"/>
                  </a:cubicBezTo>
                  <a:close/>
                </a:path>
              </a:pathLst>
            </a:custGeom>
            <a:solidFill>
              <a:srgbClr val="FFFFFF"/>
            </a:solidFill>
            <a:ln w="0" cap="flat">
              <a:noFill/>
              <a:prstDash val="solid"/>
              <a:miter/>
            </a:ln>
          </p:spPr>
          <p:txBody>
            <a:bodyPr rtlCol="0" anchor="ctr"/>
            <a:lstStyle/>
            <a:p>
              <a:endParaRPr lang="en-GB"/>
            </a:p>
          </p:txBody>
        </p:sp>
      </p:grpSp>
      <p:pic>
        <p:nvPicPr>
          <p:cNvPr id="14" name="Picture 13">
            <a:extLst>
              <a:ext uri="{FF2B5EF4-FFF2-40B4-BE49-F238E27FC236}">
                <a16:creationId xmlns:a16="http://schemas.microsoft.com/office/drawing/2014/main" id="{CECA7485-5C8C-64F5-2096-B543554761AB}"/>
              </a:ext>
            </a:extLst>
          </p:cNvPr>
          <p:cNvPicPr>
            <a:picLocks noChangeAspect="1"/>
          </p:cNvPicPr>
          <p:nvPr userDrawn="1"/>
        </p:nvPicPr>
        <p:blipFill rotWithShape="1">
          <a:blip r:embed="rId7" cstate="print">
            <a:extLst>
              <a:ext uri="{28A0092B-C50C-407E-A947-70E740481C1C}">
                <a14:useLocalDpi xmlns:a14="http://schemas.microsoft.com/office/drawing/2010/main"/>
              </a:ext>
            </a:extLst>
          </a:blip>
          <a:srcRect l="-7710" r="-8470"/>
          <a:stretch/>
        </p:blipFill>
        <p:spPr>
          <a:xfrm>
            <a:off x="316269" y="407755"/>
            <a:ext cx="1709904" cy="746531"/>
          </a:xfrm>
          <a:prstGeom prst="rect">
            <a:avLst/>
          </a:prstGeom>
        </p:spPr>
      </p:pic>
      <p:sp>
        <p:nvSpPr>
          <p:cNvPr id="15" name="Picture Placeholder 13">
            <a:extLst>
              <a:ext uri="{FF2B5EF4-FFF2-40B4-BE49-F238E27FC236}">
                <a16:creationId xmlns:a16="http://schemas.microsoft.com/office/drawing/2014/main" id="{2B2F3BEE-CBDA-AF69-3C93-56C83FFC3FA6}"/>
              </a:ext>
            </a:extLst>
          </p:cNvPr>
          <p:cNvSpPr>
            <a:spLocks noGrp="1"/>
          </p:cNvSpPr>
          <p:nvPr>
            <p:ph type="pic" sz="quarter" idx="13" hasCustomPrompt="1"/>
          </p:nvPr>
        </p:nvSpPr>
        <p:spPr>
          <a:xfrm>
            <a:off x="2382509" y="547091"/>
            <a:ext cx="1613967" cy="498509"/>
          </a:xfrm>
        </p:spPr>
        <p:txBody>
          <a:bodyPr anchor="ctr" anchorCtr="0">
            <a:noAutofit/>
          </a:bodyPr>
          <a:lstStyle>
            <a:lvl1pPr marL="0" indent="0">
              <a:buNone/>
              <a:defRPr sz="1050"/>
            </a:lvl1pPr>
          </a:lstStyle>
          <a:p>
            <a:r>
              <a:rPr lang="en-GB" dirty="0"/>
              <a:t>Partner Logo:                     1.39 x 4.48cm</a:t>
            </a:r>
          </a:p>
        </p:txBody>
      </p:sp>
      <p:sp>
        <p:nvSpPr>
          <p:cNvPr id="3" name="Subtitle 2">
            <a:extLst>
              <a:ext uri="{FF2B5EF4-FFF2-40B4-BE49-F238E27FC236}">
                <a16:creationId xmlns:a16="http://schemas.microsoft.com/office/drawing/2014/main" id="{3569EE49-146C-1908-0B28-592C19C90F98}"/>
              </a:ext>
            </a:extLst>
          </p:cNvPr>
          <p:cNvSpPr>
            <a:spLocks noGrp="1"/>
          </p:cNvSpPr>
          <p:nvPr>
            <p:ph type="subTitle" idx="1" hasCustomPrompt="1"/>
          </p:nvPr>
        </p:nvSpPr>
        <p:spPr>
          <a:xfrm>
            <a:off x="315105" y="6110477"/>
            <a:ext cx="1681632" cy="407955"/>
          </a:xfrm>
        </p:spPr>
        <p:txBody>
          <a:bodyPr wrap="square" anchor="ctr" anchorCtr="0">
            <a:noAutofit/>
          </a:bodyPr>
          <a:lstStyle>
            <a:lvl1pPr marL="0" indent="0" algn="l" defTabSz="914400" rtl="0" eaLnBrk="1" latinLnBrk="0" hangingPunct="1">
              <a:spcBef>
                <a:spcPts val="0"/>
              </a:spcBef>
              <a:buNone/>
              <a:defRPr lang="en-GB" sz="1600" kern="1200" dirty="0">
                <a:solidFill>
                  <a:schemeClr val="tx2"/>
                </a:solidFill>
                <a:latin typeface="Inter Light" panose="02000503000000020004" pitchFamily="2"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Date (Optional)</a:t>
            </a:r>
            <a:endParaRPr lang="en-GB" dirty="0"/>
          </a:p>
        </p:txBody>
      </p:sp>
      <p:sp>
        <p:nvSpPr>
          <p:cNvPr id="6" name="Text Placeholder 25">
            <a:extLst>
              <a:ext uri="{FF2B5EF4-FFF2-40B4-BE49-F238E27FC236}">
                <a16:creationId xmlns:a16="http://schemas.microsoft.com/office/drawing/2014/main" id="{5C0BD3D4-0816-C525-80A2-3C76C72A6637}"/>
              </a:ext>
            </a:extLst>
          </p:cNvPr>
          <p:cNvSpPr>
            <a:spLocks noGrp="1"/>
          </p:cNvSpPr>
          <p:nvPr>
            <p:ph type="body" sz="quarter" idx="14" hasCustomPrompt="1"/>
          </p:nvPr>
        </p:nvSpPr>
        <p:spPr>
          <a:xfrm>
            <a:off x="2280014" y="6093771"/>
            <a:ext cx="2702828" cy="415041"/>
          </a:xfrm>
        </p:spPr>
        <p:txBody>
          <a:bodyPr anchor="ctr" anchorCtr="0">
            <a:noAutofit/>
          </a:bodyPr>
          <a:lstStyle>
            <a:lvl1pPr marL="0" indent="0">
              <a:lnSpc>
                <a:spcPct val="100000"/>
              </a:lnSpc>
              <a:spcBef>
                <a:spcPts val="0"/>
              </a:spcBef>
              <a:spcAft>
                <a:spcPts val="0"/>
              </a:spcAft>
              <a:buNone/>
              <a:defRPr sz="1200" b="0" i="0">
                <a:solidFill>
                  <a:schemeClr val="tx2"/>
                </a:solidFill>
                <a:latin typeface="+mn-lt"/>
              </a:defRPr>
            </a:lvl1pPr>
            <a:lvl5pPr marL="1828800" indent="0">
              <a:buNone/>
              <a:defRPr sz="1400"/>
            </a:lvl5pPr>
          </a:lstStyle>
          <a:p>
            <a:pPr lvl="0"/>
            <a:r>
              <a:rPr lang="en-US" dirty="0"/>
              <a:t>“Delete me” – Title page for assets with audience Publisher</a:t>
            </a:r>
          </a:p>
        </p:txBody>
      </p:sp>
      <p:sp>
        <p:nvSpPr>
          <p:cNvPr id="18" name="Title 1">
            <a:extLst>
              <a:ext uri="{FF2B5EF4-FFF2-40B4-BE49-F238E27FC236}">
                <a16:creationId xmlns:a16="http://schemas.microsoft.com/office/drawing/2014/main" id="{B1C69395-D921-2A53-58EC-073CDBCF6BF6}"/>
              </a:ext>
            </a:extLst>
          </p:cNvPr>
          <p:cNvSpPr>
            <a:spLocks noGrp="1"/>
          </p:cNvSpPr>
          <p:nvPr>
            <p:ph type="ctrTitle" hasCustomPrompt="1"/>
          </p:nvPr>
        </p:nvSpPr>
        <p:spPr>
          <a:xfrm>
            <a:off x="302735" y="2496160"/>
            <a:ext cx="5885704" cy="2132324"/>
          </a:xfrm>
        </p:spPr>
        <p:txBody>
          <a:bodyPr anchor="ctr" anchorCtr="0"/>
          <a:lstStyle>
            <a:lvl1pPr marL="0" algn="l" defTabSz="914400" rtl="0" eaLnBrk="1" latinLnBrk="0" hangingPunct="1">
              <a:lnSpc>
                <a:spcPct val="90000"/>
              </a:lnSpc>
              <a:spcBef>
                <a:spcPct val="0"/>
              </a:spcBef>
              <a:buNone/>
              <a:defRPr lang="en-GB" sz="4800" kern="1200" dirty="0">
                <a:solidFill>
                  <a:schemeClr val="tx2"/>
                </a:solidFill>
                <a:latin typeface="+mn-lt"/>
                <a:ea typeface="+mn-ea"/>
                <a:cs typeface="+mn-cs"/>
              </a:defRPr>
            </a:lvl1pPr>
          </a:lstStyle>
          <a:p>
            <a:r>
              <a:rPr lang="en-US" dirty="0"/>
              <a:t>Click to edit </a:t>
            </a:r>
            <a:br>
              <a:rPr lang="en-US" dirty="0"/>
            </a:br>
            <a:r>
              <a:rPr lang="en-US" dirty="0"/>
              <a:t>Master title style for bigger headings</a:t>
            </a:r>
            <a:endParaRPr lang="en-GB" dirty="0"/>
          </a:p>
        </p:txBody>
      </p:sp>
    </p:spTree>
    <p:extLst>
      <p:ext uri="{BB962C8B-B14F-4D97-AF65-F5344CB8AC3E}">
        <p14:creationId xmlns:p14="http://schemas.microsoft.com/office/powerpoint/2010/main" val="295991655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ase study with table - 2 logos">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34E7ECF8-63D6-626E-5C8F-D1F6C3A755C2}"/>
              </a:ext>
            </a:extLst>
          </p:cNvPr>
          <p:cNvSpPr/>
          <p:nvPr userDrawn="1"/>
        </p:nvSpPr>
        <p:spPr>
          <a:xfrm>
            <a:off x="376177" y="6238754"/>
            <a:ext cx="5540315" cy="40011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58" name="Title 2">
            <a:extLst>
              <a:ext uri="{FF2B5EF4-FFF2-40B4-BE49-F238E27FC236}">
                <a16:creationId xmlns:a16="http://schemas.microsoft.com/office/drawing/2014/main" id="{8052C4FF-A890-C523-F3A6-D8905BF0FDC5}"/>
              </a:ext>
            </a:extLst>
          </p:cNvPr>
          <p:cNvSpPr>
            <a:spLocks noGrp="1"/>
          </p:cNvSpPr>
          <p:nvPr>
            <p:ph type="title"/>
          </p:nvPr>
        </p:nvSpPr>
        <p:spPr>
          <a:xfrm>
            <a:off x="303321" y="320736"/>
            <a:ext cx="8724597" cy="522642"/>
          </a:xfrm>
          <a:prstGeom prst="rect">
            <a:avLst/>
          </a:prstGeom>
        </p:spPr>
        <p:txBody>
          <a:bodyPr/>
          <a:lstStyle>
            <a:lvl1pPr>
              <a:defRPr>
                <a:solidFill>
                  <a:schemeClr val="tx2"/>
                </a:solidFill>
              </a:defRPr>
            </a:lvl1pPr>
          </a:lstStyle>
          <a:p>
            <a:r>
              <a:rPr lang="en-US"/>
              <a:t>Click to edit Master title style</a:t>
            </a:r>
            <a:endParaRPr lang="en-GB" dirty="0"/>
          </a:p>
        </p:txBody>
      </p:sp>
      <p:sp>
        <p:nvSpPr>
          <p:cNvPr id="61" name="Text Placeholder 5">
            <a:extLst>
              <a:ext uri="{FF2B5EF4-FFF2-40B4-BE49-F238E27FC236}">
                <a16:creationId xmlns:a16="http://schemas.microsoft.com/office/drawing/2014/main" id="{F3F52926-974C-C332-4AB8-EFE3A750D01F}"/>
              </a:ext>
            </a:extLst>
          </p:cNvPr>
          <p:cNvSpPr>
            <a:spLocks noGrp="1"/>
          </p:cNvSpPr>
          <p:nvPr>
            <p:ph type="body" sz="quarter" idx="10" hasCustomPrompt="1"/>
          </p:nvPr>
        </p:nvSpPr>
        <p:spPr>
          <a:xfrm>
            <a:off x="303213" y="794393"/>
            <a:ext cx="8724227" cy="341632"/>
          </a:xfrm>
        </p:spPr>
        <p:txBody>
          <a:bodyPr wrap="square">
            <a:spAutoFit/>
          </a:bodyPr>
          <a:lstStyle>
            <a:lvl1pPr marL="0" indent="0" algn="l" defTabSz="914400" rtl="0" eaLnBrk="1" latinLnBrk="0" hangingPunct="1">
              <a:buNone/>
              <a:defRPr kumimoji="0" lang="en-GB" sz="1800" b="0" i="0" u="none" strike="noStrike" kern="1200" cap="none" spc="0" normalizeH="0" baseline="0" dirty="0">
                <a:ln>
                  <a:noFill/>
                </a:ln>
                <a:solidFill>
                  <a:srgbClr val="23282C">
                    <a:alpha val="50000"/>
                  </a:srgbClr>
                </a:solidFill>
                <a:effectLst/>
                <a:uLnTx/>
                <a:uFillTx/>
                <a:latin typeface="Inter Light" panose="02000503000000020004" pitchFamily="2" charset="0"/>
                <a:ea typeface="Tahoma" panose="020B0604030504040204" pitchFamily="34" charset="0"/>
                <a:cs typeface="Tahoma" panose="020B0604030504040204" pitchFamily="34" charset="0"/>
              </a:defRPr>
            </a:lvl1pPr>
          </a:lstStyle>
          <a:p>
            <a:pPr lvl="0"/>
            <a:r>
              <a:rPr lang="en-US" dirty="0"/>
              <a:t>Click to edit sub title</a:t>
            </a:r>
            <a:endParaRPr lang="en-GB" dirty="0"/>
          </a:p>
        </p:txBody>
      </p:sp>
      <p:cxnSp>
        <p:nvCxnSpPr>
          <p:cNvPr id="115" name="Straight Connector 114">
            <a:extLst>
              <a:ext uri="{FF2B5EF4-FFF2-40B4-BE49-F238E27FC236}">
                <a16:creationId xmlns:a16="http://schemas.microsoft.com/office/drawing/2014/main" id="{C6D36ED2-6256-6CD6-1254-5E08F3ECBD12}"/>
              </a:ext>
            </a:extLst>
          </p:cNvPr>
          <p:cNvCxnSpPr>
            <a:cxnSpLocks/>
          </p:cNvCxnSpPr>
          <p:nvPr userDrawn="1"/>
        </p:nvCxnSpPr>
        <p:spPr>
          <a:xfrm>
            <a:off x="10378440" y="680835"/>
            <a:ext cx="2692757" cy="0"/>
          </a:xfrm>
          <a:prstGeom prst="line">
            <a:avLst/>
          </a:prstGeom>
          <a:ln w="1143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116" name="Rectangle: Rounded Corners 115">
            <a:extLst>
              <a:ext uri="{FF2B5EF4-FFF2-40B4-BE49-F238E27FC236}">
                <a16:creationId xmlns:a16="http://schemas.microsoft.com/office/drawing/2014/main" id="{F8DE3835-2626-0C3F-6242-6AD6E2241AEB}"/>
              </a:ext>
            </a:extLst>
          </p:cNvPr>
          <p:cNvSpPr/>
          <p:nvPr userDrawn="1"/>
        </p:nvSpPr>
        <p:spPr>
          <a:xfrm>
            <a:off x="10797540" y="372573"/>
            <a:ext cx="1098759" cy="616524"/>
          </a:xfrm>
          <a:prstGeom prst="roundRect">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Picture Placeholder 73">
            <a:extLst>
              <a:ext uri="{FF2B5EF4-FFF2-40B4-BE49-F238E27FC236}">
                <a16:creationId xmlns:a16="http://schemas.microsoft.com/office/drawing/2014/main" id="{3B180774-6237-EF8F-D4F9-29EBDA0C3212}"/>
              </a:ext>
            </a:extLst>
          </p:cNvPr>
          <p:cNvSpPr>
            <a:spLocks noGrp="1"/>
          </p:cNvSpPr>
          <p:nvPr>
            <p:ph type="pic" sz="quarter" idx="37" hasCustomPrompt="1"/>
          </p:nvPr>
        </p:nvSpPr>
        <p:spPr>
          <a:xfrm>
            <a:off x="10910674" y="460172"/>
            <a:ext cx="872490" cy="441325"/>
          </a:xfrm>
          <a:ln>
            <a:noFill/>
          </a:ln>
        </p:spPr>
        <p:txBody>
          <a:bodyPr anchor="ctr" anchorCtr="0">
            <a:noAutofit/>
          </a:bodyPr>
          <a:lstStyle>
            <a:lvl1pPr marL="0" indent="0" algn="ctr">
              <a:spcBef>
                <a:spcPts val="0"/>
              </a:spcBef>
              <a:buNone/>
              <a:defRPr sz="600">
                <a:solidFill>
                  <a:schemeClr val="tx2"/>
                </a:solidFill>
                <a:latin typeface="Inter ExtraLight" panose="02000503000000020004" pitchFamily="2" charset="0"/>
              </a:defRPr>
            </a:lvl1pPr>
          </a:lstStyle>
          <a:p>
            <a:r>
              <a:rPr lang="en-GB" dirty="0"/>
              <a:t>Add logo here</a:t>
            </a:r>
          </a:p>
          <a:p>
            <a:r>
              <a:rPr lang="en-GB" dirty="0"/>
              <a:t>1.23 x 2.42cm</a:t>
            </a:r>
          </a:p>
        </p:txBody>
      </p:sp>
      <p:sp>
        <p:nvSpPr>
          <p:cNvPr id="118" name="Rectangle: Rounded Corners 117">
            <a:extLst>
              <a:ext uri="{FF2B5EF4-FFF2-40B4-BE49-F238E27FC236}">
                <a16:creationId xmlns:a16="http://schemas.microsoft.com/office/drawing/2014/main" id="{5B8648F1-D074-68AF-689B-4C934FCC2479}"/>
              </a:ext>
            </a:extLst>
          </p:cNvPr>
          <p:cNvSpPr/>
          <p:nvPr userDrawn="1"/>
        </p:nvSpPr>
        <p:spPr>
          <a:xfrm>
            <a:off x="9597093" y="372573"/>
            <a:ext cx="1098759" cy="616524"/>
          </a:xfrm>
          <a:prstGeom prst="roundRect">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Picture Placeholder 73">
            <a:extLst>
              <a:ext uri="{FF2B5EF4-FFF2-40B4-BE49-F238E27FC236}">
                <a16:creationId xmlns:a16="http://schemas.microsoft.com/office/drawing/2014/main" id="{8CD22FA1-F7A2-0436-7DA5-0A9FE881E949}"/>
              </a:ext>
            </a:extLst>
          </p:cNvPr>
          <p:cNvSpPr>
            <a:spLocks noGrp="1"/>
          </p:cNvSpPr>
          <p:nvPr>
            <p:ph type="pic" sz="quarter" idx="67" hasCustomPrompt="1"/>
          </p:nvPr>
        </p:nvSpPr>
        <p:spPr>
          <a:xfrm>
            <a:off x="9710227" y="460172"/>
            <a:ext cx="872490" cy="441325"/>
          </a:xfrm>
          <a:ln>
            <a:noFill/>
          </a:ln>
        </p:spPr>
        <p:txBody>
          <a:bodyPr anchor="ctr" anchorCtr="0">
            <a:noAutofit/>
          </a:bodyPr>
          <a:lstStyle>
            <a:lvl1pPr marL="0" indent="0" algn="ctr">
              <a:spcBef>
                <a:spcPts val="0"/>
              </a:spcBef>
              <a:buNone/>
              <a:defRPr sz="600">
                <a:solidFill>
                  <a:schemeClr val="tx2"/>
                </a:solidFill>
                <a:latin typeface="Inter ExtraLight" panose="02000503000000020004" pitchFamily="2" charset="0"/>
              </a:defRPr>
            </a:lvl1pPr>
          </a:lstStyle>
          <a:p>
            <a:r>
              <a:rPr lang="en-GB" dirty="0"/>
              <a:t>Add logo here</a:t>
            </a:r>
          </a:p>
          <a:p>
            <a:r>
              <a:rPr lang="en-GB" dirty="0"/>
              <a:t>1.23 x 2.42cm</a:t>
            </a:r>
          </a:p>
        </p:txBody>
      </p:sp>
      <p:sp>
        <p:nvSpPr>
          <p:cNvPr id="2" name="Rectangle: Rounded Corners 1">
            <a:extLst>
              <a:ext uri="{FF2B5EF4-FFF2-40B4-BE49-F238E27FC236}">
                <a16:creationId xmlns:a16="http://schemas.microsoft.com/office/drawing/2014/main" id="{F53067AA-0A6B-6ADD-5B5C-68DABFE622E3}"/>
              </a:ext>
            </a:extLst>
          </p:cNvPr>
          <p:cNvSpPr/>
          <p:nvPr userDrawn="1"/>
        </p:nvSpPr>
        <p:spPr>
          <a:xfrm>
            <a:off x="724205" y="3776268"/>
            <a:ext cx="1314727" cy="879178"/>
          </a:xfrm>
          <a:prstGeom prst="roundRect">
            <a:avLst>
              <a:gd name="adj" fmla="val 14691"/>
            </a:avLst>
          </a:prstGeom>
          <a:solidFill>
            <a:schemeClr val="tx1">
              <a:lumMod val="10000"/>
              <a:lumOff val="90000"/>
            </a:schemeClr>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tx1"/>
              </a:solidFill>
              <a:latin typeface="+mj-lt"/>
            </a:endParaRPr>
          </a:p>
        </p:txBody>
      </p:sp>
      <p:cxnSp>
        <p:nvCxnSpPr>
          <p:cNvPr id="7" name="Straight Connector 6">
            <a:extLst>
              <a:ext uri="{FF2B5EF4-FFF2-40B4-BE49-F238E27FC236}">
                <a16:creationId xmlns:a16="http://schemas.microsoft.com/office/drawing/2014/main" id="{D9CC1427-7224-5EAB-320C-6DE6F6FE7008}"/>
              </a:ext>
            </a:extLst>
          </p:cNvPr>
          <p:cNvCxnSpPr>
            <a:cxnSpLocks/>
            <a:stCxn id="2" idx="3"/>
            <a:endCxn id="74" idx="1"/>
          </p:cNvCxnSpPr>
          <p:nvPr userDrawn="1"/>
        </p:nvCxnSpPr>
        <p:spPr>
          <a:xfrm>
            <a:off x="2038932" y="4215857"/>
            <a:ext cx="3456848" cy="11303"/>
          </a:xfrm>
          <a:prstGeom prst="line">
            <a:avLst/>
          </a:prstGeom>
          <a:ln w="5715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D1B1C6F-856F-4A70-CFAD-23EFAD714155}"/>
              </a:ext>
            </a:extLst>
          </p:cNvPr>
          <p:cNvCxnSpPr>
            <a:cxnSpLocks/>
            <a:endCxn id="77" idx="1"/>
          </p:cNvCxnSpPr>
          <p:nvPr userDrawn="1"/>
        </p:nvCxnSpPr>
        <p:spPr>
          <a:xfrm>
            <a:off x="2038932" y="5270529"/>
            <a:ext cx="3456848" cy="0"/>
          </a:xfrm>
          <a:prstGeom prst="line">
            <a:avLst/>
          </a:prstGeom>
          <a:ln w="5715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240266A-030E-6FF4-538E-83BDFB8AFCB7}"/>
              </a:ext>
            </a:extLst>
          </p:cNvPr>
          <p:cNvCxnSpPr>
            <a:cxnSpLocks/>
            <a:stCxn id="10" idx="2"/>
          </p:cNvCxnSpPr>
          <p:nvPr userDrawn="1"/>
        </p:nvCxnSpPr>
        <p:spPr>
          <a:xfrm>
            <a:off x="2678507" y="3613859"/>
            <a:ext cx="19905" cy="1226601"/>
          </a:xfrm>
          <a:prstGeom prst="line">
            <a:avLst/>
          </a:prstGeom>
          <a:ln w="5715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AEC50E50-4075-910C-748C-A4D2558F7687}"/>
              </a:ext>
            </a:extLst>
          </p:cNvPr>
          <p:cNvSpPr/>
          <p:nvPr userDrawn="1"/>
        </p:nvSpPr>
        <p:spPr>
          <a:xfrm>
            <a:off x="2230924" y="2812048"/>
            <a:ext cx="895165" cy="801811"/>
          </a:xfrm>
          <a:prstGeom prst="roundRect">
            <a:avLst>
              <a:gd name="adj" fmla="val 20555"/>
            </a:avLst>
          </a:prstGeom>
          <a:solidFill>
            <a:schemeClr val="tx1">
              <a:lumMod val="10000"/>
              <a:lumOff val="90000"/>
            </a:schemeClr>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tx2"/>
              </a:solidFill>
              <a:latin typeface="+mj-lt"/>
            </a:endParaRPr>
          </a:p>
        </p:txBody>
      </p:sp>
      <p:sp>
        <p:nvSpPr>
          <p:cNvPr id="11" name="Rectangle: Rounded Corners 10">
            <a:extLst>
              <a:ext uri="{FF2B5EF4-FFF2-40B4-BE49-F238E27FC236}">
                <a16:creationId xmlns:a16="http://schemas.microsoft.com/office/drawing/2014/main" id="{9AEA5AC3-E2D5-945B-3AD1-67B1E61EDCBA}"/>
              </a:ext>
            </a:extLst>
          </p:cNvPr>
          <p:cNvSpPr/>
          <p:nvPr userDrawn="1"/>
        </p:nvSpPr>
        <p:spPr>
          <a:xfrm>
            <a:off x="2226123" y="3787571"/>
            <a:ext cx="898551" cy="879178"/>
          </a:xfrm>
          <a:prstGeom prst="roundRect">
            <a:avLst>
              <a:gd name="adj" fmla="val 18846"/>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i="0" dirty="0">
              <a:solidFill>
                <a:schemeClr val="tx2"/>
              </a:solidFill>
              <a:effectLst/>
            </a:endParaRPr>
          </a:p>
        </p:txBody>
      </p:sp>
      <p:sp>
        <p:nvSpPr>
          <p:cNvPr id="16" name="Text Placeholder 27">
            <a:extLst>
              <a:ext uri="{FF2B5EF4-FFF2-40B4-BE49-F238E27FC236}">
                <a16:creationId xmlns:a16="http://schemas.microsoft.com/office/drawing/2014/main" id="{51CD2988-B431-7BC6-063F-C341B51DE9AE}"/>
              </a:ext>
            </a:extLst>
          </p:cNvPr>
          <p:cNvSpPr>
            <a:spLocks noGrp="1"/>
          </p:cNvSpPr>
          <p:nvPr>
            <p:ph type="body" sz="quarter" idx="38" hasCustomPrompt="1"/>
          </p:nvPr>
        </p:nvSpPr>
        <p:spPr>
          <a:xfrm>
            <a:off x="724442" y="2827380"/>
            <a:ext cx="1299874" cy="801811"/>
          </a:xfrm>
        </p:spPr>
        <p:txBody>
          <a:bodyPr>
            <a:noAutofit/>
          </a:bodyPr>
          <a:lstStyle>
            <a:lvl1pPr marL="0" indent="0">
              <a:lnSpc>
                <a:spcPct val="100000"/>
              </a:lnSpc>
              <a:buNone/>
              <a:defRPr sz="1800">
                <a:solidFill>
                  <a:schemeClr val="accent1"/>
                </a:solidFill>
                <a:latin typeface="Inter SemiBold" panose="02000503000000020004" pitchFamily="2" charset="0"/>
              </a:defRPr>
            </a:lvl1pPr>
            <a:lvl5pPr>
              <a:defRPr/>
            </a:lvl5pPr>
          </a:lstStyle>
          <a:p>
            <a:pPr lvl="0"/>
            <a:r>
              <a:rPr lang="en-US" dirty="0"/>
              <a:t>Title of Table</a:t>
            </a:r>
            <a:endParaRPr lang="en-GB" dirty="0"/>
          </a:p>
        </p:txBody>
      </p:sp>
      <p:sp>
        <p:nvSpPr>
          <p:cNvPr id="17" name="Text Placeholder 53">
            <a:extLst>
              <a:ext uri="{FF2B5EF4-FFF2-40B4-BE49-F238E27FC236}">
                <a16:creationId xmlns:a16="http://schemas.microsoft.com/office/drawing/2014/main" id="{0D497EFB-AD35-9328-0840-D6D959A3729F}"/>
              </a:ext>
            </a:extLst>
          </p:cNvPr>
          <p:cNvSpPr>
            <a:spLocks noGrp="1"/>
          </p:cNvSpPr>
          <p:nvPr>
            <p:ph type="body" sz="quarter" idx="46" hasCustomPrompt="1"/>
          </p:nvPr>
        </p:nvSpPr>
        <p:spPr>
          <a:xfrm>
            <a:off x="825998" y="3933658"/>
            <a:ext cx="1099687" cy="480131"/>
          </a:xfrm>
        </p:spPr>
        <p:txBody>
          <a:bodyPr wrap="square">
            <a:spAutoFit/>
          </a:bodyPr>
          <a:lstStyle>
            <a:lvl1pPr marL="0" indent="0" algn="l">
              <a:buNone/>
              <a:defRPr sz="1400">
                <a:solidFill>
                  <a:schemeClr val="tx2"/>
                </a:solidFill>
                <a:latin typeface="Inter Medium" panose="02000503000000020004" pitchFamily="2" charset="0"/>
              </a:defRPr>
            </a:lvl1pPr>
          </a:lstStyle>
          <a:p>
            <a:pPr lvl="0"/>
            <a:r>
              <a:rPr lang="en-GB" dirty="0"/>
              <a:t>Title of category 1</a:t>
            </a:r>
          </a:p>
        </p:txBody>
      </p:sp>
      <p:sp>
        <p:nvSpPr>
          <p:cNvPr id="18" name="Text Placeholder 53">
            <a:extLst>
              <a:ext uri="{FF2B5EF4-FFF2-40B4-BE49-F238E27FC236}">
                <a16:creationId xmlns:a16="http://schemas.microsoft.com/office/drawing/2014/main" id="{FA539B80-D4DB-A061-085C-C19ED07BE3E5}"/>
              </a:ext>
            </a:extLst>
          </p:cNvPr>
          <p:cNvSpPr>
            <a:spLocks noGrp="1"/>
          </p:cNvSpPr>
          <p:nvPr>
            <p:ph type="body" sz="quarter" idx="47" hasCustomPrompt="1"/>
          </p:nvPr>
        </p:nvSpPr>
        <p:spPr>
          <a:xfrm>
            <a:off x="2269027" y="3043470"/>
            <a:ext cx="828413" cy="286232"/>
          </a:xfrm>
        </p:spPr>
        <p:txBody>
          <a:bodyPr wrap="square">
            <a:spAutoFit/>
          </a:bodyPr>
          <a:lstStyle>
            <a:lvl1pPr marL="0" indent="0" algn="l">
              <a:buNone/>
              <a:defRPr sz="1400">
                <a:solidFill>
                  <a:schemeClr val="tx2"/>
                </a:solidFill>
                <a:latin typeface="Inter Medium" panose="02000503000000020004" pitchFamily="2" charset="0"/>
              </a:defRPr>
            </a:lvl1pPr>
          </a:lstStyle>
          <a:p>
            <a:pPr lvl="0"/>
            <a:r>
              <a:rPr lang="en-GB" dirty="0"/>
              <a:t>Header</a:t>
            </a:r>
          </a:p>
        </p:txBody>
      </p:sp>
      <p:sp>
        <p:nvSpPr>
          <p:cNvPr id="19" name="Text Placeholder 53">
            <a:extLst>
              <a:ext uri="{FF2B5EF4-FFF2-40B4-BE49-F238E27FC236}">
                <a16:creationId xmlns:a16="http://schemas.microsoft.com/office/drawing/2014/main" id="{EDAAB06F-1AB2-F472-45C7-4032CA8627E8}"/>
              </a:ext>
            </a:extLst>
          </p:cNvPr>
          <p:cNvSpPr>
            <a:spLocks noGrp="1"/>
          </p:cNvSpPr>
          <p:nvPr>
            <p:ph type="body" sz="quarter" idx="51" hasCustomPrompt="1"/>
          </p:nvPr>
        </p:nvSpPr>
        <p:spPr>
          <a:xfrm>
            <a:off x="2269027" y="3939832"/>
            <a:ext cx="823469" cy="480131"/>
          </a:xfrm>
        </p:spPr>
        <p:txBody>
          <a:bodyPr wrap="square">
            <a:spAutoFit/>
          </a:bodyPr>
          <a:lstStyle>
            <a:lvl1pPr marL="0" indent="0" algn="l">
              <a:buNone/>
              <a:defRPr sz="1400">
                <a:solidFill>
                  <a:schemeClr val="tx2"/>
                </a:solidFill>
                <a:latin typeface="Inter ExtraLight" panose="02000503000000020004" pitchFamily="2" charset="0"/>
              </a:defRPr>
            </a:lvl1pPr>
          </a:lstStyle>
          <a:p>
            <a:pPr lvl="0"/>
            <a:r>
              <a:rPr lang="en-GB" dirty="0"/>
              <a:t>Figure XX%</a:t>
            </a:r>
          </a:p>
        </p:txBody>
      </p:sp>
      <p:cxnSp>
        <p:nvCxnSpPr>
          <p:cNvPr id="20" name="Straight Connector 19">
            <a:extLst>
              <a:ext uri="{FF2B5EF4-FFF2-40B4-BE49-F238E27FC236}">
                <a16:creationId xmlns:a16="http://schemas.microsoft.com/office/drawing/2014/main" id="{6B2269F0-2868-E0D9-8CCF-EC8E523BFF3C}"/>
              </a:ext>
            </a:extLst>
          </p:cNvPr>
          <p:cNvCxnSpPr>
            <a:cxnSpLocks/>
          </p:cNvCxnSpPr>
          <p:nvPr userDrawn="1"/>
        </p:nvCxnSpPr>
        <p:spPr>
          <a:xfrm flipH="1">
            <a:off x="469689" y="1495331"/>
            <a:ext cx="8803" cy="5526116"/>
          </a:xfrm>
          <a:prstGeom prst="line">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279E8923-C1EC-1218-A448-01898D270DF5}"/>
              </a:ext>
            </a:extLst>
          </p:cNvPr>
          <p:cNvSpPr/>
          <p:nvPr userDrawn="1"/>
        </p:nvSpPr>
        <p:spPr>
          <a:xfrm>
            <a:off x="323822" y="1415861"/>
            <a:ext cx="308837" cy="3088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sz="1600"/>
          </a:p>
        </p:txBody>
      </p:sp>
      <p:sp>
        <p:nvSpPr>
          <p:cNvPr id="22" name="Oval 21">
            <a:extLst>
              <a:ext uri="{FF2B5EF4-FFF2-40B4-BE49-F238E27FC236}">
                <a16:creationId xmlns:a16="http://schemas.microsoft.com/office/drawing/2014/main" id="{48821FB3-EEB4-13D9-54E3-4103957C4676}"/>
              </a:ext>
            </a:extLst>
          </p:cNvPr>
          <p:cNvSpPr/>
          <p:nvPr userDrawn="1"/>
        </p:nvSpPr>
        <p:spPr>
          <a:xfrm>
            <a:off x="323822" y="2852583"/>
            <a:ext cx="308837" cy="3088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sz="1600"/>
          </a:p>
        </p:txBody>
      </p:sp>
      <p:sp>
        <p:nvSpPr>
          <p:cNvPr id="24" name="Text Placeholder 12">
            <a:extLst>
              <a:ext uri="{FF2B5EF4-FFF2-40B4-BE49-F238E27FC236}">
                <a16:creationId xmlns:a16="http://schemas.microsoft.com/office/drawing/2014/main" id="{5B2D7A7A-7CDC-8990-4163-30B40B9AA6D6}"/>
              </a:ext>
            </a:extLst>
          </p:cNvPr>
          <p:cNvSpPr>
            <a:spLocks noGrp="1"/>
          </p:cNvSpPr>
          <p:nvPr>
            <p:ph type="body" sz="quarter" idx="11" hasCustomPrompt="1"/>
          </p:nvPr>
        </p:nvSpPr>
        <p:spPr>
          <a:xfrm>
            <a:off x="725283" y="1413639"/>
            <a:ext cx="11163396" cy="1086653"/>
          </a:xfrm>
        </p:spPr>
        <p:txBody>
          <a:bodyPr tIns="36000" bIns="36000">
            <a:noAutofit/>
          </a:bodyPr>
          <a:lstStyle>
            <a:lvl1pPr marL="0" indent="0">
              <a:lnSpc>
                <a:spcPct val="100000"/>
              </a:lnSpc>
              <a:buNone/>
              <a:defRPr sz="1800">
                <a:solidFill>
                  <a:schemeClr val="tx2"/>
                </a:solidFill>
                <a:latin typeface="+mn-lt"/>
              </a:defRPr>
            </a:lvl1pPr>
            <a:lvl5pPr>
              <a:defRPr/>
            </a:lvl5pPr>
          </a:lstStyle>
          <a:p>
            <a:pPr lvl="0"/>
            <a:r>
              <a:rPr lang="en-US" dirty="0"/>
              <a:t>Brief outline of the case study introduction here. Ensure font size is a good size (minimum 18pt if possible, 16pt smallest is acceptable).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(295 char)</a:t>
            </a:r>
          </a:p>
        </p:txBody>
      </p:sp>
      <p:sp>
        <p:nvSpPr>
          <p:cNvPr id="25" name="Rectangle: Rounded Corners 24">
            <a:extLst>
              <a:ext uri="{FF2B5EF4-FFF2-40B4-BE49-F238E27FC236}">
                <a16:creationId xmlns:a16="http://schemas.microsoft.com/office/drawing/2014/main" id="{E2D50188-CA0B-6EC4-534A-DECED25198D2}"/>
              </a:ext>
            </a:extLst>
          </p:cNvPr>
          <p:cNvSpPr/>
          <p:nvPr userDrawn="1"/>
        </p:nvSpPr>
        <p:spPr>
          <a:xfrm>
            <a:off x="724205" y="4819637"/>
            <a:ext cx="1314727" cy="879178"/>
          </a:xfrm>
          <a:prstGeom prst="roundRect">
            <a:avLst>
              <a:gd name="adj" fmla="val 14691"/>
            </a:avLst>
          </a:prstGeom>
          <a:solidFill>
            <a:schemeClr val="tx1">
              <a:lumMod val="10000"/>
              <a:lumOff val="90000"/>
            </a:schemeClr>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tx1"/>
              </a:solidFill>
              <a:latin typeface="+mj-lt"/>
            </a:endParaRPr>
          </a:p>
        </p:txBody>
      </p:sp>
      <p:sp>
        <p:nvSpPr>
          <p:cNvPr id="26" name="Rectangle: Rounded Corners 25">
            <a:extLst>
              <a:ext uri="{FF2B5EF4-FFF2-40B4-BE49-F238E27FC236}">
                <a16:creationId xmlns:a16="http://schemas.microsoft.com/office/drawing/2014/main" id="{3A59AAA9-E327-E7DE-77C3-07A19E292D70}"/>
              </a:ext>
            </a:extLst>
          </p:cNvPr>
          <p:cNvSpPr/>
          <p:nvPr userDrawn="1"/>
        </p:nvSpPr>
        <p:spPr>
          <a:xfrm>
            <a:off x="2226123" y="4830940"/>
            <a:ext cx="898551" cy="879178"/>
          </a:xfrm>
          <a:prstGeom prst="roundRect">
            <a:avLst>
              <a:gd name="adj" fmla="val 18846"/>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i="0" dirty="0">
              <a:solidFill>
                <a:schemeClr val="tx2"/>
              </a:solidFill>
              <a:effectLst/>
            </a:endParaRPr>
          </a:p>
        </p:txBody>
      </p:sp>
      <p:sp>
        <p:nvSpPr>
          <p:cNvPr id="27" name="Text Placeholder 53">
            <a:extLst>
              <a:ext uri="{FF2B5EF4-FFF2-40B4-BE49-F238E27FC236}">
                <a16:creationId xmlns:a16="http://schemas.microsoft.com/office/drawing/2014/main" id="{016318C6-7F49-EF2A-0293-77EA288D6C1C}"/>
              </a:ext>
            </a:extLst>
          </p:cNvPr>
          <p:cNvSpPr>
            <a:spLocks noGrp="1"/>
          </p:cNvSpPr>
          <p:nvPr>
            <p:ph type="body" sz="quarter" idx="52" hasCustomPrompt="1"/>
          </p:nvPr>
        </p:nvSpPr>
        <p:spPr>
          <a:xfrm>
            <a:off x="825998" y="4977027"/>
            <a:ext cx="1099687" cy="480131"/>
          </a:xfrm>
        </p:spPr>
        <p:txBody>
          <a:bodyPr wrap="square">
            <a:spAutoFit/>
          </a:bodyPr>
          <a:lstStyle>
            <a:lvl1pPr marL="0" indent="0" algn="l">
              <a:buNone/>
              <a:defRPr sz="1400">
                <a:solidFill>
                  <a:schemeClr val="tx2"/>
                </a:solidFill>
                <a:latin typeface="Inter Medium" panose="02000503000000020004" pitchFamily="2" charset="0"/>
              </a:defRPr>
            </a:lvl1pPr>
          </a:lstStyle>
          <a:p>
            <a:pPr lvl="0"/>
            <a:r>
              <a:rPr lang="en-GB" dirty="0"/>
              <a:t>Title of category 2</a:t>
            </a:r>
          </a:p>
        </p:txBody>
      </p:sp>
      <p:sp>
        <p:nvSpPr>
          <p:cNvPr id="28" name="Text Placeholder 53">
            <a:extLst>
              <a:ext uri="{FF2B5EF4-FFF2-40B4-BE49-F238E27FC236}">
                <a16:creationId xmlns:a16="http://schemas.microsoft.com/office/drawing/2014/main" id="{1F5D77F3-26B0-A8C8-9D3B-014F00EA718C}"/>
              </a:ext>
            </a:extLst>
          </p:cNvPr>
          <p:cNvSpPr>
            <a:spLocks noGrp="1"/>
          </p:cNvSpPr>
          <p:nvPr>
            <p:ph type="body" sz="quarter" idx="53" hasCustomPrompt="1"/>
          </p:nvPr>
        </p:nvSpPr>
        <p:spPr>
          <a:xfrm>
            <a:off x="2269027" y="4983201"/>
            <a:ext cx="823469" cy="480131"/>
          </a:xfrm>
        </p:spPr>
        <p:txBody>
          <a:bodyPr wrap="square">
            <a:spAutoFit/>
          </a:bodyPr>
          <a:lstStyle>
            <a:lvl1pPr marL="0" indent="0" algn="l">
              <a:buNone/>
              <a:defRPr sz="1400">
                <a:solidFill>
                  <a:schemeClr val="tx2"/>
                </a:solidFill>
                <a:latin typeface="Inter ExtraLight" panose="02000503000000020004" pitchFamily="2" charset="0"/>
              </a:defRPr>
            </a:lvl1pPr>
          </a:lstStyle>
          <a:p>
            <a:pPr lvl="0"/>
            <a:r>
              <a:rPr lang="en-GB" dirty="0"/>
              <a:t>Figure XX%</a:t>
            </a:r>
          </a:p>
        </p:txBody>
      </p:sp>
      <p:cxnSp>
        <p:nvCxnSpPr>
          <p:cNvPr id="40" name="Straight Connector 39">
            <a:extLst>
              <a:ext uri="{FF2B5EF4-FFF2-40B4-BE49-F238E27FC236}">
                <a16:creationId xmlns:a16="http://schemas.microsoft.com/office/drawing/2014/main" id="{767807BE-A18B-B0B2-09DA-43563EC372E9}"/>
              </a:ext>
            </a:extLst>
          </p:cNvPr>
          <p:cNvCxnSpPr>
            <a:cxnSpLocks/>
            <a:stCxn id="41" idx="2"/>
          </p:cNvCxnSpPr>
          <p:nvPr userDrawn="1"/>
        </p:nvCxnSpPr>
        <p:spPr>
          <a:xfrm>
            <a:off x="3764852" y="3613859"/>
            <a:ext cx="19402" cy="1226601"/>
          </a:xfrm>
          <a:prstGeom prst="line">
            <a:avLst/>
          </a:prstGeom>
          <a:ln w="5715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0C2E99FD-BEC1-0F86-4C15-FCD9F65333DA}"/>
              </a:ext>
            </a:extLst>
          </p:cNvPr>
          <p:cNvSpPr/>
          <p:nvPr userDrawn="1"/>
        </p:nvSpPr>
        <p:spPr>
          <a:xfrm>
            <a:off x="3312277" y="2812048"/>
            <a:ext cx="905150" cy="801811"/>
          </a:xfrm>
          <a:prstGeom prst="roundRect">
            <a:avLst>
              <a:gd name="adj" fmla="val 20555"/>
            </a:avLst>
          </a:prstGeom>
          <a:solidFill>
            <a:schemeClr val="tx1">
              <a:lumMod val="10000"/>
              <a:lumOff val="90000"/>
            </a:schemeClr>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tx2"/>
              </a:solidFill>
              <a:latin typeface="+mj-lt"/>
            </a:endParaRPr>
          </a:p>
        </p:txBody>
      </p:sp>
      <p:sp>
        <p:nvSpPr>
          <p:cNvPr id="42" name="Rectangle: Rounded Corners 41">
            <a:extLst>
              <a:ext uri="{FF2B5EF4-FFF2-40B4-BE49-F238E27FC236}">
                <a16:creationId xmlns:a16="http://schemas.microsoft.com/office/drawing/2014/main" id="{827577DB-3D9F-4775-0801-5304432A928E}"/>
              </a:ext>
            </a:extLst>
          </p:cNvPr>
          <p:cNvSpPr/>
          <p:nvPr userDrawn="1"/>
        </p:nvSpPr>
        <p:spPr>
          <a:xfrm>
            <a:off x="3316009" y="3787571"/>
            <a:ext cx="898551" cy="879178"/>
          </a:xfrm>
          <a:prstGeom prst="roundRect">
            <a:avLst>
              <a:gd name="adj" fmla="val 18846"/>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i="0" dirty="0">
              <a:solidFill>
                <a:schemeClr val="tx2"/>
              </a:solidFill>
              <a:effectLst/>
            </a:endParaRPr>
          </a:p>
        </p:txBody>
      </p:sp>
      <p:sp>
        <p:nvSpPr>
          <p:cNvPr id="53" name="Text Placeholder 53">
            <a:extLst>
              <a:ext uri="{FF2B5EF4-FFF2-40B4-BE49-F238E27FC236}">
                <a16:creationId xmlns:a16="http://schemas.microsoft.com/office/drawing/2014/main" id="{E161A200-845C-5C08-3A31-8B9AD38FA904}"/>
              </a:ext>
            </a:extLst>
          </p:cNvPr>
          <p:cNvSpPr>
            <a:spLocks noGrp="1"/>
          </p:cNvSpPr>
          <p:nvPr>
            <p:ph type="body" sz="quarter" idx="54" hasCustomPrompt="1"/>
          </p:nvPr>
        </p:nvSpPr>
        <p:spPr>
          <a:xfrm>
            <a:off x="3369521" y="3043470"/>
            <a:ext cx="813695" cy="286232"/>
          </a:xfrm>
        </p:spPr>
        <p:txBody>
          <a:bodyPr wrap="square">
            <a:spAutoFit/>
          </a:bodyPr>
          <a:lstStyle>
            <a:lvl1pPr marL="0" indent="0" algn="l">
              <a:buNone/>
              <a:defRPr sz="1400">
                <a:solidFill>
                  <a:schemeClr val="tx2"/>
                </a:solidFill>
                <a:latin typeface="Inter Medium" panose="02000503000000020004" pitchFamily="2" charset="0"/>
              </a:defRPr>
            </a:lvl1pPr>
          </a:lstStyle>
          <a:p>
            <a:pPr lvl="0"/>
            <a:r>
              <a:rPr lang="en-GB" dirty="0"/>
              <a:t>Header</a:t>
            </a:r>
          </a:p>
        </p:txBody>
      </p:sp>
      <p:sp>
        <p:nvSpPr>
          <p:cNvPr id="54" name="Text Placeholder 53">
            <a:extLst>
              <a:ext uri="{FF2B5EF4-FFF2-40B4-BE49-F238E27FC236}">
                <a16:creationId xmlns:a16="http://schemas.microsoft.com/office/drawing/2014/main" id="{CA3EACD7-20E8-0C38-872B-7F5754F93067}"/>
              </a:ext>
            </a:extLst>
          </p:cNvPr>
          <p:cNvSpPr>
            <a:spLocks noGrp="1"/>
          </p:cNvSpPr>
          <p:nvPr>
            <p:ph type="body" sz="quarter" idx="55" hasCustomPrompt="1"/>
          </p:nvPr>
        </p:nvSpPr>
        <p:spPr>
          <a:xfrm>
            <a:off x="3408333" y="3939832"/>
            <a:ext cx="731154" cy="480131"/>
          </a:xfrm>
        </p:spPr>
        <p:txBody>
          <a:bodyPr wrap="square">
            <a:spAutoFit/>
          </a:bodyPr>
          <a:lstStyle>
            <a:lvl1pPr marL="0" indent="0" algn="l">
              <a:buNone/>
              <a:defRPr sz="1400">
                <a:solidFill>
                  <a:schemeClr val="tx2"/>
                </a:solidFill>
                <a:latin typeface="Inter ExtraLight" panose="02000503000000020004" pitchFamily="2" charset="0"/>
              </a:defRPr>
            </a:lvl1pPr>
          </a:lstStyle>
          <a:p>
            <a:pPr lvl="0"/>
            <a:r>
              <a:rPr lang="en-GB" dirty="0"/>
              <a:t>Figure XX%</a:t>
            </a:r>
          </a:p>
        </p:txBody>
      </p:sp>
      <p:sp>
        <p:nvSpPr>
          <p:cNvPr id="56" name="Rectangle: Rounded Corners 55">
            <a:extLst>
              <a:ext uri="{FF2B5EF4-FFF2-40B4-BE49-F238E27FC236}">
                <a16:creationId xmlns:a16="http://schemas.microsoft.com/office/drawing/2014/main" id="{B4DC7E7F-1694-FE01-65FE-40D3BE9D5B9B}"/>
              </a:ext>
            </a:extLst>
          </p:cNvPr>
          <p:cNvSpPr/>
          <p:nvPr userDrawn="1"/>
        </p:nvSpPr>
        <p:spPr>
          <a:xfrm>
            <a:off x="3318081" y="4830940"/>
            <a:ext cx="898551" cy="879178"/>
          </a:xfrm>
          <a:prstGeom prst="roundRect">
            <a:avLst>
              <a:gd name="adj" fmla="val 18846"/>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i="0" dirty="0">
              <a:solidFill>
                <a:schemeClr val="tx2"/>
              </a:solidFill>
              <a:effectLst/>
            </a:endParaRPr>
          </a:p>
        </p:txBody>
      </p:sp>
      <p:sp>
        <p:nvSpPr>
          <p:cNvPr id="57" name="Text Placeholder 53">
            <a:extLst>
              <a:ext uri="{FF2B5EF4-FFF2-40B4-BE49-F238E27FC236}">
                <a16:creationId xmlns:a16="http://schemas.microsoft.com/office/drawing/2014/main" id="{142AC079-0A2D-07C4-9A0B-8995B8891979}"/>
              </a:ext>
            </a:extLst>
          </p:cNvPr>
          <p:cNvSpPr>
            <a:spLocks noGrp="1"/>
          </p:cNvSpPr>
          <p:nvPr>
            <p:ph type="body" sz="quarter" idx="56" hasCustomPrompt="1"/>
          </p:nvPr>
        </p:nvSpPr>
        <p:spPr>
          <a:xfrm>
            <a:off x="3408333" y="4983201"/>
            <a:ext cx="731154" cy="480131"/>
          </a:xfrm>
        </p:spPr>
        <p:txBody>
          <a:bodyPr wrap="square">
            <a:spAutoFit/>
          </a:bodyPr>
          <a:lstStyle>
            <a:lvl1pPr marL="0" indent="0" algn="l">
              <a:buNone/>
              <a:defRPr sz="1400">
                <a:solidFill>
                  <a:schemeClr val="tx2"/>
                </a:solidFill>
                <a:latin typeface="Inter ExtraLight" panose="02000503000000020004" pitchFamily="2" charset="0"/>
              </a:defRPr>
            </a:lvl1pPr>
          </a:lstStyle>
          <a:p>
            <a:pPr lvl="0"/>
            <a:r>
              <a:rPr lang="en-GB" dirty="0"/>
              <a:t>Figure XX%</a:t>
            </a:r>
          </a:p>
        </p:txBody>
      </p:sp>
      <p:cxnSp>
        <p:nvCxnSpPr>
          <p:cNvPr id="62" name="Straight Connector 61">
            <a:extLst>
              <a:ext uri="{FF2B5EF4-FFF2-40B4-BE49-F238E27FC236}">
                <a16:creationId xmlns:a16="http://schemas.microsoft.com/office/drawing/2014/main" id="{1B26D7C8-FE71-A514-C5A3-66D0B026FFBB}"/>
              </a:ext>
            </a:extLst>
          </p:cNvPr>
          <p:cNvCxnSpPr>
            <a:cxnSpLocks/>
            <a:stCxn id="63" idx="2"/>
          </p:cNvCxnSpPr>
          <p:nvPr userDrawn="1"/>
        </p:nvCxnSpPr>
        <p:spPr>
          <a:xfrm>
            <a:off x="4856190" y="3613859"/>
            <a:ext cx="23932" cy="1226601"/>
          </a:xfrm>
          <a:prstGeom prst="line">
            <a:avLst/>
          </a:prstGeom>
          <a:ln w="5715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63" name="Rectangle: Rounded Corners 62">
            <a:extLst>
              <a:ext uri="{FF2B5EF4-FFF2-40B4-BE49-F238E27FC236}">
                <a16:creationId xmlns:a16="http://schemas.microsoft.com/office/drawing/2014/main" id="{6CDD3825-2325-87ED-C00C-045ECB295F63}"/>
              </a:ext>
            </a:extLst>
          </p:cNvPr>
          <p:cNvSpPr/>
          <p:nvPr userDrawn="1"/>
        </p:nvSpPr>
        <p:spPr>
          <a:xfrm>
            <a:off x="4403615" y="2812048"/>
            <a:ext cx="905150" cy="801811"/>
          </a:xfrm>
          <a:prstGeom prst="roundRect">
            <a:avLst>
              <a:gd name="adj" fmla="val 20555"/>
            </a:avLst>
          </a:prstGeom>
          <a:solidFill>
            <a:schemeClr val="tx1">
              <a:lumMod val="10000"/>
              <a:lumOff val="90000"/>
            </a:schemeClr>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tx2"/>
              </a:solidFill>
              <a:latin typeface="+mj-lt"/>
            </a:endParaRPr>
          </a:p>
        </p:txBody>
      </p:sp>
      <p:sp>
        <p:nvSpPr>
          <p:cNvPr id="67" name="Rectangle: Rounded Corners 66">
            <a:extLst>
              <a:ext uri="{FF2B5EF4-FFF2-40B4-BE49-F238E27FC236}">
                <a16:creationId xmlns:a16="http://schemas.microsoft.com/office/drawing/2014/main" id="{E6797FF1-B29B-8D6C-2C1D-DBD4343E4104}"/>
              </a:ext>
            </a:extLst>
          </p:cNvPr>
          <p:cNvSpPr/>
          <p:nvPr userDrawn="1"/>
        </p:nvSpPr>
        <p:spPr>
          <a:xfrm>
            <a:off x="4405895" y="3787571"/>
            <a:ext cx="898551" cy="879178"/>
          </a:xfrm>
          <a:prstGeom prst="roundRect">
            <a:avLst>
              <a:gd name="adj" fmla="val 18846"/>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i="0" dirty="0">
              <a:solidFill>
                <a:schemeClr val="tx2"/>
              </a:solidFill>
              <a:effectLst/>
            </a:endParaRPr>
          </a:p>
        </p:txBody>
      </p:sp>
      <p:sp>
        <p:nvSpPr>
          <p:cNvPr id="68" name="Text Placeholder 53">
            <a:extLst>
              <a:ext uri="{FF2B5EF4-FFF2-40B4-BE49-F238E27FC236}">
                <a16:creationId xmlns:a16="http://schemas.microsoft.com/office/drawing/2014/main" id="{C494BC34-94BC-7431-07FF-A5069FB59646}"/>
              </a:ext>
            </a:extLst>
          </p:cNvPr>
          <p:cNvSpPr>
            <a:spLocks noGrp="1"/>
          </p:cNvSpPr>
          <p:nvPr>
            <p:ph type="body" sz="quarter" idx="57" hasCustomPrompt="1"/>
          </p:nvPr>
        </p:nvSpPr>
        <p:spPr>
          <a:xfrm>
            <a:off x="4455297" y="3043470"/>
            <a:ext cx="813695" cy="286232"/>
          </a:xfrm>
        </p:spPr>
        <p:txBody>
          <a:bodyPr wrap="square">
            <a:spAutoFit/>
          </a:bodyPr>
          <a:lstStyle>
            <a:lvl1pPr marL="0" indent="0" algn="l">
              <a:buNone/>
              <a:defRPr sz="1400">
                <a:solidFill>
                  <a:schemeClr val="tx2"/>
                </a:solidFill>
                <a:latin typeface="Inter Medium" panose="02000503000000020004" pitchFamily="2" charset="0"/>
              </a:defRPr>
            </a:lvl1pPr>
          </a:lstStyle>
          <a:p>
            <a:pPr lvl="0"/>
            <a:r>
              <a:rPr lang="en-GB" dirty="0"/>
              <a:t>Header</a:t>
            </a:r>
          </a:p>
        </p:txBody>
      </p:sp>
      <p:sp>
        <p:nvSpPr>
          <p:cNvPr id="69" name="Text Placeholder 53">
            <a:extLst>
              <a:ext uri="{FF2B5EF4-FFF2-40B4-BE49-F238E27FC236}">
                <a16:creationId xmlns:a16="http://schemas.microsoft.com/office/drawing/2014/main" id="{E3F1713E-8537-71F5-E035-BB8FBD5A1D27}"/>
              </a:ext>
            </a:extLst>
          </p:cNvPr>
          <p:cNvSpPr>
            <a:spLocks noGrp="1"/>
          </p:cNvSpPr>
          <p:nvPr>
            <p:ph type="body" sz="quarter" idx="58" hasCustomPrompt="1"/>
          </p:nvPr>
        </p:nvSpPr>
        <p:spPr>
          <a:xfrm>
            <a:off x="4473647" y="3939832"/>
            <a:ext cx="776184" cy="480131"/>
          </a:xfrm>
        </p:spPr>
        <p:txBody>
          <a:bodyPr wrap="square">
            <a:spAutoFit/>
          </a:bodyPr>
          <a:lstStyle>
            <a:lvl1pPr marL="0" indent="0" algn="l">
              <a:buNone/>
              <a:defRPr sz="1400">
                <a:solidFill>
                  <a:schemeClr val="tx2"/>
                </a:solidFill>
                <a:latin typeface="Inter ExtraLight" panose="02000503000000020004" pitchFamily="2" charset="0"/>
              </a:defRPr>
            </a:lvl1pPr>
          </a:lstStyle>
          <a:p>
            <a:pPr lvl="0"/>
            <a:r>
              <a:rPr lang="en-GB" dirty="0"/>
              <a:t>Figure XX%</a:t>
            </a:r>
          </a:p>
        </p:txBody>
      </p:sp>
      <p:sp>
        <p:nvSpPr>
          <p:cNvPr id="70" name="Rectangle: Rounded Corners 69">
            <a:extLst>
              <a:ext uri="{FF2B5EF4-FFF2-40B4-BE49-F238E27FC236}">
                <a16:creationId xmlns:a16="http://schemas.microsoft.com/office/drawing/2014/main" id="{48B8250B-2DA0-8FBE-DD01-A6955C2869C5}"/>
              </a:ext>
            </a:extLst>
          </p:cNvPr>
          <p:cNvSpPr/>
          <p:nvPr userDrawn="1"/>
        </p:nvSpPr>
        <p:spPr>
          <a:xfrm>
            <a:off x="4406931" y="4830940"/>
            <a:ext cx="898551" cy="879178"/>
          </a:xfrm>
          <a:prstGeom prst="roundRect">
            <a:avLst>
              <a:gd name="adj" fmla="val 18846"/>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i="0" dirty="0">
              <a:solidFill>
                <a:schemeClr val="tx2"/>
              </a:solidFill>
              <a:effectLst/>
            </a:endParaRPr>
          </a:p>
        </p:txBody>
      </p:sp>
      <p:sp>
        <p:nvSpPr>
          <p:cNvPr id="71" name="Text Placeholder 53">
            <a:extLst>
              <a:ext uri="{FF2B5EF4-FFF2-40B4-BE49-F238E27FC236}">
                <a16:creationId xmlns:a16="http://schemas.microsoft.com/office/drawing/2014/main" id="{875FD930-1A30-9DC6-F31A-10B52A70D1A8}"/>
              </a:ext>
            </a:extLst>
          </p:cNvPr>
          <p:cNvSpPr>
            <a:spLocks noGrp="1"/>
          </p:cNvSpPr>
          <p:nvPr>
            <p:ph type="body" sz="quarter" idx="59" hasCustomPrompt="1"/>
          </p:nvPr>
        </p:nvSpPr>
        <p:spPr>
          <a:xfrm>
            <a:off x="4473647" y="4983201"/>
            <a:ext cx="776184" cy="480131"/>
          </a:xfrm>
        </p:spPr>
        <p:txBody>
          <a:bodyPr wrap="square">
            <a:spAutoFit/>
          </a:bodyPr>
          <a:lstStyle>
            <a:lvl1pPr marL="0" indent="0" algn="l">
              <a:buNone/>
              <a:defRPr sz="1400">
                <a:solidFill>
                  <a:schemeClr val="tx2"/>
                </a:solidFill>
                <a:latin typeface="Inter ExtraLight" panose="02000503000000020004" pitchFamily="2" charset="0"/>
              </a:defRPr>
            </a:lvl1pPr>
          </a:lstStyle>
          <a:p>
            <a:pPr lvl="0"/>
            <a:r>
              <a:rPr lang="en-GB" dirty="0"/>
              <a:t>Figure XX%</a:t>
            </a:r>
          </a:p>
        </p:txBody>
      </p:sp>
      <p:cxnSp>
        <p:nvCxnSpPr>
          <p:cNvPr id="72" name="Straight Connector 71">
            <a:extLst>
              <a:ext uri="{FF2B5EF4-FFF2-40B4-BE49-F238E27FC236}">
                <a16:creationId xmlns:a16="http://schemas.microsoft.com/office/drawing/2014/main" id="{56155995-A695-5DD6-C2DB-D6D4796CD6BB}"/>
              </a:ext>
            </a:extLst>
          </p:cNvPr>
          <p:cNvCxnSpPr>
            <a:cxnSpLocks/>
            <a:stCxn id="73" idx="2"/>
          </p:cNvCxnSpPr>
          <p:nvPr userDrawn="1"/>
        </p:nvCxnSpPr>
        <p:spPr>
          <a:xfrm flipH="1">
            <a:off x="5945056" y="3613859"/>
            <a:ext cx="2471" cy="1226601"/>
          </a:xfrm>
          <a:prstGeom prst="line">
            <a:avLst/>
          </a:prstGeom>
          <a:ln w="5715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73" name="Rectangle: Rounded Corners 72">
            <a:extLst>
              <a:ext uri="{FF2B5EF4-FFF2-40B4-BE49-F238E27FC236}">
                <a16:creationId xmlns:a16="http://schemas.microsoft.com/office/drawing/2014/main" id="{CCD1EE42-B5AA-24F1-626F-44FB20092090}"/>
              </a:ext>
            </a:extLst>
          </p:cNvPr>
          <p:cNvSpPr/>
          <p:nvPr userDrawn="1"/>
        </p:nvSpPr>
        <p:spPr>
          <a:xfrm>
            <a:off x="5494952" y="2812048"/>
            <a:ext cx="905150" cy="801811"/>
          </a:xfrm>
          <a:prstGeom prst="roundRect">
            <a:avLst>
              <a:gd name="adj" fmla="val 20555"/>
            </a:avLst>
          </a:prstGeom>
          <a:solidFill>
            <a:schemeClr val="tx1">
              <a:lumMod val="10000"/>
              <a:lumOff val="90000"/>
            </a:schemeClr>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tx2"/>
              </a:solidFill>
              <a:latin typeface="+mj-lt"/>
            </a:endParaRPr>
          </a:p>
        </p:txBody>
      </p:sp>
      <p:sp>
        <p:nvSpPr>
          <p:cNvPr id="74" name="Rectangle: Rounded Corners 73">
            <a:extLst>
              <a:ext uri="{FF2B5EF4-FFF2-40B4-BE49-F238E27FC236}">
                <a16:creationId xmlns:a16="http://schemas.microsoft.com/office/drawing/2014/main" id="{13D0D31B-730B-2716-18E4-544F9CF23345}"/>
              </a:ext>
            </a:extLst>
          </p:cNvPr>
          <p:cNvSpPr/>
          <p:nvPr userDrawn="1"/>
        </p:nvSpPr>
        <p:spPr>
          <a:xfrm>
            <a:off x="5495780" y="3787571"/>
            <a:ext cx="898551" cy="879178"/>
          </a:xfrm>
          <a:prstGeom prst="roundRect">
            <a:avLst>
              <a:gd name="adj" fmla="val 18846"/>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i="0" dirty="0">
              <a:solidFill>
                <a:schemeClr val="tx2"/>
              </a:solidFill>
              <a:effectLst/>
            </a:endParaRPr>
          </a:p>
        </p:txBody>
      </p:sp>
      <p:sp>
        <p:nvSpPr>
          <p:cNvPr id="75" name="Text Placeholder 53">
            <a:extLst>
              <a:ext uri="{FF2B5EF4-FFF2-40B4-BE49-F238E27FC236}">
                <a16:creationId xmlns:a16="http://schemas.microsoft.com/office/drawing/2014/main" id="{43CAEC5B-1E03-8919-587F-9C78FDDF83A1}"/>
              </a:ext>
            </a:extLst>
          </p:cNvPr>
          <p:cNvSpPr>
            <a:spLocks noGrp="1"/>
          </p:cNvSpPr>
          <p:nvPr>
            <p:ph type="body" sz="quarter" idx="60" hasCustomPrompt="1"/>
          </p:nvPr>
        </p:nvSpPr>
        <p:spPr>
          <a:xfrm>
            <a:off x="5541072" y="3043470"/>
            <a:ext cx="813695" cy="286232"/>
          </a:xfrm>
        </p:spPr>
        <p:txBody>
          <a:bodyPr wrap="square">
            <a:spAutoFit/>
          </a:bodyPr>
          <a:lstStyle>
            <a:lvl1pPr marL="0" indent="0" algn="l">
              <a:buNone/>
              <a:defRPr sz="1400">
                <a:solidFill>
                  <a:schemeClr val="tx2"/>
                </a:solidFill>
                <a:latin typeface="Inter Medium" panose="02000503000000020004" pitchFamily="2" charset="0"/>
              </a:defRPr>
            </a:lvl1pPr>
          </a:lstStyle>
          <a:p>
            <a:pPr lvl="0"/>
            <a:r>
              <a:rPr lang="en-GB" dirty="0"/>
              <a:t>Header</a:t>
            </a:r>
          </a:p>
        </p:txBody>
      </p:sp>
      <p:sp>
        <p:nvSpPr>
          <p:cNvPr id="76" name="Text Placeholder 53">
            <a:extLst>
              <a:ext uri="{FF2B5EF4-FFF2-40B4-BE49-F238E27FC236}">
                <a16:creationId xmlns:a16="http://schemas.microsoft.com/office/drawing/2014/main" id="{36C6E336-0619-5BD8-C847-7E70821C6853}"/>
              </a:ext>
            </a:extLst>
          </p:cNvPr>
          <p:cNvSpPr>
            <a:spLocks noGrp="1"/>
          </p:cNvSpPr>
          <p:nvPr>
            <p:ph type="body" sz="quarter" idx="61" hasCustomPrompt="1"/>
          </p:nvPr>
        </p:nvSpPr>
        <p:spPr>
          <a:xfrm>
            <a:off x="5554475" y="3939832"/>
            <a:ext cx="798813" cy="480131"/>
          </a:xfrm>
        </p:spPr>
        <p:txBody>
          <a:bodyPr wrap="square">
            <a:spAutoFit/>
          </a:bodyPr>
          <a:lstStyle>
            <a:lvl1pPr marL="0" indent="0" algn="l">
              <a:buNone/>
              <a:defRPr sz="1400">
                <a:solidFill>
                  <a:schemeClr val="tx2"/>
                </a:solidFill>
                <a:latin typeface="Inter ExtraLight" panose="02000503000000020004" pitchFamily="2" charset="0"/>
              </a:defRPr>
            </a:lvl1pPr>
          </a:lstStyle>
          <a:p>
            <a:pPr lvl="0"/>
            <a:r>
              <a:rPr lang="en-GB" dirty="0"/>
              <a:t>Figure XX%</a:t>
            </a:r>
          </a:p>
        </p:txBody>
      </p:sp>
      <p:sp>
        <p:nvSpPr>
          <p:cNvPr id="77" name="Rectangle: Rounded Corners 76">
            <a:extLst>
              <a:ext uri="{FF2B5EF4-FFF2-40B4-BE49-F238E27FC236}">
                <a16:creationId xmlns:a16="http://schemas.microsoft.com/office/drawing/2014/main" id="{0864B344-6DAD-1F52-9D35-E41B335E6495}"/>
              </a:ext>
            </a:extLst>
          </p:cNvPr>
          <p:cNvSpPr/>
          <p:nvPr userDrawn="1"/>
        </p:nvSpPr>
        <p:spPr>
          <a:xfrm>
            <a:off x="5495780" y="4830940"/>
            <a:ext cx="898551" cy="879178"/>
          </a:xfrm>
          <a:prstGeom prst="roundRect">
            <a:avLst>
              <a:gd name="adj" fmla="val 18846"/>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i="0" dirty="0">
              <a:solidFill>
                <a:schemeClr val="tx2"/>
              </a:solidFill>
              <a:effectLst/>
            </a:endParaRPr>
          </a:p>
        </p:txBody>
      </p:sp>
      <p:sp>
        <p:nvSpPr>
          <p:cNvPr id="78" name="Text Placeholder 53">
            <a:extLst>
              <a:ext uri="{FF2B5EF4-FFF2-40B4-BE49-F238E27FC236}">
                <a16:creationId xmlns:a16="http://schemas.microsoft.com/office/drawing/2014/main" id="{7D960320-D07C-1BA4-29B4-D3DF141F69BA}"/>
              </a:ext>
            </a:extLst>
          </p:cNvPr>
          <p:cNvSpPr>
            <a:spLocks noGrp="1"/>
          </p:cNvSpPr>
          <p:nvPr>
            <p:ph type="body" sz="quarter" idx="62" hasCustomPrompt="1"/>
          </p:nvPr>
        </p:nvSpPr>
        <p:spPr>
          <a:xfrm>
            <a:off x="5554475" y="4983201"/>
            <a:ext cx="798813" cy="480131"/>
          </a:xfrm>
        </p:spPr>
        <p:txBody>
          <a:bodyPr wrap="square">
            <a:spAutoFit/>
          </a:bodyPr>
          <a:lstStyle>
            <a:lvl1pPr marL="0" indent="0" algn="l">
              <a:buNone/>
              <a:defRPr sz="1400">
                <a:solidFill>
                  <a:schemeClr val="tx2"/>
                </a:solidFill>
                <a:latin typeface="Inter ExtraLight" panose="02000503000000020004" pitchFamily="2" charset="0"/>
              </a:defRPr>
            </a:lvl1pPr>
          </a:lstStyle>
          <a:p>
            <a:pPr lvl="0"/>
            <a:r>
              <a:rPr lang="en-GB" dirty="0"/>
              <a:t>Figure XX%</a:t>
            </a:r>
          </a:p>
        </p:txBody>
      </p:sp>
      <p:sp>
        <p:nvSpPr>
          <p:cNvPr id="79" name="Text Placeholder 27">
            <a:extLst>
              <a:ext uri="{FF2B5EF4-FFF2-40B4-BE49-F238E27FC236}">
                <a16:creationId xmlns:a16="http://schemas.microsoft.com/office/drawing/2014/main" id="{EDA8DACE-6DC7-0B7B-677A-C9E220C2F33D}"/>
              </a:ext>
            </a:extLst>
          </p:cNvPr>
          <p:cNvSpPr>
            <a:spLocks noGrp="1"/>
          </p:cNvSpPr>
          <p:nvPr>
            <p:ph type="body" sz="quarter" idx="63" hasCustomPrompt="1"/>
          </p:nvPr>
        </p:nvSpPr>
        <p:spPr>
          <a:xfrm>
            <a:off x="7610100" y="2827381"/>
            <a:ext cx="1299874" cy="399788"/>
          </a:xfrm>
        </p:spPr>
        <p:txBody>
          <a:bodyPr>
            <a:noAutofit/>
          </a:bodyPr>
          <a:lstStyle>
            <a:lvl1pPr marL="0" indent="0">
              <a:lnSpc>
                <a:spcPct val="100000"/>
              </a:lnSpc>
              <a:buNone/>
              <a:defRPr sz="1800">
                <a:solidFill>
                  <a:schemeClr val="accent1"/>
                </a:solidFill>
                <a:latin typeface="Inter SemiBold" panose="02000503000000020004" pitchFamily="2" charset="0"/>
              </a:defRPr>
            </a:lvl1pPr>
            <a:lvl5pPr>
              <a:defRPr/>
            </a:lvl5pPr>
          </a:lstStyle>
          <a:p>
            <a:pPr lvl="0"/>
            <a:r>
              <a:rPr lang="en-US" dirty="0"/>
              <a:t>Results</a:t>
            </a:r>
            <a:endParaRPr lang="en-GB" dirty="0"/>
          </a:p>
        </p:txBody>
      </p:sp>
      <p:cxnSp>
        <p:nvCxnSpPr>
          <p:cNvPr id="80" name="Straight Connector 79">
            <a:extLst>
              <a:ext uri="{FF2B5EF4-FFF2-40B4-BE49-F238E27FC236}">
                <a16:creationId xmlns:a16="http://schemas.microsoft.com/office/drawing/2014/main" id="{A485BA58-A09B-E9C2-37A4-082BF834E96E}"/>
              </a:ext>
            </a:extLst>
          </p:cNvPr>
          <p:cNvCxnSpPr>
            <a:cxnSpLocks/>
          </p:cNvCxnSpPr>
          <p:nvPr userDrawn="1"/>
        </p:nvCxnSpPr>
        <p:spPr>
          <a:xfrm>
            <a:off x="7364150" y="2991960"/>
            <a:ext cx="0" cy="4372727"/>
          </a:xfrm>
          <a:prstGeom prst="line">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56068B1B-8445-217A-8786-F6F7F72A1EAA}"/>
              </a:ext>
            </a:extLst>
          </p:cNvPr>
          <p:cNvSpPr/>
          <p:nvPr userDrawn="1"/>
        </p:nvSpPr>
        <p:spPr>
          <a:xfrm>
            <a:off x="7209480" y="2852583"/>
            <a:ext cx="308837" cy="3088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sz="1600"/>
          </a:p>
        </p:txBody>
      </p:sp>
      <p:grpSp>
        <p:nvGrpSpPr>
          <p:cNvPr id="82" name="Group 81">
            <a:extLst>
              <a:ext uri="{FF2B5EF4-FFF2-40B4-BE49-F238E27FC236}">
                <a16:creationId xmlns:a16="http://schemas.microsoft.com/office/drawing/2014/main" id="{C4A5E183-D763-3975-863F-52008A82212C}"/>
              </a:ext>
            </a:extLst>
          </p:cNvPr>
          <p:cNvGrpSpPr/>
          <p:nvPr userDrawn="1"/>
        </p:nvGrpSpPr>
        <p:grpSpPr>
          <a:xfrm>
            <a:off x="6931059" y="3350493"/>
            <a:ext cx="6677814" cy="2352168"/>
            <a:chOff x="6113253" y="3588728"/>
            <a:chExt cx="7071212" cy="1943172"/>
          </a:xfrm>
        </p:grpSpPr>
        <p:sp>
          <p:nvSpPr>
            <p:cNvPr id="83" name="Rectangle: Rounded Corners 82">
              <a:extLst>
                <a:ext uri="{FF2B5EF4-FFF2-40B4-BE49-F238E27FC236}">
                  <a16:creationId xmlns:a16="http://schemas.microsoft.com/office/drawing/2014/main" id="{B6C74B8A-C86C-C01B-878F-D272AF0EB391}"/>
                </a:ext>
              </a:extLst>
            </p:cNvPr>
            <p:cNvSpPr/>
            <p:nvPr/>
          </p:nvSpPr>
          <p:spPr>
            <a:xfrm>
              <a:off x="6113253" y="3588728"/>
              <a:ext cx="7071212" cy="414373"/>
            </a:xfrm>
            <a:prstGeom prst="roundRect">
              <a:avLst>
                <a:gd name="adj" fmla="val 17676"/>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36000" bIns="45720" rtlCol="0" anchor="ctr"/>
            <a:lstStyle/>
            <a:p>
              <a:pPr>
                <a:defRPr/>
              </a:pPr>
              <a:endParaRPr kumimoji="0" lang="en-US" sz="1200" b="0" i="0" u="none" strike="noStrike" kern="1200" cap="none" spc="0" normalizeH="0" baseline="0" noProof="0" dirty="0">
                <a:ln>
                  <a:noFill/>
                </a:ln>
                <a:solidFill>
                  <a:schemeClr val="tx1"/>
                </a:solidFill>
                <a:effectLst/>
                <a:uLnTx/>
                <a:uFillTx/>
                <a:latin typeface="Inter ExtraLight" panose="02000503000000020004" pitchFamily="2" charset="0"/>
              </a:endParaRPr>
            </a:p>
          </p:txBody>
        </p:sp>
        <p:sp>
          <p:nvSpPr>
            <p:cNvPr id="84" name="Rectangle: Rounded Corners 83">
              <a:extLst>
                <a:ext uri="{FF2B5EF4-FFF2-40B4-BE49-F238E27FC236}">
                  <a16:creationId xmlns:a16="http://schemas.microsoft.com/office/drawing/2014/main" id="{29478180-E637-2594-A433-92659C2C9A27}"/>
                </a:ext>
              </a:extLst>
            </p:cNvPr>
            <p:cNvSpPr/>
            <p:nvPr userDrawn="1"/>
          </p:nvSpPr>
          <p:spPr>
            <a:xfrm>
              <a:off x="6113253" y="5117527"/>
              <a:ext cx="7071212" cy="414373"/>
            </a:xfrm>
            <a:prstGeom prst="roundRect">
              <a:avLst>
                <a:gd name="adj" fmla="val 17676"/>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36000" bIns="45720" rtlCol="0" anchor="ctr"/>
            <a:lstStyle/>
            <a:p>
              <a:pPr>
                <a:defRPr/>
              </a:pPr>
              <a:endParaRPr kumimoji="0" lang="en-US" sz="1200" b="0" i="0" u="none" strike="noStrike" kern="1200" cap="none" spc="0" normalizeH="0" baseline="0" noProof="0" dirty="0">
                <a:ln>
                  <a:noFill/>
                </a:ln>
                <a:solidFill>
                  <a:schemeClr val="tx1"/>
                </a:solidFill>
                <a:effectLst/>
                <a:uLnTx/>
                <a:uFillTx/>
                <a:latin typeface="Inter ExtraLight" panose="02000503000000020004" pitchFamily="2" charset="0"/>
              </a:endParaRPr>
            </a:p>
          </p:txBody>
        </p:sp>
        <p:sp>
          <p:nvSpPr>
            <p:cNvPr id="85" name="Rectangle: Rounded Corners 84">
              <a:extLst>
                <a:ext uri="{FF2B5EF4-FFF2-40B4-BE49-F238E27FC236}">
                  <a16:creationId xmlns:a16="http://schemas.microsoft.com/office/drawing/2014/main" id="{D55DBFE0-D39F-2EDA-15FB-3981C2E04D47}"/>
                </a:ext>
              </a:extLst>
            </p:cNvPr>
            <p:cNvSpPr/>
            <p:nvPr userDrawn="1"/>
          </p:nvSpPr>
          <p:spPr>
            <a:xfrm>
              <a:off x="6113253" y="4607927"/>
              <a:ext cx="7071212" cy="414373"/>
            </a:xfrm>
            <a:prstGeom prst="roundRect">
              <a:avLst>
                <a:gd name="adj" fmla="val 17676"/>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36000" bIns="45720" rtlCol="0" anchor="ctr"/>
            <a:lstStyle/>
            <a:p>
              <a:pPr>
                <a:defRPr/>
              </a:pPr>
              <a:endParaRPr kumimoji="0" lang="en-US" sz="1200" b="0" i="0" u="none" strike="noStrike" kern="1200" cap="none" spc="0" normalizeH="0" baseline="0" noProof="0" dirty="0">
                <a:ln>
                  <a:noFill/>
                </a:ln>
                <a:solidFill>
                  <a:schemeClr val="tx1"/>
                </a:solidFill>
                <a:effectLst/>
                <a:uLnTx/>
                <a:uFillTx/>
                <a:latin typeface="Inter ExtraLight" panose="02000503000000020004" pitchFamily="2" charset="0"/>
              </a:endParaRPr>
            </a:p>
          </p:txBody>
        </p:sp>
        <p:sp>
          <p:nvSpPr>
            <p:cNvPr id="86" name="Rectangle: Rounded Corners 85">
              <a:extLst>
                <a:ext uri="{FF2B5EF4-FFF2-40B4-BE49-F238E27FC236}">
                  <a16:creationId xmlns:a16="http://schemas.microsoft.com/office/drawing/2014/main" id="{D0570EB8-0A0E-C31B-46AA-35B7C985EDD7}"/>
                </a:ext>
              </a:extLst>
            </p:cNvPr>
            <p:cNvSpPr/>
            <p:nvPr userDrawn="1"/>
          </p:nvSpPr>
          <p:spPr>
            <a:xfrm>
              <a:off x="6113253" y="4098327"/>
              <a:ext cx="7071212" cy="414373"/>
            </a:xfrm>
            <a:prstGeom prst="roundRect">
              <a:avLst>
                <a:gd name="adj" fmla="val 17676"/>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36000" bIns="45720" rtlCol="0" anchor="ctr"/>
            <a:lstStyle/>
            <a:p>
              <a:pPr>
                <a:defRPr/>
              </a:pPr>
              <a:endParaRPr kumimoji="0" lang="en-US" sz="1200" b="0" i="0" u="none" strike="noStrike" kern="1200" cap="none" spc="0" normalizeH="0" baseline="0" noProof="0" dirty="0">
                <a:ln>
                  <a:noFill/>
                </a:ln>
                <a:solidFill>
                  <a:schemeClr val="tx1"/>
                </a:solidFill>
                <a:effectLst/>
                <a:uLnTx/>
                <a:uFillTx/>
                <a:latin typeface="Inter ExtraLight" panose="02000503000000020004" pitchFamily="2" charset="0"/>
              </a:endParaRPr>
            </a:p>
          </p:txBody>
        </p:sp>
      </p:grpSp>
      <p:sp>
        <p:nvSpPr>
          <p:cNvPr id="87" name="Text Placeholder 3">
            <a:extLst>
              <a:ext uri="{FF2B5EF4-FFF2-40B4-BE49-F238E27FC236}">
                <a16:creationId xmlns:a16="http://schemas.microsoft.com/office/drawing/2014/main" id="{6B2B688C-F408-7235-4111-807A039C9E3A}"/>
              </a:ext>
            </a:extLst>
          </p:cNvPr>
          <p:cNvSpPr>
            <a:spLocks noGrp="1"/>
          </p:cNvSpPr>
          <p:nvPr>
            <p:ph type="body" sz="quarter" idx="40" hasCustomPrompt="1"/>
          </p:nvPr>
        </p:nvSpPr>
        <p:spPr>
          <a:xfrm>
            <a:off x="6999575" y="3431166"/>
            <a:ext cx="4894681" cy="340244"/>
          </a:xfrm>
        </p:spPr>
        <p:txBody>
          <a:bodyPr>
            <a:noAutofit/>
          </a:bodyPr>
          <a:lstStyle>
            <a:lvl1pPr marL="0" indent="0">
              <a:lnSpc>
                <a:spcPct val="100000"/>
              </a:lnSpc>
              <a:spcBef>
                <a:spcPts val="0"/>
              </a:spcBef>
              <a:buNone/>
              <a:defRPr sz="1800">
                <a:solidFill>
                  <a:schemeClr val="tx2"/>
                </a:solidFill>
                <a:latin typeface="+mn-lt"/>
              </a:defRPr>
            </a:lvl1pPr>
          </a:lstStyle>
          <a:p>
            <a:pPr lvl="0"/>
            <a:r>
              <a:rPr lang="en-US" dirty="0"/>
              <a:t>Brief outline of the first result (34 chars)</a:t>
            </a:r>
          </a:p>
        </p:txBody>
      </p:sp>
      <p:sp>
        <p:nvSpPr>
          <p:cNvPr id="88" name="Text Placeholder 3">
            <a:extLst>
              <a:ext uri="{FF2B5EF4-FFF2-40B4-BE49-F238E27FC236}">
                <a16:creationId xmlns:a16="http://schemas.microsoft.com/office/drawing/2014/main" id="{64B55E7E-C85A-FE2D-C457-9D1EADAE35F1}"/>
              </a:ext>
            </a:extLst>
          </p:cNvPr>
          <p:cNvSpPr>
            <a:spLocks noGrp="1"/>
          </p:cNvSpPr>
          <p:nvPr>
            <p:ph type="body" sz="quarter" idx="64" hasCustomPrompt="1"/>
          </p:nvPr>
        </p:nvSpPr>
        <p:spPr>
          <a:xfrm>
            <a:off x="6999575" y="4045524"/>
            <a:ext cx="4894681" cy="340244"/>
          </a:xfrm>
        </p:spPr>
        <p:txBody>
          <a:bodyPr>
            <a:noAutofit/>
          </a:bodyPr>
          <a:lstStyle>
            <a:lvl1pPr marL="0" indent="0">
              <a:lnSpc>
                <a:spcPct val="100000"/>
              </a:lnSpc>
              <a:spcBef>
                <a:spcPts val="0"/>
              </a:spcBef>
              <a:buNone/>
              <a:defRPr sz="1800">
                <a:solidFill>
                  <a:schemeClr val="tx2"/>
                </a:solidFill>
                <a:latin typeface="+mn-lt"/>
              </a:defRPr>
            </a:lvl1pPr>
          </a:lstStyle>
          <a:p>
            <a:pPr lvl="0"/>
            <a:r>
              <a:rPr lang="en-US" dirty="0"/>
              <a:t>Brief outline of the first result (34 chars)</a:t>
            </a:r>
          </a:p>
        </p:txBody>
      </p:sp>
      <p:sp>
        <p:nvSpPr>
          <p:cNvPr id="89" name="Text Placeholder 3">
            <a:extLst>
              <a:ext uri="{FF2B5EF4-FFF2-40B4-BE49-F238E27FC236}">
                <a16:creationId xmlns:a16="http://schemas.microsoft.com/office/drawing/2014/main" id="{99F7E828-5C02-0964-427D-34F6D61DE683}"/>
              </a:ext>
            </a:extLst>
          </p:cNvPr>
          <p:cNvSpPr>
            <a:spLocks noGrp="1"/>
          </p:cNvSpPr>
          <p:nvPr>
            <p:ph type="body" sz="quarter" idx="65" hasCustomPrompt="1"/>
          </p:nvPr>
        </p:nvSpPr>
        <p:spPr>
          <a:xfrm>
            <a:off x="6999575" y="4670338"/>
            <a:ext cx="4894681" cy="340244"/>
          </a:xfrm>
        </p:spPr>
        <p:txBody>
          <a:bodyPr>
            <a:noAutofit/>
          </a:bodyPr>
          <a:lstStyle>
            <a:lvl1pPr marL="0" indent="0">
              <a:lnSpc>
                <a:spcPct val="100000"/>
              </a:lnSpc>
              <a:spcBef>
                <a:spcPts val="0"/>
              </a:spcBef>
              <a:buNone/>
              <a:defRPr sz="1800">
                <a:solidFill>
                  <a:schemeClr val="tx2"/>
                </a:solidFill>
                <a:latin typeface="+mn-lt"/>
              </a:defRPr>
            </a:lvl1pPr>
          </a:lstStyle>
          <a:p>
            <a:pPr lvl="0"/>
            <a:r>
              <a:rPr lang="en-US" dirty="0"/>
              <a:t>Brief outline of the first result (34 chars)</a:t>
            </a:r>
          </a:p>
        </p:txBody>
      </p:sp>
      <p:sp>
        <p:nvSpPr>
          <p:cNvPr id="90" name="Text Placeholder 3">
            <a:extLst>
              <a:ext uri="{FF2B5EF4-FFF2-40B4-BE49-F238E27FC236}">
                <a16:creationId xmlns:a16="http://schemas.microsoft.com/office/drawing/2014/main" id="{932C7DD8-09BC-CB80-F3EF-7245E8B8474D}"/>
              </a:ext>
            </a:extLst>
          </p:cNvPr>
          <p:cNvSpPr>
            <a:spLocks noGrp="1"/>
          </p:cNvSpPr>
          <p:nvPr>
            <p:ph type="body" sz="quarter" idx="66" hasCustomPrompt="1"/>
          </p:nvPr>
        </p:nvSpPr>
        <p:spPr>
          <a:xfrm>
            <a:off x="6999575" y="5281744"/>
            <a:ext cx="4894681" cy="340244"/>
          </a:xfrm>
        </p:spPr>
        <p:txBody>
          <a:bodyPr>
            <a:noAutofit/>
          </a:bodyPr>
          <a:lstStyle>
            <a:lvl1pPr marL="0" indent="0">
              <a:lnSpc>
                <a:spcPct val="100000"/>
              </a:lnSpc>
              <a:spcBef>
                <a:spcPts val="0"/>
              </a:spcBef>
              <a:buNone/>
              <a:defRPr sz="1800">
                <a:solidFill>
                  <a:schemeClr val="tx2"/>
                </a:solidFill>
                <a:latin typeface="+mn-lt"/>
              </a:defRPr>
            </a:lvl1pPr>
          </a:lstStyle>
          <a:p>
            <a:pPr lvl="0"/>
            <a:r>
              <a:rPr lang="en-US" dirty="0"/>
              <a:t>Brief outline of the first result (34 chars)</a:t>
            </a:r>
          </a:p>
        </p:txBody>
      </p:sp>
    </p:spTree>
    <p:extLst>
      <p:ext uri="{BB962C8B-B14F-4D97-AF65-F5344CB8AC3E}">
        <p14:creationId xmlns:p14="http://schemas.microsoft.com/office/powerpoint/2010/main" val="379917070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ase study with table - 3 logos">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23DA78B6-B440-81C2-24AA-584453C0D916}"/>
              </a:ext>
            </a:extLst>
          </p:cNvPr>
          <p:cNvSpPr/>
          <p:nvPr userDrawn="1"/>
        </p:nvSpPr>
        <p:spPr>
          <a:xfrm>
            <a:off x="376177" y="6238754"/>
            <a:ext cx="5540315" cy="40011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31" name="Title 1">
            <a:extLst>
              <a:ext uri="{FF2B5EF4-FFF2-40B4-BE49-F238E27FC236}">
                <a16:creationId xmlns:a16="http://schemas.microsoft.com/office/drawing/2014/main" id="{B9E33D08-50F0-931F-233D-97B5B12EF7D9}"/>
              </a:ext>
            </a:extLst>
          </p:cNvPr>
          <p:cNvSpPr txBox="1">
            <a:spLocks/>
          </p:cNvSpPr>
          <p:nvPr userDrawn="1"/>
        </p:nvSpPr>
        <p:spPr>
          <a:xfrm>
            <a:off x="303321" y="320736"/>
            <a:ext cx="9421250" cy="522642"/>
          </a:xfrm>
          <a:prstGeom prst="rect">
            <a:avLst/>
          </a:prstGeom>
        </p:spPr>
        <p:txBody>
          <a:bodyPr/>
          <a:lstStyle>
            <a:lvl1pPr algn="l" defTabSz="914400" rtl="0" eaLnBrk="1" latinLnBrk="0" hangingPunct="1">
              <a:lnSpc>
                <a:spcPct val="90000"/>
              </a:lnSpc>
              <a:spcBef>
                <a:spcPct val="0"/>
              </a:spcBef>
              <a:buNone/>
              <a:defRPr sz="2800" kern="1200">
                <a:solidFill>
                  <a:srgbClr val="23282C"/>
                </a:solidFill>
                <a:latin typeface="Whitney Medium" pitchFamily="50" charset="0"/>
                <a:ea typeface="Tahoma" panose="020B0604030504040204" pitchFamily="34" charset="0"/>
                <a:cs typeface="Tahoma" panose="020B0604030504040204" pitchFamily="34" charset="0"/>
              </a:defRPr>
            </a:lvl1pPr>
          </a:lstStyle>
          <a:p>
            <a:endParaRPr lang="en-GB" dirty="0">
              <a:solidFill>
                <a:schemeClr val="tx1"/>
              </a:solidFill>
              <a:latin typeface="Inter Medium" panose="02000503000000020004" pitchFamily="2" charset="0"/>
            </a:endParaRPr>
          </a:p>
        </p:txBody>
      </p:sp>
      <p:sp>
        <p:nvSpPr>
          <p:cNvPr id="32" name="Title 2">
            <a:extLst>
              <a:ext uri="{FF2B5EF4-FFF2-40B4-BE49-F238E27FC236}">
                <a16:creationId xmlns:a16="http://schemas.microsoft.com/office/drawing/2014/main" id="{4ABC0DF4-A50E-A387-552E-17A530431D14}"/>
              </a:ext>
            </a:extLst>
          </p:cNvPr>
          <p:cNvSpPr>
            <a:spLocks noGrp="1"/>
          </p:cNvSpPr>
          <p:nvPr>
            <p:ph type="title"/>
          </p:nvPr>
        </p:nvSpPr>
        <p:spPr>
          <a:xfrm>
            <a:off x="303322" y="320736"/>
            <a:ext cx="7595082" cy="522642"/>
          </a:xfrm>
          <a:prstGeom prst="rect">
            <a:avLst/>
          </a:prstGeom>
        </p:spPr>
        <p:txBody>
          <a:bodyPr/>
          <a:lstStyle>
            <a:lvl1pPr>
              <a:defRPr>
                <a:solidFill>
                  <a:schemeClr val="tx2"/>
                </a:solidFill>
              </a:defRPr>
            </a:lvl1pPr>
          </a:lstStyle>
          <a:p>
            <a:r>
              <a:rPr lang="en-US"/>
              <a:t>Click to edit Master title style</a:t>
            </a:r>
            <a:endParaRPr lang="en-GB" dirty="0"/>
          </a:p>
        </p:txBody>
      </p:sp>
      <p:sp>
        <p:nvSpPr>
          <p:cNvPr id="33" name="Text Placeholder 5">
            <a:extLst>
              <a:ext uri="{FF2B5EF4-FFF2-40B4-BE49-F238E27FC236}">
                <a16:creationId xmlns:a16="http://schemas.microsoft.com/office/drawing/2014/main" id="{F2A17DA7-BA17-98AC-69EE-A81EF81CB7DF}"/>
              </a:ext>
            </a:extLst>
          </p:cNvPr>
          <p:cNvSpPr>
            <a:spLocks noGrp="1"/>
          </p:cNvSpPr>
          <p:nvPr>
            <p:ph type="body" sz="quarter" idx="10" hasCustomPrompt="1"/>
          </p:nvPr>
        </p:nvSpPr>
        <p:spPr>
          <a:xfrm>
            <a:off x="303214" y="794393"/>
            <a:ext cx="7594760" cy="341632"/>
          </a:xfrm>
        </p:spPr>
        <p:txBody>
          <a:bodyPr wrap="square">
            <a:spAutoFit/>
          </a:bodyPr>
          <a:lstStyle>
            <a:lvl1pPr marL="0" indent="0" algn="l" defTabSz="914400" rtl="0" eaLnBrk="1" latinLnBrk="0" hangingPunct="1">
              <a:buNone/>
              <a:defRPr kumimoji="0" lang="en-GB" sz="1800" b="0" i="0" u="none" strike="noStrike" kern="1200" cap="none" spc="0" normalizeH="0" baseline="0" dirty="0">
                <a:ln>
                  <a:noFill/>
                </a:ln>
                <a:solidFill>
                  <a:srgbClr val="23282C">
                    <a:alpha val="50000"/>
                  </a:srgbClr>
                </a:solidFill>
                <a:effectLst/>
                <a:uLnTx/>
                <a:uFillTx/>
                <a:latin typeface="Inter Light" panose="02000503000000020004" pitchFamily="2" charset="0"/>
                <a:ea typeface="Tahoma" panose="020B0604030504040204" pitchFamily="34" charset="0"/>
                <a:cs typeface="Tahoma" panose="020B0604030504040204" pitchFamily="34" charset="0"/>
              </a:defRPr>
            </a:lvl1pPr>
          </a:lstStyle>
          <a:p>
            <a:pPr lvl="0"/>
            <a:r>
              <a:rPr lang="en-US" dirty="0"/>
              <a:t>Click to edit sub title</a:t>
            </a:r>
            <a:endParaRPr lang="en-GB" dirty="0"/>
          </a:p>
        </p:txBody>
      </p:sp>
      <p:cxnSp>
        <p:nvCxnSpPr>
          <p:cNvPr id="118" name="Straight Connector 117">
            <a:extLst>
              <a:ext uri="{FF2B5EF4-FFF2-40B4-BE49-F238E27FC236}">
                <a16:creationId xmlns:a16="http://schemas.microsoft.com/office/drawing/2014/main" id="{5D765B4E-AB3F-3084-4F56-5D460029F177}"/>
              </a:ext>
            </a:extLst>
          </p:cNvPr>
          <p:cNvCxnSpPr>
            <a:cxnSpLocks/>
          </p:cNvCxnSpPr>
          <p:nvPr userDrawn="1"/>
        </p:nvCxnSpPr>
        <p:spPr>
          <a:xfrm>
            <a:off x="9098280" y="680835"/>
            <a:ext cx="3972917" cy="0"/>
          </a:xfrm>
          <a:prstGeom prst="line">
            <a:avLst/>
          </a:prstGeom>
          <a:ln w="1143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119" name="Rectangle: Rounded Corners 118">
            <a:extLst>
              <a:ext uri="{FF2B5EF4-FFF2-40B4-BE49-F238E27FC236}">
                <a16:creationId xmlns:a16="http://schemas.microsoft.com/office/drawing/2014/main" id="{0F1C601A-A0C7-6961-3DD4-516E46BE4429}"/>
              </a:ext>
            </a:extLst>
          </p:cNvPr>
          <p:cNvSpPr/>
          <p:nvPr userDrawn="1"/>
        </p:nvSpPr>
        <p:spPr>
          <a:xfrm>
            <a:off x="10797540" y="372573"/>
            <a:ext cx="1098759" cy="616524"/>
          </a:xfrm>
          <a:prstGeom prst="roundRect">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Picture Placeholder 73">
            <a:extLst>
              <a:ext uri="{FF2B5EF4-FFF2-40B4-BE49-F238E27FC236}">
                <a16:creationId xmlns:a16="http://schemas.microsoft.com/office/drawing/2014/main" id="{AA884448-77F6-C220-6C0E-3686D0911F62}"/>
              </a:ext>
            </a:extLst>
          </p:cNvPr>
          <p:cNvSpPr>
            <a:spLocks noGrp="1"/>
          </p:cNvSpPr>
          <p:nvPr>
            <p:ph type="pic" sz="quarter" idx="37" hasCustomPrompt="1"/>
          </p:nvPr>
        </p:nvSpPr>
        <p:spPr>
          <a:xfrm>
            <a:off x="10910674" y="460172"/>
            <a:ext cx="872490" cy="441325"/>
          </a:xfrm>
          <a:ln>
            <a:noFill/>
          </a:ln>
        </p:spPr>
        <p:txBody>
          <a:bodyPr anchor="ctr" anchorCtr="0">
            <a:noAutofit/>
          </a:bodyPr>
          <a:lstStyle>
            <a:lvl1pPr marL="0" indent="0" algn="ctr">
              <a:spcBef>
                <a:spcPts val="0"/>
              </a:spcBef>
              <a:buNone/>
              <a:defRPr sz="600">
                <a:solidFill>
                  <a:schemeClr val="tx2"/>
                </a:solidFill>
                <a:latin typeface="Inter ExtraLight" panose="02000503000000020004" pitchFamily="2" charset="0"/>
              </a:defRPr>
            </a:lvl1pPr>
          </a:lstStyle>
          <a:p>
            <a:r>
              <a:rPr lang="en-GB" dirty="0"/>
              <a:t>Add logo here</a:t>
            </a:r>
          </a:p>
          <a:p>
            <a:r>
              <a:rPr lang="en-GB" dirty="0"/>
              <a:t>1.23 x 2.42cm</a:t>
            </a:r>
          </a:p>
        </p:txBody>
      </p:sp>
      <p:sp>
        <p:nvSpPr>
          <p:cNvPr id="121" name="Rectangle: Rounded Corners 120">
            <a:extLst>
              <a:ext uri="{FF2B5EF4-FFF2-40B4-BE49-F238E27FC236}">
                <a16:creationId xmlns:a16="http://schemas.microsoft.com/office/drawing/2014/main" id="{515AA3DE-5A3F-40C8-6FF7-4CDF0CAAEE85}"/>
              </a:ext>
            </a:extLst>
          </p:cNvPr>
          <p:cNvSpPr/>
          <p:nvPr userDrawn="1"/>
        </p:nvSpPr>
        <p:spPr>
          <a:xfrm>
            <a:off x="9597093" y="372573"/>
            <a:ext cx="1098759" cy="616524"/>
          </a:xfrm>
          <a:prstGeom prst="roundRect">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Picture Placeholder 73">
            <a:extLst>
              <a:ext uri="{FF2B5EF4-FFF2-40B4-BE49-F238E27FC236}">
                <a16:creationId xmlns:a16="http://schemas.microsoft.com/office/drawing/2014/main" id="{29EE4F43-915B-D8BF-FD00-84E3AE3191A7}"/>
              </a:ext>
            </a:extLst>
          </p:cNvPr>
          <p:cNvSpPr>
            <a:spLocks noGrp="1"/>
          </p:cNvSpPr>
          <p:nvPr>
            <p:ph type="pic" sz="quarter" idx="67" hasCustomPrompt="1"/>
          </p:nvPr>
        </p:nvSpPr>
        <p:spPr>
          <a:xfrm>
            <a:off x="9710227" y="460172"/>
            <a:ext cx="872490" cy="441325"/>
          </a:xfrm>
          <a:ln>
            <a:noFill/>
          </a:ln>
        </p:spPr>
        <p:txBody>
          <a:bodyPr anchor="ctr" anchorCtr="0">
            <a:noAutofit/>
          </a:bodyPr>
          <a:lstStyle>
            <a:lvl1pPr marL="0" indent="0" algn="ctr">
              <a:spcBef>
                <a:spcPts val="0"/>
              </a:spcBef>
              <a:buNone/>
              <a:defRPr sz="600">
                <a:solidFill>
                  <a:schemeClr val="tx2"/>
                </a:solidFill>
                <a:latin typeface="Inter ExtraLight" panose="02000503000000020004" pitchFamily="2" charset="0"/>
              </a:defRPr>
            </a:lvl1pPr>
          </a:lstStyle>
          <a:p>
            <a:r>
              <a:rPr lang="en-GB" dirty="0"/>
              <a:t>Add logo here</a:t>
            </a:r>
          </a:p>
          <a:p>
            <a:r>
              <a:rPr lang="en-GB" dirty="0"/>
              <a:t>1.23 x 2.42cm</a:t>
            </a:r>
          </a:p>
        </p:txBody>
      </p:sp>
      <p:sp>
        <p:nvSpPr>
          <p:cNvPr id="123" name="Rectangle: Rounded Corners 122">
            <a:extLst>
              <a:ext uri="{FF2B5EF4-FFF2-40B4-BE49-F238E27FC236}">
                <a16:creationId xmlns:a16="http://schemas.microsoft.com/office/drawing/2014/main" id="{F5F32A12-AB40-73F5-3EA1-7910125307F8}"/>
              </a:ext>
            </a:extLst>
          </p:cNvPr>
          <p:cNvSpPr/>
          <p:nvPr userDrawn="1"/>
        </p:nvSpPr>
        <p:spPr>
          <a:xfrm>
            <a:off x="8393021" y="372573"/>
            <a:ext cx="1098759" cy="616524"/>
          </a:xfrm>
          <a:prstGeom prst="roundRect">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Picture Placeholder 73">
            <a:extLst>
              <a:ext uri="{FF2B5EF4-FFF2-40B4-BE49-F238E27FC236}">
                <a16:creationId xmlns:a16="http://schemas.microsoft.com/office/drawing/2014/main" id="{E633E7A3-7765-3616-ED34-D73246E6DE34}"/>
              </a:ext>
            </a:extLst>
          </p:cNvPr>
          <p:cNvSpPr>
            <a:spLocks noGrp="1"/>
          </p:cNvSpPr>
          <p:nvPr>
            <p:ph type="pic" sz="quarter" idx="39" hasCustomPrompt="1"/>
          </p:nvPr>
        </p:nvSpPr>
        <p:spPr>
          <a:xfrm>
            <a:off x="8506155" y="460172"/>
            <a:ext cx="872490" cy="441325"/>
          </a:xfrm>
          <a:ln>
            <a:noFill/>
          </a:ln>
        </p:spPr>
        <p:txBody>
          <a:bodyPr anchor="ctr" anchorCtr="0">
            <a:noAutofit/>
          </a:bodyPr>
          <a:lstStyle>
            <a:lvl1pPr marL="0" indent="0" algn="ctr">
              <a:spcBef>
                <a:spcPts val="0"/>
              </a:spcBef>
              <a:buNone/>
              <a:defRPr sz="600">
                <a:solidFill>
                  <a:schemeClr val="tx2"/>
                </a:solidFill>
                <a:latin typeface="Inter ExtraLight" panose="02000503000000020004" pitchFamily="2" charset="0"/>
              </a:defRPr>
            </a:lvl1pPr>
          </a:lstStyle>
          <a:p>
            <a:r>
              <a:rPr lang="en-GB" dirty="0"/>
              <a:t>Add logo here</a:t>
            </a:r>
          </a:p>
          <a:p>
            <a:r>
              <a:rPr lang="en-GB" dirty="0"/>
              <a:t>1.23 x 2.42cm</a:t>
            </a:r>
          </a:p>
        </p:txBody>
      </p:sp>
      <p:sp>
        <p:nvSpPr>
          <p:cNvPr id="2" name="Rectangle: Rounded Corners 1">
            <a:extLst>
              <a:ext uri="{FF2B5EF4-FFF2-40B4-BE49-F238E27FC236}">
                <a16:creationId xmlns:a16="http://schemas.microsoft.com/office/drawing/2014/main" id="{7F004452-8A50-4A6A-8927-7418F6A1FFCF}"/>
              </a:ext>
            </a:extLst>
          </p:cNvPr>
          <p:cNvSpPr/>
          <p:nvPr userDrawn="1"/>
        </p:nvSpPr>
        <p:spPr>
          <a:xfrm>
            <a:off x="724205" y="3776268"/>
            <a:ext cx="1314727" cy="879178"/>
          </a:xfrm>
          <a:prstGeom prst="roundRect">
            <a:avLst>
              <a:gd name="adj" fmla="val 14691"/>
            </a:avLst>
          </a:prstGeom>
          <a:solidFill>
            <a:schemeClr val="tx1">
              <a:lumMod val="10000"/>
              <a:lumOff val="90000"/>
            </a:schemeClr>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tx1"/>
              </a:solidFill>
              <a:latin typeface="+mj-lt"/>
            </a:endParaRPr>
          </a:p>
        </p:txBody>
      </p:sp>
      <p:cxnSp>
        <p:nvCxnSpPr>
          <p:cNvPr id="3" name="Straight Connector 2">
            <a:extLst>
              <a:ext uri="{FF2B5EF4-FFF2-40B4-BE49-F238E27FC236}">
                <a16:creationId xmlns:a16="http://schemas.microsoft.com/office/drawing/2014/main" id="{20071319-CF0B-72AF-5887-9F67C424FC38}"/>
              </a:ext>
            </a:extLst>
          </p:cNvPr>
          <p:cNvCxnSpPr>
            <a:cxnSpLocks/>
            <a:stCxn id="2" idx="3"/>
            <a:endCxn id="72" idx="1"/>
          </p:cNvCxnSpPr>
          <p:nvPr userDrawn="1"/>
        </p:nvCxnSpPr>
        <p:spPr>
          <a:xfrm>
            <a:off x="2038932" y="4215857"/>
            <a:ext cx="3456848" cy="11303"/>
          </a:xfrm>
          <a:prstGeom prst="line">
            <a:avLst/>
          </a:prstGeom>
          <a:ln w="5715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F4028CC-DB9F-9C67-B64B-70469C45BFB2}"/>
              </a:ext>
            </a:extLst>
          </p:cNvPr>
          <p:cNvCxnSpPr>
            <a:cxnSpLocks/>
            <a:endCxn id="75" idx="1"/>
          </p:cNvCxnSpPr>
          <p:nvPr userDrawn="1"/>
        </p:nvCxnSpPr>
        <p:spPr>
          <a:xfrm>
            <a:off x="2038932" y="5270529"/>
            <a:ext cx="3456848" cy="0"/>
          </a:xfrm>
          <a:prstGeom prst="line">
            <a:avLst/>
          </a:prstGeom>
          <a:ln w="5715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927189E-C576-ECE6-CCC5-7D8AFEE65CE8}"/>
              </a:ext>
            </a:extLst>
          </p:cNvPr>
          <p:cNvCxnSpPr>
            <a:cxnSpLocks/>
            <a:stCxn id="10" idx="2"/>
          </p:cNvCxnSpPr>
          <p:nvPr userDrawn="1"/>
        </p:nvCxnSpPr>
        <p:spPr>
          <a:xfrm>
            <a:off x="2678507" y="3613859"/>
            <a:ext cx="19905" cy="1226601"/>
          </a:xfrm>
          <a:prstGeom prst="line">
            <a:avLst/>
          </a:prstGeom>
          <a:ln w="5715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9CC12834-2B43-C9FB-EA4F-922D7EA6DD76}"/>
              </a:ext>
            </a:extLst>
          </p:cNvPr>
          <p:cNvSpPr/>
          <p:nvPr userDrawn="1"/>
        </p:nvSpPr>
        <p:spPr>
          <a:xfrm>
            <a:off x="2230924" y="2812048"/>
            <a:ext cx="895165" cy="801811"/>
          </a:xfrm>
          <a:prstGeom prst="roundRect">
            <a:avLst>
              <a:gd name="adj" fmla="val 20555"/>
            </a:avLst>
          </a:prstGeom>
          <a:solidFill>
            <a:schemeClr val="tx1">
              <a:lumMod val="10000"/>
              <a:lumOff val="90000"/>
            </a:schemeClr>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tx2"/>
              </a:solidFill>
              <a:latin typeface="+mj-lt"/>
            </a:endParaRPr>
          </a:p>
        </p:txBody>
      </p:sp>
      <p:sp>
        <p:nvSpPr>
          <p:cNvPr id="11" name="Rectangle: Rounded Corners 10">
            <a:extLst>
              <a:ext uri="{FF2B5EF4-FFF2-40B4-BE49-F238E27FC236}">
                <a16:creationId xmlns:a16="http://schemas.microsoft.com/office/drawing/2014/main" id="{483DDA93-FC44-3866-6E79-4967CCD1469E}"/>
              </a:ext>
            </a:extLst>
          </p:cNvPr>
          <p:cNvSpPr/>
          <p:nvPr userDrawn="1"/>
        </p:nvSpPr>
        <p:spPr>
          <a:xfrm>
            <a:off x="2226123" y="3787571"/>
            <a:ext cx="898551" cy="879178"/>
          </a:xfrm>
          <a:prstGeom prst="roundRect">
            <a:avLst>
              <a:gd name="adj" fmla="val 18846"/>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i="0" dirty="0">
              <a:solidFill>
                <a:schemeClr val="tx2"/>
              </a:solidFill>
              <a:effectLst/>
            </a:endParaRPr>
          </a:p>
        </p:txBody>
      </p:sp>
      <p:sp>
        <p:nvSpPr>
          <p:cNvPr id="12" name="Text Placeholder 27">
            <a:extLst>
              <a:ext uri="{FF2B5EF4-FFF2-40B4-BE49-F238E27FC236}">
                <a16:creationId xmlns:a16="http://schemas.microsoft.com/office/drawing/2014/main" id="{3B142DE7-99C3-D4A0-BDA9-0250E3557AC9}"/>
              </a:ext>
            </a:extLst>
          </p:cNvPr>
          <p:cNvSpPr>
            <a:spLocks noGrp="1"/>
          </p:cNvSpPr>
          <p:nvPr>
            <p:ph type="body" sz="quarter" idx="38" hasCustomPrompt="1"/>
          </p:nvPr>
        </p:nvSpPr>
        <p:spPr>
          <a:xfrm>
            <a:off x="724442" y="2827380"/>
            <a:ext cx="1299874" cy="801811"/>
          </a:xfrm>
        </p:spPr>
        <p:txBody>
          <a:bodyPr>
            <a:noAutofit/>
          </a:bodyPr>
          <a:lstStyle>
            <a:lvl1pPr marL="0" indent="0">
              <a:lnSpc>
                <a:spcPct val="100000"/>
              </a:lnSpc>
              <a:buNone/>
              <a:defRPr sz="1800">
                <a:solidFill>
                  <a:schemeClr val="accent1"/>
                </a:solidFill>
                <a:latin typeface="Inter SemiBold" panose="02000503000000020004" pitchFamily="2" charset="0"/>
              </a:defRPr>
            </a:lvl1pPr>
            <a:lvl5pPr>
              <a:defRPr/>
            </a:lvl5pPr>
          </a:lstStyle>
          <a:p>
            <a:pPr lvl="0"/>
            <a:r>
              <a:rPr lang="en-US" dirty="0"/>
              <a:t>Title of Table</a:t>
            </a:r>
            <a:endParaRPr lang="en-GB" dirty="0"/>
          </a:p>
        </p:txBody>
      </p:sp>
      <p:sp>
        <p:nvSpPr>
          <p:cNvPr id="14" name="Text Placeholder 53">
            <a:extLst>
              <a:ext uri="{FF2B5EF4-FFF2-40B4-BE49-F238E27FC236}">
                <a16:creationId xmlns:a16="http://schemas.microsoft.com/office/drawing/2014/main" id="{D5D4FCB8-877F-6223-8BE4-87285AB6A9FB}"/>
              </a:ext>
            </a:extLst>
          </p:cNvPr>
          <p:cNvSpPr>
            <a:spLocks noGrp="1"/>
          </p:cNvSpPr>
          <p:nvPr>
            <p:ph type="body" sz="quarter" idx="46" hasCustomPrompt="1"/>
          </p:nvPr>
        </p:nvSpPr>
        <p:spPr>
          <a:xfrm>
            <a:off x="825998" y="3933658"/>
            <a:ext cx="1099687" cy="480131"/>
          </a:xfrm>
        </p:spPr>
        <p:txBody>
          <a:bodyPr wrap="square">
            <a:spAutoFit/>
          </a:bodyPr>
          <a:lstStyle>
            <a:lvl1pPr marL="0" indent="0" algn="l">
              <a:buNone/>
              <a:defRPr sz="1400">
                <a:solidFill>
                  <a:schemeClr val="tx2"/>
                </a:solidFill>
                <a:latin typeface="Inter Medium" panose="02000503000000020004" pitchFamily="2" charset="0"/>
              </a:defRPr>
            </a:lvl1pPr>
          </a:lstStyle>
          <a:p>
            <a:pPr lvl="0"/>
            <a:r>
              <a:rPr lang="en-GB" dirty="0"/>
              <a:t>Title of category 1</a:t>
            </a:r>
          </a:p>
        </p:txBody>
      </p:sp>
      <p:sp>
        <p:nvSpPr>
          <p:cNvPr id="15" name="Text Placeholder 53">
            <a:extLst>
              <a:ext uri="{FF2B5EF4-FFF2-40B4-BE49-F238E27FC236}">
                <a16:creationId xmlns:a16="http://schemas.microsoft.com/office/drawing/2014/main" id="{6388464A-240D-739A-6F2A-91967157EDB3}"/>
              </a:ext>
            </a:extLst>
          </p:cNvPr>
          <p:cNvSpPr>
            <a:spLocks noGrp="1"/>
          </p:cNvSpPr>
          <p:nvPr>
            <p:ph type="body" sz="quarter" idx="47" hasCustomPrompt="1"/>
          </p:nvPr>
        </p:nvSpPr>
        <p:spPr>
          <a:xfrm>
            <a:off x="2269027" y="3043470"/>
            <a:ext cx="828413" cy="286232"/>
          </a:xfrm>
        </p:spPr>
        <p:txBody>
          <a:bodyPr wrap="square">
            <a:spAutoFit/>
          </a:bodyPr>
          <a:lstStyle>
            <a:lvl1pPr marL="0" indent="0" algn="l">
              <a:buNone/>
              <a:defRPr sz="1400">
                <a:solidFill>
                  <a:schemeClr val="tx2"/>
                </a:solidFill>
                <a:latin typeface="Inter Medium" panose="02000503000000020004" pitchFamily="2" charset="0"/>
              </a:defRPr>
            </a:lvl1pPr>
          </a:lstStyle>
          <a:p>
            <a:pPr lvl="0"/>
            <a:r>
              <a:rPr lang="en-GB" dirty="0"/>
              <a:t>Header</a:t>
            </a:r>
          </a:p>
        </p:txBody>
      </p:sp>
      <p:sp>
        <p:nvSpPr>
          <p:cNvPr id="16" name="Text Placeholder 53">
            <a:extLst>
              <a:ext uri="{FF2B5EF4-FFF2-40B4-BE49-F238E27FC236}">
                <a16:creationId xmlns:a16="http://schemas.microsoft.com/office/drawing/2014/main" id="{21B3A738-3B12-1966-94E9-C7F2A581D8BC}"/>
              </a:ext>
            </a:extLst>
          </p:cNvPr>
          <p:cNvSpPr>
            <a:spLocks noGrp="1"/>
          </p:cNvSpPr>
          <p:nvPr>
            <p:ph type="body" sz="quarter" idx="51" hasCustomPrompt="1"/>
          </p:nvPr>
        </p:nvSpPr>
        <p:spPr>
          <a:xfrm>
            <a:off x="2269027" y="3939832"/>
            <a:ext cx="823469" cy="480131"/>
          </a:xfrm>
        </p:spPr>
        <p:txBody>
          <a:bodyPr wrap="square">
            <a:spAutoFit/>
          </a:bodyPr>
          <a:lstStyle>
            <a:lvl1pPr marL="0" indent="0" algn="l">
              <a:buNone/>
              <a:defRPr sz="1400">
                <a:solidFill>
                  <a:schemeClr val="tx2"/>
                </a:solidFill>
                <a:latin typeface="Inter ExtraLight" panose="02000503000000020004" pitchFamily="2" charset="0"/>
              </a:defRPr>
            </a:lvl1pPr>
          </a:lstStyle>
          <a:p>
            <a:pPr lvl="0"/>
            <a:r>
              <a:rPr lang="en-GB" dirty="0"/>
              <a:t>Figure XX%</a:t>
            </a:r>
          </a:p>
        </p:txBody>
      </p:sp>
      <p:cxnSp>
        <p:nvCxnSpPr>
          <p:cNvPr id="17" name="Straight Connector 16">
            <a:extLst>
              <a:ext uri="{FF2B5EF4-FFF2-40B4-BE49-F238E27FC236}">
                <a16:creationId xmlns:a16="http://schemas.microsoft.com/office/drawing/2014/main" id="{3573FC54-BCA1-E6C3-6B99-83FEED9F1348}"/>
              </a:ext>
            </a:extLst>
          </p:cNvPr>
          <p:cNvCxnSpPr>
            <a:cxnSpLocks/>
          </p:cNvCxnSpPr>
          <p:nvPr userDrawn="1"/>
        </p:nvCxnSpPr>
        <p:spPr>
          <a:xfrm flipH="1">
            <a:off x="469689" y="1495331"/>
            <a:ext cx="8803" cy="5526116"/>
          </a:xfrm>
          <a:prstGeom prst="line">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EDCF2DBA-B1BF-6C59-19B2-9534D88A1A7B}"/>
              </a:ext>
            </a:extLst>
          </p:cNvPr>
          <p:cNvSpPr/>
          <p:nvPr userDrawn="1"/>
        </p:nvSpPr>
        <p:spPr>
          <a:xfrm>
            <a:off x="323822" y="1415861"/>
            <a:ext cx="308837" cy="3088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sz="1600"/>
          </a:p>
        </p:txBody>
      </p:sp>
      <p:sp>
        <p:nvSpPr>
          <p:cNvPr id="22" name="Oval 21">
            <a:extLst>
              <a:ext uri="{FF2B5EF4-FFF2-40B4-BE49-F238E27FC236}">
                <a16:creationId xmlns:a16="http://schemas.microsoft.com/office/drawing/2014/main" id="{56BE69AD-8535-3826-DCF2-54CE0062A455}"/>
              </a:ext>
            </a:extLst>
          </p:cNvPr>
          <p:cNvSpPr/>
          <p:nvPr userDrawn="1"/>
        </p:nvSpPr>
        <p:spPr>
          <a:xfrm>
            <a:off x="323822" y="2852583"/>
            <a:ext cx="308837" cy="3088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sz="1600"/>
          </a:p>
        </p:txBody>
      </p:sp>
      <p:sp>
        <p:nvSpPr>
          <p:cNvPr id="23" name="Text Placeholder 12">
            <a:extLst>
              <a:ext uri="{FF2B5EF4-FFF2-40B4-BE49-F238E27FC236}">
                <a16:creationId xmlns:a16="http://schemas.microsoft.com/office/drawing/2014/main" id="{C568C87A-8D74-5334-A834-2E395E4D4990}"/>
              </a:ext>
            </a:extLst>
          </p:cNvPr>
          <p:cNvSpPr>
            <a:spLocks noGrp="1"/>
          </p:cNvSpPr>
          <p:nvPr>
            <p:ph type="body" sz="quarter" idx="11" hasCustomPrompt="1"/>
          </p:nvPr>
        </p:nvSpPr>
        <p:spPr>
          <a:xfrm>
            <a:off x="725283" y="1413639"/>
            <a:ext cx="11163396" cy="1086653"/>
          </a:xfrm>
        </p:spPr>
        <p:txBody>
          <a:bodyPr tIns="36000" bIns="36000">
            <a:noAutofit/>
          </a:bodyPr>
          <a:lstStyle>
            <a:lvl1pPr marL="0" indent="0">
              <a:lnSpc>
                <a:spcPct val="100000"/>
              </a:lnSpc>
              <a:buNone/>
              <a:defRPr sz="1800">
                <a:solidFill>
                  <a:schemeClr val="tx2"/>
                </a:solidFill>
                <a:latin typeface="+mn-lt"/>
              </a:defRPr>
            </a:lvl1pPr>
            <a:lvl5pPr>
              <a:defRPr/>
            </a:lvl5pPr>
          </a:lstStyle>
          <a:p>
            <a:pPr lvl="0"/>
            <a:r>
              <a:rPr lang="en-US" dirty="0"/>
              <a:t>Brief outline of the case study introduction here. Ensure font size is a good size (minimum 18pt if possible, 16pt smallest is acceptable).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(295 char)</a:t>
            </a:r>
          </a:p>
        </p:txBody>
      </p:sp>
      <p:sp>
        <p:nvSpPr>
          <p:cNvPr id="24" name="Rectangle: Rounded Corners 23">
            <a:extLst>
              <a:ext uri="{FF2B5EF4-FFF2-40B4-BE49-F238E27FC236}">
                <a16:creationId xmlns:a16="http://schemas.microsoft.com/office/drawing/2014/main" id="{02EFD8A1-C816-4647-7E7A-3B37082F83AE}"/>
              </a:ext>
            </a:extLst>
          </p:cNvPr>
          <p:cNvSpPr/>
          <p:nvPr userDrawn="1"/>
        </p:nvSpPr>
        <p:spPr>
          <a:xfrm>
            <a:off x="724205" y="4819637"/>
            <a:ext cx="1314727" cy="879178"/>
          </a:xfrm>
          <a:prstGeom prst="roundRect">
            <a:avLst>
              <a:gd name="adj" fmla="val 14691"/>
            </a:avLst>
          </a:prstGeom>
          <a:solidFill>
            <a:schemeClr val="tx1">
              <a:lumMod val="10000"/>
              <a:lumOff val="90000"/>
            </a:schemeClr>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tx1"/>
              </a:solidFill>
              <a:latin typeface="+mj-lt"/>
            </a:endParaRPr>
          </a:p>
        </p:txBody>
      </p:sp>
      <p:sp>
        <p:nvSpPr>
          <p:cNvPr id="25" name="Rectangle: Rounded Corners 24">
            <a:extLst>
              <a:ext uri="{FF2B5EF4-FFF2-40B4-BE49-F238E27FC236}">
                <a16:creationId xmlns:a16="http://schemas.microsoft.com/office/drawing/2014/main" id="{E43F6B83-18F2-8455-7FFC-1D989C5EE4FC}"/>
              </a:ext>
            </a:extLst>
          </p:cNvPr>
          <p:cNvSpPr/>
          <p:nvPr userDrawn="1"/>
        </p:nvSpPr>
        <p:spPr>
          <a:xfrm>
            <a:off x="2226123" y="4830940"/>
            <a:ext cx="898551" cy="879178"/>
          </a:xfrm>
          <a:prstGeom prst="roundRect">
            <a:avLst>
              <a:gd name="adj" fmla="val 18846"/>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i="0" dirty="0">
              <a:solidFill>
                <a:schemeClr val="tx2"/>
              </a:solidFill>
              <a:effectLst/>
            </a:endParaRPr>
          </a:p>
        </p:txBody>
      </p:sp>
      <p:sp>
        <p:nvSpPr>
          <p:cNvPr id="26" name="Text Placeholder 53">
            <a:extLst>
              <a:ext uri="{FF2B5EF4-FFF2-40B4-BE49-F238E27FC236}">
                <a16:creationId xmlns:a16="http://schemas.microsoft.com/office/drawing/2014/main" id="{09ECD29F-34AD-8557-91F8-EDAF25F02C7D}"/>
              </a:ext>
            </a:extLst>
          </p:cNvPr>
          <p:cNvSpPr>
            <a:spLocks noGrp="1"/>
          </p:cNvSpPr>
          <p:nvPr>
            <p:ph type="body" sz="quarter" idx="52" hasCustomPrompt="1"/>
          </p:nvPr>
        </p:nvSpPr>
        <p:spPr>
          <a:xfrm>
            <a:off x="825998" y="4977027"/>
            <a:ext cx="1099687" cy="480131"/>
          </a:xfrm>
        </p:spPr>
        <p:txBody>
          <a:bodyPr wrap="square">
            <a:spAutoFit/>
          </a:bodyPr>
          <a:lstStyle>
            <a:lvl1pPr marL="0" indent="0" algn="l">
              <a:buNone/>
              <a:defRPr sz="1400">
                <a:solidFill>
                  <a:schemeClr val="tx2"/>
                </a:solidFill>
                <a:latin typeface="Inter Medium" panose="02000503000000020004" pitchFamily="2" charset="0"/>
              </a:defRPr>
            </a:lvl1pPr>
          </a:lstStyle>
          <a:p>
            <a:pPr lvl="0"/>
            <a:r>
              <a:rPr lang="en-GB" dirty="0"/>
              <a:t>Title of category 2</a:t>
            </a:r>
          </a:p>
        </p:txBody>
      </p:sp>
      <p:sp>
        <p:nvSpPr>
          <p:cNvPr id="27" name="Text Placeholder 53">
            <a:extLst>
              <a:ext uri="{FF2B5EF4-FFF2-40B4-BE49-F238E27FC236}">
                <a16:creationId xmlns:a16="http://schemas.microsoft.com/office/drawing/2014/main" id="{60452781-CFE1-CF27-1E0D-19ECC8484D55}"/>
              </a:ext>
            </a:extLst>
          </p:cNvPr>
          <p:cNvSpPr>
            <a:spLocks noGrp="1"/>
          </p:cNvSpPr>
          <p:nvPr>
            <p:ph type="body" sz="quarter" idx="53" hasCustomPrompt="1"/>
          </p:nvPr>
        </p:nvSpPr>
        <p:spPr>
          <a:xfrm>
            <a:off x="2269027" y="4983201"/>
            <a:ext cx="823469" cy="480131"/>
          </a:xfrm>
        </p:spPr>
        <p:txBody>
          <a:bodyPr wrap="square">
            <a:spAutoFit/>
          </a:bodyPr>
          <a:lstStyle>
            <a:lvl1pPr marL="0" indent="0" algn="l">
              <a:buNone/>
              <a:defRPr sz="1400">
                <a:solidFill>
                  <a:schemeClr val="tx2"/>
                </a:solidFill>
                <a:latin typeface="Inter ExtraLight" panose="02000503000000020004" pitchFamily="2" charset="0"/>
              </a:defRPr>
            </a:lvl1pPr>
          </a:lstStyle>
          <a:p>
            <a:pPr lvl="0"/>
            <a:r>
              <a:rPr lang="en-GB" dirty="0"/>
              <a:t>Figure XX%</a:t>
            </a:r>
          </a:p>
        </p:txBody>
      </p:sp>
      <p:cxnSp>
        <p:nvCxnSpPr>
          <p:cNvPr id="29" name="Straight Connector 28">
            <a:extLst>
              <a:ext uri="{FF2B5EF4-FFF2-40B4-BE49-F238E27FC236}">
                <a16:creationId xmlns:a16="http://schemas.microsoft.com/office/drawing/2014/main" id="{3D140221-1B88-71A9-C2AE-59D85C8F019F}"/>
              </a:ext>
            </a:extLst>
          </p:cNvPr>
          <p:cNvCxnSpPr>
            <a:cxnSpLocks/>
            <a:stCxn id="30" idx="2"/>
          </p:cNvCxnSpPr>
          <p:nvPr userDrawn="1"/>
        </p:nvCxnSpPr>
        <p:spPr>
          <a:xfrm>
            <a:off x="3764852" y="3613859"/>
            <a:ext cx="19402" cy="1226601"/>
          </a:xfrm>
          <a:prstGeom prst="line">
            <a:avLst/>
          </a:prstGeom>
          <a:ln w="5715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4BAB9BB4-0CD4-004D-8C87-996BC4DF3A57}"/>
              </a:ext>
            </a:extLst>
          </p:cNvPr>
          <p:cNvSpPr/>
          <p:nvPr userDrawn="1"/>
        </p:nvSpPr>
        <p:spPr>
          <a:xfrm>
            <a:off x="3312277" y="2812048"/>
            <a:ext cx="905150" cy="801811"/>
          </a:xfrm>
          <a:prstGeom prst="roundRect">
            <a:avLst>
              <a:gd name="adj" fmla="val 20555"/>
            </a:avLst>
          </a:prstGeom>
          <a:solidFill>
            <a:schemeClr val="tx1">
              <a:lumMod val="10000"/>
              <a:lumOff val="90000"/>
            </a:schemeClr>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tx2"/>
              </a:solidFill>
              <a:latin typeface="+mj-lt"/>
            </a:endParaRPr>
          </a:p>
        </p:txBody>
      </p:sp>
      <p:sp>
        <p:nvSpPr>
          <p:cNvPr id="34" name="Rectangle: Rounded Corners 33">
            <a:extLst>
              <a:ext uri="{FF2B5EF4-FFF2-40B4-BE49-F238E27FC236}">
                <a16:creationId xmlns:a16="http://schemas.microsoft.com/office/drawing/2014/main" id="{1216857F-EDDD-F1F2-FCB0-05BB77E5359D}"/>
              </a:ext>
            </a:extLst>
          </p:cNvPr>
          <p:cNvSpPr/>
          <p:nvPr userDrawn="1"/>
        </p:nvSpPr>
        <p:spPr>
          <a:xfrm>
            <a:off x="3316009" y="3787571"/>
            <a:ext cx="898551" cy="879178"/>
          </a:xfrm>
          <a:prstGeom prst="roundRect">
            <a:avLst>
              <a:gd name="adj" fmla="val 18846"/>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i="0" dirty="0">
              <a:solidFill>
                <a:schemeClr val="tx2"/>
              </a:solidFill>
              <a:effectLst/>
            </a:endParaRPr>
          </a:p>
        </p:txBody>
      </p:sp>
      <p:sp>
        <p:nvSpPr>
          <p:cNvPr id="36" name="Text Placeholder 53">
            <a:extLst>
              <a:ext uri="{FF2B5EF4-FFF2-40B4-BE49-F238E27FC236}">
                <a16:creationId xmlns:a16="http://schemas.microsoft.com/office/drawing/2014/main" id="{DE6A3C9A-689A-C332-9A79-E12BF06B9CD2}"/>
              </a:ext>
            </a:extLst>
          </p:cNvPr>
          <p:cNvSpPr>
            <a:spLocks noGrp="1"/>
          </p:cNvSpPr>
          <p:nvPr>
            <p:ph type="body" sz="quarter" idx="54" hasCustomPrompt="1"/>
          </p:nvPr>
        </p:nvSpPr>
        <p:spPr>
          <a:xfrm>
            <a:off x="3369521" y="3043470"/>
            <a:ext cx="813695" cy="286232"/>
          </a:xfrm>
        </p:spPr>
        <p:txBody>
          <a:bodyPr wrap="square">
            <a:spAutoFit/>
          </a:bodyPr>
          <a:lstStyle>
            <a:lvl1pPr marL="0" indent="0" algn="l">
              <a:buNone/>
              <a:defRPr sz="1400">
                <a:solidFill>
                  <a:schemeClr val="tx2"/>
                </a:solidFill>
                <a:latin typeface="Inter Medium" panose="02000503000000020004" pitchFamily="2" charset="0"/>
              </a:defRPr>
            </a:lvl1pPr>
          </a:lstStyle>
          <a:p>
            <a:pPr lvl="0"/>
            <a:r>
              <a:rPr lang="en-GB" dirty="0"/>
              <a:t>Header</a:t>
            </a:r>
          </a:p>
        </p:txBody>
      </p:sp>
      <p:sp>
        <p:nvSpPr>
          <p:cNvPr id="37" name="Text Placeholder 53">
            <a:extLst>
              <a:ext uri="{FF2B5EF4-FFF2-40B4-BE49-F238E27FC236}">
                <a16:creationId xmlns:a16="http://schemas.microsoft.com/office/drawing/2014/main" id="{40968A74-122E-0EAB-5E94-8C971693B044}"/>
              </a:ext>
            </a:extLst>
          </p:cNvPr>
          <p:cNvSpPr>
            <a:spLocks noGrp="1"/>
          </p:cNvSpPr>
          <p:nvPr>
            <p:ph type="body" sz="quarter" idx="55" hasCustomPrompt="1"/>
          </p:nvPr>
        </p:nvSpPr>
        <p:spPr>
          <a:xfrm>
            <a:off x="3408333" y="3939832"/>
            <a:ext cx="731154" cy="480131"/>
          </a:xfrm>
        </p:spPr>
        <p:txBody>
          <a:bodyPr wrap="square">
            <a:spAutoFit/>
          </a:bodyPr>
          <a:lstStyle>
            <a:lvl1pPr marL="0" indent="0" algn="l">
              <a:buNone/>
              <a:defRPr sz="1400">
                <a:solidFill>
                  <a:schemeClr val="tx2"/>
                </a:solidFill>
                <a:latin typeface="Inter ExtraLight" panose="02000503000000020004" pitchFamily="2" charset="0"/>
              </a:defRPr>
            </a:lvl1pPr>
          </a:lstStyle>
          <a:p>
            <a:pPr lvl="0"/>
            <a:r>
              <a:rPr lang="en-GB" dirty="0"/>
              <a:t>Figure XX%</a:t>
            </a:r>
          </a:p>
        </p:txBody>
      </p:sp>
      <p:sp>
        <p:nvSpPr>
          <p:cNvPr id="38" name="Rectangle: Rounded Corners 37">
            <a:extLst>
              <a:ext uri="{FF2B5EF4-FFF2-40B4-BE49-F238E27FC236}">
                <a16:creationId xmlns:a16="http://schemas.microsoft.com/office/drawing/2014/main" id="{ADA5D267-729C-2900-0E6C-5078366C8DA4}"/>
              </a:ext>
            </a:extLst>
          </p:cNvPr>
          <p:cNvSpPr/>
          <p:nvPr userDrawn="1"/>
        </p:nvSpPr>
        <p:spPr>
          <a:xfrm>
            <a:off x="3318081" y="4830940"/>
            <a:ext cx="898551" cy="879178"/>
          </a:xfrm>
          <a:prstGeom prst="roundRect">
            <a:avLst>
              <a:gd name="adj" fmla="val 18846"/>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i="0" dirty="0">
              <a:solidFill>
                <a:schemeClr val="tx2"/>
              </a:solidFill>
              <a:effectLst/>
            </a:endParaRPr>
          </a:p>
        </p:txBody>
      </p:sp>
      <p:sp>
        <p:nvSpPr>
          <p:cNvPr id="39" name="Text Placeholder 53">
            <a:extLst>
              <a:ext uri="{FF2B5EF4-FFF2-40B4-BE49-F238E27FC236}">
                <a16:creationId xmlns:a16="http://schemas.microsoft.com/office/drawing/2014/main" id="{44BE42E0-EF39-840B-8799-99B5F38510E3}"/>
              </a:ext>
            </a:extLst>
          </p:cNvPr>
          <p:cNvSpPr>
            <a:spLocks noGrp="1"/>
          </p:cNvSpPr>
          <p:nvPr>
            <p:ph type="body" sz="quarter" idx="56" hasCustomPrompt="1"/>
          </p:nvPr>
        </p:nvSpPr>
        <p:spPr>
          <a:xfrm>
            <a:off x="3408333" y="4983201"/>
            <a:ext cx="731154" cy="480131"/>
          </a:xfrm>
        </p:spPr>
        <p:txBody>
          <a:bodyPr wrap="square">
            <a:spAutoFit/>
          </a:bodyPr>
          <a:lstStyle>
            <a:lvl1pPr marL="0" indent="0" algn="l">
              <a:buNone/>
              <a:defRPr sz="1400">
                <a:solidFill>
                  <a:schemeClr val="tx2"/>
                </a:solidFill>
                <a:latin typeface="Inter ExtraLight" panose="02000503000000020004" pitchFamily="2" charset="0"/>
              </a:defRPr>
            </a:lvl1pPr>
          </a:lstStyle>
          <a:p>
            <a:pPr lvl="0"/>
            <a:r>
              <a:rPr lang="en-GB" dirty="0"/>
              <a:t>Figure XX%</a:t>
            </a:r>
          </a:p>
        </p:txBody>
      </p:sp>
      <p:cxnSp>
        <p:nvCxnSpPr>
          <p:cNvPr id="40" name="Straight Connector 39">
            <a:extLst>
              <a:ext uri="{FF2B5EF4-FFF2-40B4-BE49-F238E27FC236}">
                <a16:creationId xmlns:a16="http://schemas.microsoft.com/office/drawing/2014/main" id="{E1077A6E-F6A2-C61D-97D0-0B2068CEB531}"/>
              </a:ext>
            </a:extLst>
          </p:cNvPr>
          <p:cNvCxnSpPr>
            <a:cxnSpLocks/>
            <a:stCxn id="41" idx="2"/>
          </p:cNvCxnSpPr>
          <p:nvPr userDrawn="1"/>
        </p:nvCxnSpPr>
        <p:spPr>
          <a:xfrm>
            <a:off x="4856190" y="3613859"/>
            <a:ext cx="23932" cy="1226601"/>
          </a:xfrm>
          <a:prstGeom prst="line">
            <a:avLst/>
          </a:prstGeom>
          <a:ln w="5715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32EA970A-B80B-8A1E-A3A4-2A7C9EF8865A}"/>
              </a:ext>
            </a:extLst>
          </p:cNvPr>
          <p:cNvSpPr/>
          <p:nvPr userDrawn="1"/>
        </p:nvSpPr>
        <p:spPr>
          <a:xfrm>
            <a:off x="4403615" y="2812048"/>
            <a:ext cx="905150" cy="801811"/>
          </a:xfrm>
          <a:prstGeom prst="roundRect">
            <a:avLst>
              <a:gd name="adj" fmla="val 20555"/>
            </a:avLst>
          </a:prstGeom>
          <a:solidFill>
            <a:schemeClr val="tx1">
              <a:lumMod val="10000"/>
              <a:lumOff val="90000"/>
            </a:schemeClr>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tx2"/>
              </a:solidFill>
              <a:latin typeface="+mj-lt"/>
            </a:endParaRPr>
          </a:p>
        </p:txBody>
      </p:sp>
      <p:sp>
        <p:nvSpPr>
          <p:cNvPr id="42" name="Rectangle: Rounded Corners 41">
            <a:extLst>
              <a:ext uri="{FF2B5EF4-FFF2-40B4-BE49-F238E27FC236}">
                <a16:creationId xmlns:a16="http://schemas.microsoft.com/office/drawing/2014/main" id="{2E20D1AD-F9C2-B6C8-5A4E-14BDC1C74F21}"/>
              </a:ext>
            </a:extLst>
          </p:cNvPr>
          <p:cNvSpPr/>
          <p:nvPr userDrawn="1"/>
        </p:nvSpPr>
        <p:spPr>
          <a:xfrm>
            <a:off x="4405895" y="3787571"/>
            <a:ext cx="898551" cy="879178"/>
          </a:xfrm>
          <a:prstGeom prst="roundRect">
            <a:avLst>
              <a:gd name="adj" fmla="val 18846"/>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i="0" dirty="0">
              <a:solidFill>
                <a:schemeClr val="tx2"/>
              </a:solidFill>
              <a:effectLst/>
            </a:endParaRPr>
          </a:p>
        </p:txBody>
      </p:sp>
      <p:sp>
        <p:nvSpPr>
          <p:cNvPr id="44" name="Text Placeholder 53">
            <a:extLst>
              <a:ext uri="{FF2B5EF4-FFF2-40B4-BE49-F238E27FC236}">
                <a16:creationId xmlns:a16="http://schemas.microsoft.com/office/drawing/2014/main" id="{5C5830F6-6D4C-02B0-CC2F-106C7A1A9A8A}"/>
              </a:ext>
            </a:extLst>
          </p:cNvPr>
          <p:cNvSpPr>
            <a:spLocks noGrp="1"/>
          </p:cNvSpPr>
          <p:nvPr>
            <p:ph type="body" sz="quarter" idx="57" hasCustomPrompt="1"/>
          </p:nvPr>
        </p:nvSpPr>
        <p:spPr>
          <a:xfrm>
            <a:off x="4455297" y="3043470"/>
            <a:ext cx="813695" cy="286232"/>
          </a:xfrm>
        </p:spPr>
        <p:txBody>
          <a:bodyPr wrap="square">
            <a:spAutoFit/>
          </a:bodyPr>
          <a:lstStyle>
            <a:lvl1pPr marL="0" indent="0" algn="l">
              <a:buNone/>
              <a:defRPr sz="1400">
                <a:solidFill>
                  <a:schemeClr val="tx2"/>
                </a:solidFill>
                <a:latin typeface="Inter Medium" panose="02000503000000020004" pitchFamily="2" charset="0"/>
              </a:defRPr>
            </a:lvl1pPr>
          </a:lstStyle>
          <a:p>
            <a:pPr lvl="0"/>
            <a:r>
              <a:rPr lang="en-GB" dirty="0"/>
              <a:t>Header</a:t>
            </a:r>
          </a:p>
        </p:txBody>
      </p:sp>
      <p:sp>
        <p:nvSpPr>
          <p:cNvPr id="67" name="Text Placeholder 53">
            <a:extLst>
              <a:ext uri="{FF2B5EF4-FFF2-40B4-BE49-F238E27FC236}">
                <a16:creationId xmlns:a16="http://schemas.microsoft.com/office/drawing/2014/main" id="{2E2101BF-3206-CEC3-88B3-31B4B18AEEB9}"/>
              </a:ext>
            </a:extLst>
          </p:cNvPr>
          <p:cNvSpPr>
            <a:spLocks noGrp="1"/>
          </p:cNvSpPr>
          <p:nvPr>
            <p:ph type="body" sz="quarter" idx="58" hasCustomPrompt="1"/>
          </p:nvPr>
        </p:nvSpPr>
        <p:spPr>
          <a:xfrm>
            <a:off x="4473647" y="3939832"/>
            <a:ext cx="776184" cy="480131"/>
          </a:xfrm>
        </p:spPr>
        <p:txBody>
          <a:bodyPr wrap="square">
            <a:spAutoFit/>
          </a:bodyPr>
          <a:lstStyle>
            <a:lvl1pPr marL="0" indent="0" algn="l">
              <a:buNone/>
              <a:defRPr sz="1400">
                <a:solidFill>
                  <a:schemeClr val="tx2"/>
                </a:solidFill>
                <a:latin typeface="Inter ExtraLight" panose="02000503000000020004" pitchFamily="2" charset="0"/>
              </a:defRPr>
            </a:lvl1pPr>
          </a:lstStyle>
          <a:p>
            <a:pPr lvl="0"/>
            <a:r>
              <a:rPr lang="en-GB" dirty="0"/>
              <a:t>Figure XX%</a:t>
            </a:r>
          </a:p>
        </p:txBody>
      </p:sp>
      <p:sp>
        <p:nvSpPr>
          <p:cNvPr id="68" name="Rectangle: Rounded Corners 67">
            <a:extLst>
              <a:ext uri="{FF2B5EF4-FFF2-40B4-BE49-F238E27FC236}">
                <a16:creationId xmlns:a16="http://schemas.microsoft.com/office/drawing/2014/main" id="{A6C62AF1-11B7-F328-C623-4BCC1002334C}"/>
              </a:ext>
            </a:extLst>
          </p:cNvPr>
          <p:cNvSpPr/>
          <p:nvPr userDrawn="1"/>
        </p:nvSpPr>
        <p:spPr>
          <a:xfrm>
            <a:off x="4406931" y="4830940"/>
            <a:ext cx="898551" cy="879178"/>
          </a:xfrm>
          <a:prstGeom prst="roundRect">
            <a:avLst>
              <a:gd name="adj" fmla="val 18846"/>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i="0" dirty="0">
              <a:solidFill>
                <a:schemeClr val="tx2"/>
              </a:solidFill>
              <a:effectLst/>
            </a:endParaRPr>
          </a:p>
        </p:txBody>
      </p:sp>
      <p:sp>
        <p:nvSpPr>
          <p:cNvPr id="69" name="Text Placeholder 53">
            <a:extLst>
              <a:ext uri="{FF2B5EF4-FFF2-40B4-BE49-F238E27FC236}">
                <a16:creationId xmlns:a16="http://schemas.microsoft.com/office/drawing/2014/main" id="{81BF763F-13E4-C05D-A784-A774535C37DF}"/>
              </a:ext>
            </a:extLst>
          </p:cNvPr>
          <p:cNvSpPr>
            <a:spLocks noGrp="1"/>
          </p:cNvSpPr>
          <p:nvPr>
            <p:ph type="body" sz="quarter" idx="59" hasCustomPrompt="1"/>
          </p:nvPr>
        </p:nvSpPr>
        <p:spPr>
          <a:xfrm>
            <a:off x="4473647" y="4983201"/>
            <a:ext cx="776184" cy="480131"/>
          </a:xfrm>
        </p:spPr>
        <p:txBody>
          <a:bodyPr wrap="square">
            <a:spAutoFit/>
          </a:bodyPr>
          <a:lstStyle>
            <a:lvl1pPr marL="0" indent="0" algn="l">
              <a:buNone/>
              <a:defRPr sz="1400">
                <a:solidFill>
                  <a:schemeClr val="tx2"/>
                </a:solidFill>
                <a:latin typeface="Inter ExtraLight" panose="02000503000000020004" pitchFamily="2" charset="0"/>
              </a:defRPr>
            </a:lvl1pPr>
          </a:lstStyle>
          <a:p>
            <a:pPr lvl="0"/>
            <a:r>
              <a:rPr lang="en-GB" dirty="0"/>
              <a:t>Figure XX%</a:t>
            </a:r>
          </a:p>
        </p:txBody>
      </p:sp>
      <p:cxnSp>
        <p:nvCxnSpPr>
          <p:cNvPr id="70" name="Straight Connector 69">
            <a:extLst>
              <a:ext uri="{FF2B5EF4-FFF2-40B4-BE49-F238E27FC236}">
                <a16:creationId xmlns:a16="http://schemas.microsoft.com/office/drawing/2014/main" id="{5FAE0420-51EA-CE4D-8539-236C26E0EEDD}"/>
              </a:ext>
            </a:extLst>
          </p:cNvPr>
          <p:cNvCxnSpPr>
            <a:cxnSpLocks/>
            <a:stCxn id="71" idx="2"/>
          </p:cNvCxnSpPr>
          <p:nvPr userDrawn="1"/>
        </p:nvCxnSpPr>
        <p:spPr>
          <a:xfrm flipH="1">
            <a:off x="5945056" y="3613859"/>
            <a:ext cx="2471" cy="1226601"/>
          </a:xfrm>
          <a:prstGeom prst="line">
            <a:avLst/>
          </a:prstGeom>
          <a:ln w="5715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71" name="Rectangle: Rounded Corners 70">
            <a:extLst>
              <a:ext uri="{FF2B5EF4-FFF2-40B4-BE49-F238E27FC236}">
                <a16:creationId xmlns:a16="http://schemas.microsoft.com/office/drawing/2014/main" id="{F3C58530-EC74-D696-AD5B-CD7D9777D488}"/>
              </a:ext>
            </a:extLst>
          </p:cNvPr>
          <p:cNvSpPr/>
          <p:nvPr userDrawn="1"/>
        </p:nvSpPr>
        <p:spPr>
          <a:xfrm>
            <a:off x="5494952" y="2812048"/>
            <a:ext cx="905150" cy="801811"/>
          </a:xfrm>
          <a:prstGeom prst="roundRect">
            <a:avLst>
              <a:gd name="adj" fmla="val 20555"/>
            </a:avLst>
          </a:prstGeom>
          <a:solidFill>
            <a:schemeClr val="tx1">
              <a:lumMod val="10000"/>
              <a:lumOff val="90000"/>
            </a:schemeClr>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tx2"/>
              </a:solidFill>
              <a:latin typeface="+mj-lt"/>
            </a:endParaRPr>
          </a:p>
        </p:txBody>
      </p:sp>
      <p:sp>
        <p:nvSpPr>
          <p:cNvPr id="72" name="Rectangle: Rounded Corners 71">
            <a:extLst>
              <a:ext uri="{FF2B5EF4-FFF2-40B4-BE49-F238E27FC236}">
                <a16:creationId xmlns:a16="http://schemas.microsoft.com/office/drawing/2014/main" id="{4BD7AEEA-4898-26B2-A84C-992CCF25EF56}"/>
              </a:ext>
            </a:extLst>
          </p:cNvPr>
          <p:cNvSpPr/>
          <p:nvPr userDrawn="1"/>
        </p:nvSpPr>
        <p:spPr>
          <a:xfrm>
            <a:off x="5495780" y="3787571"/>
            <a:ext cx="898551" cy="879178"/>
          </a:xfrm>
          <a:prstGeom prst="roundRect">
            <a:avLst>
              <a:gd name="adj" fmla="val 18846"/>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i="0" dirty="0">
              <a:solidFill>
                <a:schemeClr val="tx2"/>
              </a:solidFill>
              <a:effectLst/>
            </a:endParaRPr>
          </a:p>
        </p:txBody>
      </p:sp>
      <p:sp>
        <p:nvSpPr>
          <p:cNvPr id="73" name="Text Placeholder 53">
            <a:extLst>
              <a:ext uri="{FF2B5EF4-FFF2-40B4-BE49-F238E27FC236}">
                <a16:creationId xmlns:a16="http://schemas.microsoft.com/office/drawing/2014/main" id="{94B8CBCA-CC38-F706-93FC-AE545EA3D597}"/>
              </a:ext>
            </a:extLst>
          </p:cNvPr>
          <p:cNvSpPr>
            <a:spLocks noGrp="1"/>
          </p:cNvSpPr>
          <p:nvPr>
            <p:ph type="body" sz="quarter" idx="60" hasCustomPrompt="1"/>
          </p:nvPr>
        </p:nvSpPr>
        <p:spPr>
          <a:xfrm>
            <a:off x="5541072" y="3043470"/>
            <a:ext cx="813695" cy="286232"/>
          </a:xfrm>
        </p:spPr>
        <p:txBody>
          <a:bodyPr wrap="square">
            <a:spAutoFit/>
          </a:bodyPr>
          <a:lstStyle>
            <a:lvl1pPr marL="0" indent="0" algn="l">
              <a:buNone/>
              <a:defRPr sz="1400">
                <a:solidFill>
                  <a:schemeClr val="tx2"/>
                </a:solidFill>
                <a:latin typeface="Inter Medium" panose="02000503000000020004" pitchFamily="2" charset="0"/>
              </a:defRPr>
            </a:lvl1pPr>
          </a:lstStyle>
          <a:p>
            <a:pPr lvl="0"/>
            <a:r>
              <a:rPr lang="en-GB" dirty="0"/>
              <a:t>Header</a:t>
            </a:r>
          </a:p>
        </p:txBody>
      </p:sp>
      <p:sp>
        <p:nvSpPr>
          <p:cNvPr id="74" name="Text Placeholder 53">
            <a:extLst>
              <a:ext uri="{FF2B5EF4-FFF2-40B4-BE49-F238E27FC236}">
                <a16:creationId xmlns:a16="http://schemas.microsoft.com/office/drawing/2014/main" id="{41144B0B-7E03-5C6A-DF9F-EB863101D604}"/>
              </a:ext>
            </a:extLst>
          </p:cNvPr>
          <p:cNvSpPr>
            <a:spLocks noGrp="1"/>
          </p:cNvSpPr>
          <p:nvPr>
            <p:ph type="body" sz="quarter" idx="61" hasCustomPrompt="1"/>
          </p:nvPr>
        </p:nvSpPr>
        <p:spPr>
          <a:xfrm>
            <a:off x="5554475" y="3939832"/>
            <a:ext cx="798813" cy="480131"/>
          </a:xfrm>
        </p:spPr>
        <p:txBody>
          <a:bodyPr wrap="square">
            <a:spAutoFit/>
          </a:bodyPr>
          <a:lstStyle>
            <a:lvl1pPr marL="0" indent="0" algn="l">
              <a:buNone/>
              <a:defRPr sz="1400">
                <a:solidFill>
                  <a:schemeClr val="tx2"/>
                </a:solidFill>
                <a:latin typeface="Inter ExtraLight" panose="02000503000000020004" pitchFamily="2" charset="0"/>
              </a:defRPr>
            </a:lvl1pPr>
          </a:lstStyle>
          <a:p>
            <a:pPr lvl="0"/>
            <a:r>
              <a:rPr lang="en-GB" dirty="0"/>
              <a:t>Figure XX%</a:t>
            </a:r>
          </a:p>
        </p:txBody>
      </p:sp>
      <p:sp>
        <p:nvSpPr>
          <p:cNvPr id="75" name="Rectangle: Rounded Corners 74">
            <a:extLst>
              <a:ext uri="{FF2B5EF4-FFF2-40B4-BE49-F238E27FC236}">
                <a16:creationId xmlns:a16="http://schemas.microsoft.com/office/drawing/2014/main" id="{60BD4F42-A2E7-14D1-3168-8CEA2DC25E8C}"/>
              </a:ext>
            </a:extLst>
          </p:cNvPr>
          <p:cNvSpPr/>
          <p:nvPr userDrawn="1"/>
        </p:nvSpPr>
        <p:spPr>
          <a:xfrm>
            <a:off x="5495780" y="4830940"/>
            <a:ext cx="898551" cy="879178"/>
          </a:xfrm>
          <a:prstGeom prst="roundRect">
            <a:avLst>
              <a:gd name="adj" fmla="val 18846"/>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i="0" dirty="0">
              <a:solidFill>
                <a:schemeClr val="tx2"/>
              </a:solidFill>
              <a:effectLst/>
            </a:endParaRPr>
          </a:p>
        </p:txBody>
      </p:sp>
      <p:sp>
        <p:nvSpPr>
          <p:cNvPr id="79" name="Text Placeholder 53">
            <a:extLst>
              <a:ext uri="{FF2B5EF4-FFF2-40B4-BE49-F238E27FC236}">
                <a16:creationId xmlns:a16="http://schemas.microsoft.com/office/drawing/2014/main" id="{8B5F9E09-3350-CCBA-E0CF-27F6A89A2AFD}"/>
              </a:ext>
            </a:extLst>
          </p:cNvPr>
          <p:cNvSpPr>
            <a:spLocks noGrp="1"/>
          </p:cNvSpPr>
          <p:nvPr>
            <p:ph type="body" sz="quarter" idx="62" hasCustomPrompt="1"/>
          </p:nvPr>
        </p:nvSpPr>
        <p:spPr>
          <a:xfrm>
            <a:off x="5554475" y="4983201"/>
            <a:ext cx="798813" cy="480131"/>
          </a:xfrm>
        </p:spPr>
        <p:txBody>
          <a:bodyPr wrap="square">
            <a:spAutoFit/>
          </a:bodyPr>
          <a:lstStyle>
            <a:lvl1pPr marL="0" indent="0" algn="l">
              <a:buNone/>
              <a:defRPr sz="1400">
                <a:solidFill>
                  <a:schemeClr val="tx2"/>
                </a:solidFill>
                <a:latin typeface="Inter ExtraLight" panose="02000503000000020004" pitchFamily="2" charset="0"/>
              </a:defRPr>
            </a:lvl1pPr>
          </a:lstStyle>
          <a:p>
            <a:pPr lvl="0"/>
            <a:r>
              <a:rPr lang="en-GB" dirty="0"/>
              <a:t>Figure XX%</a:t>
            </a:r>
          </a:p>
        </p:txBody>
      </p:sp>
      <p:sp>
        <p:nvSpPr>
          <p:cNvPr id="80" name="Text Placeholder 27">
            <a:extLst>
              <a:ext uri="{FF2B5EF4-FFF2-40B4-BE49-F238E27FC236}">
                <a16:creationId xmlns:a16="http://schemas.microsoft.com/office/drawing/2014/main" id="{A46A432E-6AD7-7F05-1C2C-F9C66D360777}"/>
              </a:ext>
            </a:extLst>
          </p:cNvPr>
          <p:cNvSpPr>
            <a:spLocks noGrp="1"/>
          </p:cNvSpPr>
          <p:nvPr>
            <p:ph type="body" sz="quarter" idx="63" hasCustomPrompt="1"/>
          </p:nvPr>
        </p:nvSpPr>
        <p:spPr>
          <a:xfrm>
            <a:off x="7610100" y="2827381"/>
            <a:ext cx="1299874" cy="399788"/>
          </a:xfrm>
        </p:spPr>
        <p:txBody>
          <a:bodyPr>
            <a:noAutofit/>
          </a:bodyPr>
          <a:lstStyle>
            <a:lvl1pPr marL="0" indent="0">
              <a:lnSpc>
                <a:spcPct val="100000"/>
              </a:lnSpc>
              <a:buNone/>
              <a:defRPr sz="1800">
                <a:solidFill>
                  <a:schemeClr val="accent1"/>
                </a:solidFill>
                <a:latin typeface="Inter SemiBold" panose="02000503000000020004" pitchFamily="2" charset="0"/>
              </a:defRPr>
            </a:lvl1pPr>
            <a:lvl5pPr>
              <a:defRPr/>
            </a:lvl5pPr>
          </a:lstStyle>
          <a:p>
            <a:pPr lvl="0"/>
            <a:r>
              <a:rPr lang="en-US" dirty="0"/>
              <a:t>Results</a:t>
            </a:r>
            <a:endParaRPr lang="en-GB" dirty="0"/>
          </a:p>
        </p:txBody>
      </p:sp>
      <p:cxnSp>
        <p:nvCxnSpPr>
          <p:cNvPr id="81" name="Straight Connector 80">
            <a:extLst>
              <a:ext uri="{FF2B5EF4-FFF2-40B4-BE49-F238E27FC236}">
                <a16:creationId xmlns:a16="http://schemas.microsoft.com/office/drawing/2014/main" id="{18BAA45A-A10D-3897-3844-1F24BC6F9957}"/>
              </a:ext>
            </a:extLst>
          </p:cNvPr>
          <p:cNvCxnSpPr>
            <a:cxnSpLocks/>
          </p:cNvCxnSpPr>
          <p:nvPr userDrawn="1"/>
        </p:nvCxnSpPr>
        <p:spPr>
          <a:xfrm>
            <a:off x="7364150" y="2991960"/>
            <a:ext cx="0" cy="4372727"/>
          </a:xfrm>
          <a:prstGeom prst="line">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316E80E3-DE52-4795-71CB-25FD98DF75B5}"/>
              </a:ext>
            </a:extLst>
          </p:cNvPr>
          <p:cNvSpPr/>
          <p:nvPr userDrawn="1"/>
        </p:nvSpPr>
        <p:spPr>
          <a:xfrm>
            <a:off x="7209480" y="2852583"/>
            <a:ext cx="308837" cy="3088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sz="1600"/>
          </a:p>
        </p:txBody>
      </p:sp>
      <p:grpSp>
        <p:nvGrpSpPr>
          <p:cNvPr id="83" name="Group 82">
            <a:extLst>
              <a:ext uri="{FF2B5EF4-FFF2-40B4-BE49-F238E27FC236}">
                <a16:creationId xmlns:a16="http://schemas.microsoft.com/office/drawing/2014/main" id="{71747C59-9348-AA8D-0CAA-A0F2D5350CB8}"/>
              </a:ext>
            </a:extLst>
          </p:cNvPr>
          <p:cNvGrpSpPr/>
          <p:nvPr userDrawn="1"/>
        </p:nvGrpSpPr>
        <p:grpSpPr>
          <a:xfrm>
            <a:off x="6931059" y="3350493"/>
            <a:ext cx="6677814" cy="2352168"/>
            <a:chOff x="6113253" y="3588728"/>
            <a:chExt cx="7071212" cy="1943172"/>
          </a:xfrm>
        </p:grpSpPr>
        <p:sp>
          <p:nvSpPr>
            <p:cNvPr id="84" name="Rectangle: Rounded Corners 83">
              <a:extLst>
                <a:ext uri="{FF2B5EF4-FFF2-40B4-BE49-F238E27FC236}">
                  <a16:creationId xmlns:a16="http://schemas.microsoft.com/office/drawing/2014/main" id="{FCC20F9B-0524-D635-FBD3-B2C6D4759D4B}"/>
                </a:ext>
              </a:extLst>
            </p:cNvPr>
            <p:cNvSpPr/>
            <p:nvPr/>
          </p:nvSpPr>
          <p:spPr>
            <a:xfrm>
              <a:off x="6113253" y="3588728"/>
              <a:ext cx="7071212" cy="414373"/>
            </a:xfrm>
            <a:prstGeom prst="roundRect">
              <a:avLst>
                <a:gd name="adj" fmla="val 17676"/>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36000" bIns="45720" rtlCol="0" anchor="ctr"/>
            <a:lstStyle/>
            <a:p>
              <a:pPr>
                <a:defRPr/>
              </a:pPr>
              <a:endParaRPr kumimoji="0" lang="en-US" sz="1200" b="0" i="0" u="none" strike="noStrike" kern="1200" cap="none" spc="0" normalizeH="0" baseline="0" noProof="0" dirty="0">
                <a:ln>
                  <a:noFill/>
                </a:ln>
                <a:solidFill>
                  <a:schemeClr val="tx1"/>
                </a:solidFill>
                <a:effectLst/>
                <a:uLnTx/>
                <a:uFillTx/>
                <a:latin typeface="Inter ExtraLight" panose="02000503000000020004" pitchFamily="2" charset="0"/>
              </a:endParaRPr>
            </a:p>
          </p:txBody>
        </p:sp>
        <p:sp>
          <p:nvSpPr>
            <p:cNvPr id="85" name="Rectangle: Rounded Corners 84">
              <a:extLst>
                <a:ext uri="{FF2B5EF4-FFF2-40B4-BE49-F238E27FC236}">
                  <a16:creationId xmlns:a16="http://schemas.microsoft.com/office/drawing/2014/main" id="{6A463800-604C-34F8-CA48-8692B0F7018A}"/>
                </a:ext>
              </a:extLst>
            </p:cNvPr>
            <p:cNvSpPr/>
            <p:nvPr userDrawn="1"/>
          </p:nvSpPr>
          <p:spPr>
            <a:xfrm>
              <a:off x="6113253" y="5117527"/>
              <a:ext cx="7071212" cy="414373"/>
            </a:xfrm>
            <a:prstGeom prst="roundRect">
              <a:avLst>
                <a:gd name="adj" fmla="val 17676"/>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36000" bIns="45720" rtlCol="0" anchor="ctr"/>
            <a:lstStyle/>
            <a:p>
              <a:pPr>
                <a:defRPr/>
              </a:pPr>
              <a:endParaRPr kumimoji="0" lang="en-US" sz="1200" b="0" i="0" u="none" strike="noStrike" kern="1200" cap="none" spc="0" normalizeH="0" baseline="0" noProof="0" dirty="0">
                <a:ln>
                  <a:noFill/>
                </a:ln>
                <a:solidFill>
                  <a:schemeClr val="tx1"/>
                </a:solidFill>
                <a:effectLst/>
                <a:uLnTx/>
                <a:uFillTx/>
                <a:latin typeface="Inter ExtraLight" panose="02000503000000020004" pitchFamily="2" charset="0"/>
              </a:endParaRPr>
            </a:p>
          </p:txBody>
        </p:sp>
        <p:sp>
          <p:nvSpPr>
            <p:cNvPr id="86" name="Rectangle: Rounded Corners 85">
              <a:extLst>
                <a:ext uri="{FF2B5EF4-FFF2-40B4-BE49-F238E27FC236}">
                  <a16:creationId xmlns:a16="http://schemas.microsoft.com/office/drawing/2014/main" id="{730CF828-97E2-FCA5-1B4E-8A5F85958556}"/>
                </a:ext>
              </a:extLst>
            </p:cNvPr>
            <p:cNvSpPr/>
            <p:nvPr userDrawn="1"/>
          </p:nvSpPr>
          <p:spPr>
            <a:xfrm>
              <a:off x="6113253" y="4607927"/>
              <a:ext cx="7071212" cy="414373"/>
            </a:xfrm>
            <a:prstGeom prst="roundRect">
              <a:avLst>
                <a:gd name="adj" fmla="val 17676"/>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36000" bIns="45720" rtlCol="0" anchor="ctr"/>
            <a:lstStyle/>
            <a:p>
              <a:pPr>
                <a:defRPr/>
              </a:pPr>
              <a:endParaRPr kumimoji="0" lang="en-US" sz="1200" b="0" i="0" u="none" strike="noStrike" kern="1200" cap="none" spc="0" normalizeH="0" baseline="0" noProof="0" dirty="0">
                <a:ln>
                  <a:noFill/>
                </a:ln>
                <a:solidFill>
                  <a:schemeClr val="tx1"/>
                </a:solidFill>
                <a:effectLst/>
                <a:uLnTx/>
                <a:uFillTx/>
                <a:latin typeface="Inter ExtraLight" panose="02000503000000020004" pitchFamily="2" charset="0"/>
              </a:endParaRPr>
            </a:p>
          </p:txBody>
        </p:sp>
        <p:sp>
          <p:nvSpPr>
            <p:cNvPr id="87" name="Rectangle: Rounded Corners 86">
              <a:extLst>
                <a:ext uri="{FF2B5EF4-FFF2-40B4-BE49-F238E27FC236}">
                  <a16:creationId xmlns:a16="http://schemas.microsoft.com/office/drawing/2014/main" id="{3A19D731-408B-15D4-DEE6-8596D8C2AD09}"/>
                </a:ext>
              </a:extLst>
            </p:cNvPr>
            <p:cNvSpPr/>
            <p:nvPr userDrawn="1"/>
          </p:nvSpPr>
          <p:spPr>
            <a:xfrm>
              <a:off x="6113253" y="4098327"/>
              <a:ext cx="7071212" cy="414373"/>
            </a:xfrm>
            <a:prstGeom prst="roundRect">
              <a:avLst>
                <a:gd name="adj" fmla="val 17676"/>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36000" bIns="45720" rtlCol="0" anchor="ctr"/>
            <a:lstStyle/>
            <a:p>
              <a:pPr>
                <a:defRPr/>
              </a:pPr>
              <a:endParaRPr kumimoji="0" lang="en-US" sz="1200" b="0" i="0" u="none" strike="noStrike" kern="1200" cap="none" spc="0" normalizeH="0" baseline="0" noProof="0" dirty="0">
                <a:ln>
                  <a:noFill/>
                </a:ln>
                <a:solidFill>
                  <a:schemeClr val="tx1"/>
                </a:solidFill>
                <a:effectLst/>
                <a:uLnTx/>
                <a:uFillTx/>
                <a:latin typeface="Inter ExtraLight" panose="02000503000000020004" pitchFamily="2" charset="0"/>
              </a:endParaRPr>
            </a:p>
          </p:txBody>
        </p:sp>
      </p:grpSp>
      <p:sp>
        <p:nvSpPr>
          <p:cNvPr id="88" name="Text Placeholder 3">
            <a:extLst>
              <a:ext uri="{FF2B5EF4-FFF2-40B4-BE49-F238E27FC236}">
                <a16:creationId xmlns:a16="http://schemas.microsoft.com/office/drawing/2014/main" id="{2CC659E5-2517-C310-A54F-9C157916FA2D}"/>
              </a:ext>
            </a:extLst>
          </p:cNvPr>
          <p:cNvSpPr>
            <a:spLocks noGrp="1"/>
          </p:cNvSpPr>
          <p:nvPr>
            <p:ph type="body" sz="quarter" idx="40" hasCustomPrompt="1"/>
          </p:nvPr>
        </p:nvSpPr>
        <p:spPr>
          <a:xfrm>
            <a:off x="6999575" y="3431166"/>
            <a:ext cx="4894681" cy="340244"/>
          </a:xfrm>
        </p:spPr>
        <p:txBody>
          <a:bodyPr>
            <a:noAutofit/>
          </a:bodyPr>
          <a:lstStyle>
            <a:lvl1pPr marL="0" indent="0">
              <a:lnSpc>
                <a:spcPct val="100000"/>
              </a:lnSpc>
              <a:spcBef>
                <a:spcPts val="0"/>
              </a:spcBef>
              <a:buNone/>
              <a:defRPr sz="1800">
                <a:solidFill>
                  <a:schemeClr val="tx2"/>
                </a:solidFill>
                <a:latin typeface="+mn-lt"/>
              </a:defRPr>
            </a:lvl1pPr>
          </a:lstStyle>
          <a:p>
            <a:pPr lvl="0"/>
            <a:r>
              <a:rPr lang="en-US" dirty="0"/>
              <a:t>Brief outline of the first result (34 chars)</a:t>
            </a:r>
          </a:p>
        </p:txBody>
      </p:sp>
      <p:sp>
        <p:nvSpPr>
          <p:cNvPr id="89" name="Text Placeholder 3">
            <a:extLst>
              <a:ext uri="{FF2B5EF4-FFF2-40B4-BE49-F238E27FC236}">
                <a16:creationId xmlns:a16="http://schemas.microsoft.com/office/drawing/2014/main" id="{C18C50CE-34BA-4337-37D3-475B0364E980}"/>
              </a:ext>
            </a:extLst>
          </p:cNvPr>
          <p:cNvSpPr>
            <a:spLocks noGrp="1"/>
          </p:cNvSpPr>
          <p:nvPr>
            <p:ph type="body" sz="quarter" idx="64" hasCustomPrompt="1"/>
          </p:nvPr>
        </p:nvSpPr>
        <p:spPr>
          <a:xfrm>
            <a:off x="6999575" y="4045524"/>
            <a:ext cx="4894681" cy="340244"/>
          </a:xfrm>
        </p:spPr>
        <p:txBody>
          <a:bodyPr>
            <a:noAutofit/>
          </a:bodyPr>
          <a:lstStyle>
            <a:lvl1pPr marL="0" indent="0">
              <a:lnSpc>
                <a:spcPct val="100000"/>
              </a:lnSpc>
              <a:spcBef>
                <a:spcPts val="0"/>
              </a:spcBef>
              <a:buNone/>
              <a:defRPr sz="1800">
                <a:solidFill>
                  <a:schemeClr val="tx2"/>
                </a:solidFill>
                <a:latin typeface="+mn-lt"/>
              </a:defRPr>
            </a:lvl1pPr>
          </a:lstStyle>
          <a:p>
            <a:pPr lvl="0"/>
            <a:r>
              <a:rPr lang="en-US" dirty="0"/>
              <a:t>Brief outline of the first result (34 chars)</a:t>
            </a:r>
          </a:p>
        </p:txBody>
      </p:sp>
      <p:sp>
        <p:nvSpPr>
          <p:cNvPr id="90" name="Text Placeholder 3">
            <a:extLst>
              <a:ext uri="{FF2B5EF4-FFF2-40B4-BE49-F238E27FC236}">
                <a16:creationId xmlns:a16="http://schemas.microsoft.com/office/drawing/2014/main" id="{F3166BA7-CE09-1736-F33F-16152FE049E6}"/>
              </a:ext>
            </a:extLst>
          </p:cNvPr>
          <p:cNvSpPr>
            <a:spLocks noGrp="1"/>
          </p:cNvSpPr>
          <p:nvPr>
            <p:ph type="body" sz="quarter" idx="65" hasCustomPrompt="1"/>
          </p:nvPr>
        </p:nvSpPr>
        <p:spPr>
          <a:xfrm>
            <a:off x="6999575" y="4670338"/>
            <a:ext cx="4894681" cy="340244"/>
          </a:xfrm>
        </p:spPr>
        <p:txBody>
          <a:bodyPr>
            <a:noAutofit/>
          </a:bodyPr>
          <a:lstStyle>
            <a:lvl1pPr marL="0" indent="0">
              <a:lnSpc>
                <a:spcPct val="100000"/>
              </a:lnSpc>
              <a:spcBef>
                <a:spcPts val="0"/>
              </a:spcBef>
              <a:buNone/>
              <a:defRPr sz="1800">
                <a:solidFill>
                  <a:schemeClr val="tx2"/>
                </a:solidFill>
                <a:latin typeface="+mn-lt"/>
              </a:defRPr>
            </a:lvl1pPr>
          </a:lstStyle>
          <a:p>
            <a:pPr lvl="0"/>
            <a:r>
              <a:rPr lang="en-US" dirty="0"/>
              <a:t>Brief outline of the first result (34 chars)</a:t>
            </a:r>
          </a:p>
        </p:txBody>
      </p:sp>
      <p:sp>
        <p:nvSpPr>
          <p:cNvPr id="91" name="Text Placeholder 3">
            <a:extLst>
              <a:ext uri="{FF2B5EF4-FFF2-40B4-BE49-F238E27FC236}">
                <a16:creationId xmlns:a16="http://schemas.microsoft.com/office/drawing/2014/main" id="{8C246C7F-AE74-A01B-8153-28907858621B}"/>
              </a:ext>
            </a:extLst>
          </p:cNvPr>
          <p:cNvSpPr>
            <a:spLocks noGrp="1"/>
          </p:cNvSpPr>
          <p:nvPr>
            <p:ph type="body" sz="quarter" idx="66" hasCustomPrompt="1"/>
          </p:nvPr>
        </p:nvSpPr>
        <p:spPr>
          <a:xfrm>
            <a:off x="6999575" y="5281744"/>
            <a:ext cx="4894681" cy="340244"/>
          </a:xfrm>
        </p:spPr>
        <p:txBody>
          <a:bodyPr>
            <a:noAutofit/>
          </a:bodyPr>
          <a:lstStyle>
            <a:lvl1pPr marL="0" indent="0">
              <a:lnSpc>
                <a:spcPct val="100000"/>
              </a:lnSpc>
              <a:spcBef>
                <a:spcPts val="0"/>
              </a:spcBef>
              <a:buNone/>
              <a:defRPr sz="1800">
                <a:solidFill>
                  <a:schemeClr val="tx2"/>
                </a:solidFill>
                <a:latin typeface="+mn-lt"/>
              </a:defRPr>
            </a:lvl1pPr>
          </a:lstStyle>
          <a:p>
            <a:pPr lvl="0"/>
            <a:r>
              <a:rPr lang="en-US" dirty="0"/>
              <a:t>Brief outline of the first result (34 chars)</a:t>
            </a:r>
          </a:p>
        </p:txBody>
      </p:sp>
    </p:spTree>
    <p:extLst>
      <p:ext uri="{BB962C8B-B14F-4D97-AF65-F5344CB8AC3E}">
        <p14:creationId xmlns:p14="http://schemas.microsoft.com/office/powerpoint/2010/main" val="350013695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ase study with table - 4 logos">
    <p:spTree>
      <p:nvGrpSpPr>
        <p:cNvPr id="1" name=""/>
        <p:cNvGrpSpPr/>
        <p:nvPr/>
      </p:nvGrpSpPr>
      <p:grpSpPr>
        <a:xfrm>
          <a:off x="0" y="0"/>
          <a:ext cx="0" cy="0"/>
          <a:chOff x="0" y="0"/>
          <a:chExt cx="0" cy="0"/>
        </a:xfrm>
      </p:grpSpPr>
      <p:sp>
        <p:nvSpPr>
          <p:cNvPr id="57" name="Title 1">
            <a:extLst>
              <a:ext uri="{FF2B5EF4-FFF2-40B4-BE49-F238E27FC236}">
                <a16:creationId xmlns:a16="http://schemas.microsoft.com/office/drawing/2014/main" id="{D84202D2-C265-9F26-6016-0D48E6485C69}"/>
              </a:ext>
            </a:extLst>
          </p:cNvPr>
          <p:cNvSpPr txBox="1">
            <a:spLocks/>
          </p:cNvSpPr>
          <p:nvPr userDrawn="1"/>
        </p:nvSpPr>
        <p:spPr>
          <a:xfrm>
            <a:off x="303321" y="320736"/>
            <a:ext cx="9421250" cy="522642"/>
          </a:xfrm>
          <a:prstGeom prst="rect">
            <a:avLst/>
          </a:prstGeom>
        </p:spPr>
        <p:txBody>
          <a:bodyPr/>
          <a:lstStyle>
            <a:lvl1pPr algn="l" defTabSz="914400" rtl="0" eaLnBrk="1" latinLnBrk="0" hangingPunct="1">
              <a:lnSpc>
                <a:spcPct val="90000"/>
              </a:lnSpc>
              <a:spcBef>
                <a:spcPct val="0"/>
              </a:spcBef>
              <a:buNone/>
              <a:defRPr sz="2800" kern="1200">
                <a:solidFill>
                  <a:srgbClr val="23282C"/>
                </a:solidFill>
                <a:latin typeface="Whitney Medium" pitchFamily="50" charset="0"/>
                <a:ea typeface="Tahoma" panose="020B0604030504040204" pitchFamily="34" charset="0"/>
                <a:cs typeface="Tahoma" panose="020B0604030504040204" pitchFamily="34" charset="0"/>
              </a:defRPr>
            </a:lvl1pPr>
          </a:lstStyle>
          <a:p>
            <a:endParaRPr lang="en-GB" dirty="0">
              <a:solidFill>
                <a:schemeClr val="tx1"/>
              </a:solidFill>
              <a:latin typeface="Inter Medium" panose="02000503000000020004" pitchFamily="2" charset="0"/>
            </a:endParaRPr>
          </a:p>
        </p:txBody>
      </p:sp>
      <p:sp>
        <p:nvSpPr>
          <p:cNvPr id="58" name="Title 2">
            <a:extLst>
              <a:ext uri="{FF2B5EF4-FFF2-40B4-BE49-F238E27FC236}">
                <a16:creationId xmlns:a16="http://schemas.microsoft.com/office/drawing/2014/main" id="{3328FB75-44DC-A962-A0C1-3842D6F0117C}"/>
              </a:ext>
            </a:extLst>
          </p:cNvPr>
          <p:cNvSpPr>
            <a:spLocks noGrp="1"/>
          </p:cNvSpPr>
          <p:nvPr>
            <p:ph type="title"/>
          </p:nvPr>
        </p:nvSpPr>
        <p:spPr>
          <a:xfrm>
            <a:off x="303322" y="320736"/>
            <a:ext cx="6271214" cy="522642"/>
          </a:xfrm>
          <a:prstGeom prst="rect">
            <a:avLst/>
          </a:prstGeom>
        </p:spPr>
        <p:txBody>
          <a:bodyPr/>
          <a:lstStyle>
            <a:lvl1pPr>
              <a:defRPr>
                <a:solidFill>
                  <a:schemeClr val="tx2"/>
                </a:solidFill>
              </a:defRPr>
            </a:lvl1pPr>
          </a:lstStyle>
          <a:p>
            <a:r>
              <a:rPr lang="en-US"/>
              <a:t>Click to edit Master title style</a:t>
            </a:r>
            <a:endParaRPr lang="en-GB" dirty="0"/>
          </a:p>
        </p:txBody>
      </p:sp>
      <p:sp>
        <p:nvSpPr>
          <p:cNvPr id="61" name="Text Placeholder 5">
            <a:extLst>
              <a:ext uri="{FF2B5EF4-FFF2-40B4-BE49-F238E27FC236}">
                <a16:creationId xmlns:a16="http://schemas.microsoft.com/office/drawing/2014/main" id="{76EB6431-421B-C0EF-F5F4-32F8591A7FD6}"/>
              </a:ext>
            </a:extLst>
          </p:cNvPr>
          <p:cNvSpPr>
            <a:spLocks noGrp="1"/>
          </p:cNvSpPr>
          <p:nvPr>
            <p:ph type="body" sz="quarter" idx="10" hasCustomPrompt="1"/>
          </p:nvPr>
        </p:nvSpPr>
        <p:spPr>
          <a:xfrm>
            <a:off x="303214" y="794393"/>
            <a:ext cx="6270948" cy="341632"/>
          </a:xfrm>
        </p:spPr>
        <p:txBody>
          <a:bodyPr wrap="square">
            <a:spAutoFit/>
          </a:bodyPr>
          <a:lstStyle>
            <a:lvl1pPr marL="0" indent="0" algn="l" defTabSz="914400" rtl="0" eaLnBrk="1" latinLnBrk="0" hangingPunct="1">
              <a:buNone/>
              <a:defRPr kumimoji="0" lang="en-GB" sz="1800" b="0" i="0" u="none" strike="noStrike" kern="1200" cap="none" spc="0" normalizeH="0" baseline="0" dirty="0">
                <a:ln>
                  <a:noFill/>
                </a:ln>
                <a:solidFill>
                  <a:srgbClr val="23282C">
                    <a:alpha val="50000"/>
                  </a:srgbClr>
                </a:solidFill>
                <a:effectLst/>
                <a:uLnTx/>
                <a:uFillTx/>
                <a:latin typeface="Inter Light" panose="02000503000000020004" pitchFamily="2" charset="0"/>
                <a:ea typeface="Tahoma" panose="020B0604030504040204" pitchFamily="34" charset="0"/>
                <a:cs typeface="Tahoma" panose="020B0604030504040204" pitchFamily="34" charset="0"/>
              </a:defRPr>
            </a:lvl1pPr>
          </a:lstStyle>
          <a:p>
            <a:pPr lvl="0"/>
            <a:r>
              <a:rPr lang="en-US" dirty="0"/>
              <a:t>Click to edit sub title</a:t>
            </a:r>
            <a:endParaRPr lang="en-GB" dirty="0"/>
          </a:p>
        </p:txBody>
      </p:sp>
      <p:cxnSp>
        <p:nvCxnSpPr>
          <p:cNvPr id="120" name="Straight Connector 119">
            <a:extLst>
              <a:ext uri="{FF2B5EF4-FFF2-40B4-BE49-F238E27FC236}">
                <a16:creationId xmlns:a16="http://schemas.microsoft.com/office/drawing/2014/main" id="{478BA63D-0E0B-20CE-11CD-EEFF94726AEC}"/>
              </a:ext>
            </a:extLst>
          </p:cNvPr>
          <p:cNvCxnSpPr>
            <a:cxnSpLocks/>
            <a:stCxn id="126" idx="3"/>
          </p:cNvCxnSpPr>
          <p:nvPr userDrawn="1"/>
        </p:nvCxnSpPr>
        <p:spPr>
          <a:xfrm>
            <a:off x="8174573" y="680835"/>
            <a:ext cx="4896624" cy="0"/>
          </a:xfrm>
          <a:prstGeom prst="line">
            <a:avLst/>
          </a:prstGeom>
          <a:ln w="1143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121" name="Rectangle: Rounded Corners 120">
            <a:extLst>
              <a:ext uri="{FF2B5EF4-FFF2-40B4-BE49-F238E27FC236}">
                <a16:creationId xmlns:a16="http://schemas.microsoft.com/office/drawing/2014/main" id="{A585EF8A-5A22-E331-E376-BE5833BA26B7}"/>
              </a:ext>
            </a:extLst>
          </p:cNvPr>
          <p:cNvSpPr/>
          <p:nvPr userDrawn="1"/>
        </p:nvSpPr>
        <p:spPr>
          <a:xfrm>
            <a:off x="10797540" y="372573"/>
            <a:ext cx="1098759" cy="616524"/>
          </a:xfrm>
          <a:prstGeom prst="roundRect">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Picture Placeholder 73">
            <a:extLst>
              <a:ext uri="{FF2B5EF4-FFF2-40B4-BE49-F238E27FC236}">
                <a16:creationId xmlns:a16="http://schemas.microsoft.com/office/drawing/2014/main" id="{12E7E3AF-BE3F-215C-E30B-BB6F1ECBE953}"/>
              </a:ext>
            </a:extLst>
          </p:cNvPr>
          <p:cNvSpPr>
            <a:spLocks noGrp="1"/>
          </p:cNvSpPr>
          <p:nvPr>
            <p:ph type="pic" sz="quarter" idx="37" hasCustomPrompt="1"/>
          </p:nvPr>
        </p:nvSpPr>
        <p:spPr>
          <a:xfrm>
            <a:off x="10910674" y="460172"/>
            <a:ext cx="872490" cy="441325"/>
          </a:xfrm>
          <a:ln>
            <a:noFill/>
          </a:ln>
        </p:spPr>
        <p:txBody>
          <a:bodyPr anchor="ctr" anchorCtr="0">
            <a:noAutofit/>
          </a:bodyPr>
          <a:lstStyle>
            <a:lvl1pPr marL="0" indent="0" algn="ctr">
              <a:spcBef>
                <a:spcPts val="0"/>
              </a:spcBef>
              <a:buNone/>
              <a:defRPr sz="600">
                <a:solidFill>
                  <a:schemeClr val="tx2"/>
                </a:solidFill>
                <a:latin typeface="Inter ExtraLight" panose="02000503000000020004" pitchFamily="2" charset="0"/>
              </a:defRPr>
            </a:lvl1pPr>
          </a:lstStyle>
          <a:p>
            <a:r>
              <a:rPr lang="en-GB" dirty="0"/>
              <a:t>Add logo here</a:t>
            </a:r>
          </a:p>
          <a:p>
            <a:r>
              <a:rPr lang="en-GB" dirty="0"/>
              <a:t>1.23 x 2.42cm</a:t>
            </a:r>
          </a:p>
        </p:txBody>
      </p:sp>
      <p:sp>
        <p:nvSpPr>
          <p:cNvPr id="123" name="Rectangle: Rounded Corners 122">
            <a:extLst>
              <a:ext uri="{FF2B5EF4-FFF2-40B4-BE49-F238E27FC236}">
                <a16:creationId xmlns:a16="http://schemas.microsoft.com/office/drawing/2014/main" id="{E3E2CD70-7387-1019-A92F-20C28106BA93}"/>
              </a:ext>
            </a:extLst>
          </p:cNvPr>
          <p:cNvSpPr/>
          <p:nvPr userDrawn="1"/>
        </p:nvSpPr>
        <p:spPr>
          <a:xfrm>
            <a:off x="9597093" y="372573"/>
            <a:ext cx="1098759" cy="616524"/>
          </a:xfrm>
          <a:prstGeom prst="roundRect">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Picture Placeholder 73">
            <a:extLst>
              <a:ext uri="{FF2B5EF4-FFF2-40B4-BE49-F238E27FC236}">
                <a16:creationId xmlns:a16="http://schemas.microsoft.com/office/drawing/2014/main" id="{63E5A0DC-832F-7946-FE1E-6181D25F8B32}"/>
              </a:ext>
            </a:extLst>
          </p:cNvPr>
          <p:cNvSpPr>
            <a:spLocks noGrp="1"/>
          </p:cNvSpPr>
          <p:nvPr>
            <p:ph type="pic" sz="quarter" idx="68" hasCustomPrompt="1"/>
          </p:nvPr>
        </p:nvSpPr>
        <p:spPr>
          <a:xfrm>
            <a:off x="9710227" y="460172"/>
            <a:ext cx="872490" cy="441325"/>
          </a:xfrm>
          <a:ln>
            <a:noFill/>
          </a:ln>
        </p:spPr>
        <p:txBody>
          <a:bodyPr anchor="ctr" anchorCtr="0">
            <a:noAutofit/>
          </a:bodyPr>
          <a:lstStyle>
            <a:lvl1pPr marL="0" indent="0" algn="ctr">
              <a:spcBef>
                <a:spcPts val="0"/>
              </a:spcBef>
              <a:buNone/>
              <a:defRPr sz="600">
                <a:solidFill>
                  <a:schemeClr val="tx2"/>
                </a:solidFill>
                <a:latin typeface="Inter ExtraLight" panose="02000503000000020004" pitchFamily="2" charset="0"/>
              </a:defRPr>
            </a:lvl1pPr>
          </a:lstStyle>
          <a:p>
            <a:r>
              <a:rPr lang="en-GB" dirty="0"/>
              <a:t>Add logo here</a:t>
            </a:r>
          </a:p>
          <a:p>
            <a:r>
              <a:rPr lang="en-GB" dirty="0"/>
              <a:t>1.23 x 2.42cm</a:t>
            </a:r>
          </a:p>
        </p:txBody>
      </p:sp>
      <p:sp>
        <p:nvSpPr>
          <p:cNvPr id="125" name="Rectangle: Rounded Corners 124">
            <a:extLst>
              <a:ext uri="{FF2B5EF4-FFF2-40B4-BE49-F238E27FC236}">
                <a16:creationId xmlns:a16="http://schemas.microsoft.com/office/drawing/2014/main" id="{4A8BCC15-DE83-01FA-BD3D-5D78F75A77BA}"/>
              </a:ext>
            </a:extLst>
          </p:cNvPr>
          <p:cNvSpPr/>
          <p:nvPr userDrawn="1"/>
        </p:nvSpPr>
        <p:spPr>
          <a:xfrm>
            <a:off x="7188949" y="372573"/>
            <a:ext cx="1098759" cy="616524"/>
          </a:xfrm>
          <a:prstGeom prst="roundRect">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Picture Placeholder 73">
            <a:extLst>
              <a:ext uri="{FF2B5EF4-FFF2-40B4-BE49-F238E27FC236}">
                <a16:creationId xmlns:a16="http://schemas.microsoft.com/office/drawing/2014/main" id="{11A79D8E-42D9-03B9-AEEA-C66B0F361359}"/>
              </a:ext>
            </a:extLst>
          </p:cNvPr>
          <p:cNvSpPr>
            <a:spLocks noGrp="1"/>
          </p:cNvSpPr>
          <p:nvPr>
            <p:ph type="pic" sz="quarter" idx="69" hasCustomPrompt="1"/>
          </p:nvPr>
        </p:nvSpPr>
        <p:spPr>
          <a:xfrm>
            <a:off x="7302083" y="460172"/>
            <a:ext cx="872490" cy="441325"/>
          </a:xfrm>
          <a:ln>
            <a:noFill/>
          </a:ln>
        </p:spPr>
        <p:txBody>
          <a:bodyPr anchor="ctr" anchorCtr="0">
            <a:noAutofit/>
          </a:bodyPr>
          <a:lstStyle>
            <a:lvl1pPr marL="0" indent="0" algn="ctr">
              <a:spcBef>
                <a:spcPts val="0"/>
              </a:spcBef>
              <a:buNone/>
              <a:defRPr sz="600">
                <a:solidFill>
                  <a:schemeClr val="tx2"/>
                </a:solidFill>
                <a:latin typeface="Inter ExtraLight" panose="02000503000000020004" pitchFamily="2" charset="0"/>
              </a:defRPr>
            </a:lvl1pPr>
          </a:lstStyle>
          <a:p>
            <a:r>
              <a:rPr lang="en-GB" dirty="0"/>
              <a:t>Add logo here</a:t>
            </a:r>
          </a:p>
          <a:p>
            <a:r>
              <a:rPr lang="en-GB" dirty="0"/>
              <a:t>1.23 x 2.42cm</a:t>
            </a:r>
          </a:p>
        </p:txBody>
      </p:sp>
      <p:sp>
        <p:nvSpPr>
          <p:cNvPr id="127" name="Rectangle: Rounded Corners 126">
            <a:extLst>
              <a:ext uri="{FF2B5EF4-FFF2-40B4-BE49-F238E27FC236}">
                <a16:creationId xmlns:a16="http://schemas.microsoft.com/office/drawing/2014/main" id="{00058771-A7A3-DB4E-D367-22FA06559762}"/>
              </a:ext>
            </a:extLst>
          </p:cNvPr>
          <p:cNvSpPr/>
          <p:nvPr userDrawn="1"/>
        </p:nvSpPr>
        <p:spPr>
          <a:xfrm>
            <a:off x="8393021" y="372573"/>
            <a:ext cx="1098759" cy="616524"/>
          </a:xfrm>
          <a:prstGeom prst="roundRect">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Picture Placeholder 73">
            <a:extLst>
              <a:ext uri="{FF2B5EF4-FFF2-40B4-BE49-F238E27FC236}">
                <a16:creationId xmlns:a16="http://schemas.microsoft.com/office/drawing/2014/main" id="{52190655-58E7-1975-E390-C29923C1F3CF}"/>
              </a:ext>
            </a:extLst>
          </p:cNvPr>
          <p:cNvSpPr>
            <a:spLocks noGrp="1"/>
          </p:cNvSpPr>
          <p:nvPr>
            <p:ph type="pic" sz="quarter" idx="39" hasCustomPrompt="1"/>
          </p:nvPr>
        </p:nvSpPr>
        <p:spPr>
          <a:xfrm>
            <a:off x="8506155" y="460172"/>
            <a:ext cx="872490" cy="441325"/>
          </a:xfrm>
          <a:ln>
            <a:noFill/>
          </a:ln>
        </p:spPr>
        <p:txBody>
          <a:bodyPr anchor="ctr" anchorCtr="0">
            <a:noAutofit/>
          </a:bodyPr>
          <a:lstStyle>
            <a:lvl1pPr marL="0" indent="0" algn="ctr">
              <a:spcBef>
                <a:spcPts val="0"/>
              </a:spcBef>
              <a:buNone/>
              <a:defRPr sz="600">
                <a:solidFill>
                  <a:schemeClr val="tx2"/>
                </a:solidFill>
                <a:latin typeface="Inter ExtraLight" panose="02000503000000020004" pitchFamily="2" charset="0"/>
              </a:defRPr>
            </a:lvl1pPr>
          </a:lstStyle>
          <a:p>
            <a:r>
              <a:rPr lang="en-GB" dirty="0"/>
              <a:t>Add logo here</a:t>
            </a:r>
          </a:p>
          <a:p>
            <a:r>
              <a:rPr lang="en-GB" dirty="0"/>
              <a:t>1.23 x 2.42cm</a:t>
            </a:r>
          </a:p>
        </p:txBody>
      </p:sp>
      <p:sp>
        <p:nvSpPr>
          <p:cNvPr id="2" name="Rectangle: Rounded Corners 1">
            <a:extLst>
              <a:ext uri="{FF2B5EF4-FFF2-40B4-BE49-F238E27FC236}">
                <a16:creationId xmlns:a16="http://schemas.microsoft.com/office/drawing/2014/main" id="{B8382B71-7585-7282-0B0C-6039519FD032}"/>
              </a:ext>
            </a:extLst>
          </p:cNvPr>
          <p:cNvSpPr/>
          <p:nvPr userDrawn="1"/>
        </p:nvSpPr>
        <p:spPr>
          <a:xfrm>
            <a:off x="724205" y="3776268"/>
            <a:ext cx="1314727" cy="879178"/>
          </a:xfrm>
          <a:prstGeom prst="roundRect">
            <a:avLst>
              <a:gd name="adj" fmla="val 14691"/>
            </a:avLst>
          </a:prstGeom>
          <a:solidFill>
            <a:schemeClr val="tx1">
              <a:lumMod val="10000"/>
              <a:lumOff val="90000"/>
            </a:schemeClr>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tx1"/>
              </a:solidFill>
              <a:latin typeface="+mj-lt"/>
            </a:endParaRPr>
          </a:p>
        </p:txBody>
      </p:sp>
      <p:cxnSp>
        <p:nvCxnSpPr>
          <p:cNvPr id="3" name="Straight Connector 2">
            <a:extLst>
              <a:ext uri="{FF2B5EF4-FFF2-40B4-BE49-F238E27FC236}">
                <a16:creationId xmlns:a16="http://schemas.microsoft.com/office/drawing/2014/main" id="{4BD41B21-76E3-349F-0B84-6CC1150CEA81}"/>
              </a:ext>
            </a:extLst>
          </p:cNvPr>
          <p:cNvCxnSpPr>
            <a:cxnSpLocks/>
            <a:stCxn id="2" idx="3"/>
            <a:endCxn id="37" idx="1"/>
          </p:cNvCxnSpPr>
          <p:nvPr userDrawn="1"/>
        </p:nvCxnSpPr>
        <p:spPr>
          <a:xfrm>
            <a:off x="2038932" y="4215857"/>
            <a:ext cx="3456848" cy="11303"/>
          </a:xfrm>
          <a:prstGeom prst="line">
            <a:avLst/>
          </a:prstGeom>
          <a:ln w="5715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BFF3F244-DB6C-8C0D-5076-3EC8753954F7}"/>
              </a:ext>
            </a:extLst>
          </p:cNvPr>
          <p:cNvCxnSpPr>
            <a:cxnSpLocks/>
            <a:endCxn id="43" idx="1"/>
          </p:cNvCxnSpPr>
          <p:nvPr userDrawn="1"/>
        </p:nvCxnSpPr>
        <p:spPr>
          <a:xfrm>
            <a:off x="2038932" y="5270529"/>
            <a:ext cx="3456848" cy="0"/>
          </a:xfrm>
          <a:prstGeom prst="line">
            <a:avLst/>
          </a:prstGeom>
          <a:ln w="5715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205772C-BB0F-BC38-7A7E-767EF70FBD38}"/>
              </a:ext>
            </a:extLst>
          </p:cNvPr>
          <p:cNvCxnSpPr>
            <a:cxnSpLocks/>
            <a:stCxn id="6" idx="2"/>
          </p:cNvCxnSpPr>
          <p:nvPr userDrawn="1"/>
        </p:nvCxnSpPr>
        <p:spPr>
          <a:xfrm>
            <a:off x="2678507" y="3613859"/>
            <a:ext cx="19905" cy="1226601"/>
          </a:xfrm>
          <a:prstGeom prst="line">
            <a:avLst/>
          </a:prstGeom>
          <a:ln w="5715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BA9E6B8-E157-7BFB-3B3B-009444F51CFF}"/>
              </a:ext>
            </a:extLst>
          </p:cNvPr>
          <p:cNvSpPr/>
          <p:nvPr userDrawn="1"/>
        </p:nvSpPr>
        <p:spPr>
          <a:xfrm>
            <a:off x="376177" y="6238754"/>
            <a:ext cx="5540315" cy="40011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3447A792-8A14-ABF9-D5F8-1401EA52B7D0}"/>
              </a:ext>
            </a:extLst>
          </p:cNvPr>
          <p:cNvSpPr/>
          <p:nvPr userDrawn="1"/>
        </p:nvSpPr>
        <p:spPr>
          <a:xfrm>
            <a:off x="2230924" y="2812048"/>
            <a:ext cx="895165" cy="801811"/>
          </a:xfrm>
          <a:prstGeom prst="roundRect">
            <a:avLst>
              <a:gd name="adj" fmla="val 20555"/>
            </a:avLst>
          </a:prstGeom>
          <a:solidFill>
            <a:schemeClr val="tx1">
              <a:lumMod val="10000"/>
              <a:lumOff val="90000"/>
            </a:schemeClr>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tx2"/>
              </a:solidFill>
              <a:latin typeface="+mj-lt"/>
            </a:endParaRPr>
          </a:p>
        </p:txBody>
      </p:sp>
      <p:sp>
        <p:nvSpPr>
          <p:cNvPr id="7" name="Rectangle: Rounded Corners 6">
            <a:extLst>
              <a:ext uri="{FF2B5EF4-FFF2-40B4-BE49-F238E27FC236}">
                <a16:creationId xmlns:a16="http://schemas.microsoft.com/office/drawing/2014/main" id="{CB3A2589-E3FD-6C6F-7892-01A92E617228}"/>
              </a:ext>
            </a:extLst>
          </p:cNvPr>
          <p:cNvSpPr/>
          <p:nvPr userDrawn="1"/>
        </p:nvSpPr>
        <p:spPr>
          <a:xfrm>
            <a:off x="2226123" y="3787571"/>
            <a:ext cx="898551" cy="879178"/>
          </a:xfrm>
          <a:prstGeom prst="roundRect">
            <a:avLst>
              <a:gd name="adj" fmla="val 18846"/>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i="0" dirty="0">
              <a:solidFill>
                <a:schemeClr val="tx2"/>
              </a:solidFill>
              <a:effectLst/>
            </a:endParaRPr>
          </a:p>
        </p:txBody>
      </p:sp>
      <p:sp>
        <p:nvSpPr>
          <p:cNvPr id="8" name="Text Placeholder 27">
            <a:extLst>
              <a:ext uri="{FF2B5EF4-FFF2-40B4-BE49-F238E27FC236}">
                <a16:creationId xmlns:a16="http://schemas.microsoft.com/office/drawing/2014/main" id="{811469F8-C2D5-CAA0-63D4-3B70D404C455}"/>
              </a:ext>
            </a:extLst>
          </p:cNvPr>
          <p:cNvSpPr>
            <a:spLocks noGrp="1"/>
          </p:cNvSpPr>
          <p:nvPr>
            <p:ph type="body" sz="quarter" idx="38" hasCustomPrompt="1"/>
          </p:nvPr>
        </p:nvSpPr>
        <p:spPr>
          <a:xfrm>
            <a:off x="724442" y="2827380"/>
            <a:ext cx="1299874" cy="801811"/>
          </a:xfrm>
        </p:spPr>
        <p:txBody>
          <a:bodyPr>
            <a:noAutofit/>
          </a:bodyPr>
          <a:lstStyle>
            <a:lvl1pPr marL="0" indent="0">
              <a:lnSpc>
                <a:spcPct val="100000"/>
              </a:lnSpc>
              <a:buNone/>
              <a:defRPr sz="1800">
                <a:solidFill>
                  <a:schemeClr val="accent1"/>
                </a:solidFill>
                <a:latin typeface="Inter SemiBold" panose="02000503000000020004" pitchFamily="2" charset="0"/>
              </a:defRPr>
            </a:lvl1pPr>
            <a:lvl5pPr>
              <a:defRPr/>
            </a:lvl5pPr>
          </a:lstStyle>
          <a:p>
            <a:pPr lvl="0"/>
            <a:r>
              <a:rPr lang="en-US" dirty="0"/>
              <a:t>Title of Table</a:t>
            </a:r>
            <a:endParaRPr lang="en-GB" dirty="0"/>
          </a:p>
        </p:txBody>
      </p:sp>
      <p:sp>
        <p:nvSpPr>
          <p:cNvPr id="9" name="Text Placeholder 53">
            <a:extLst>
              <a:ext uri="{FF2B5EF4-FFF2-40B4-BE49-F238E27FC236}">
                <a16:creationId xmlns:a16="http://schemas.microsoft.com/office/drawing/2014/main" id="{43AE0D45-F259-19B5-D8A8-1A7ED87DD55B}"/>
              </a:ext>
            </a:extLst>
          </p:cNvPr>
          <p:cNvSpPr>
            <a:spLocks noGrp="1"/>
          </p:cNvSpPr>
          <p:nvPr>
            <p:ph type="body" sz="quarter" idx="46" hasCustomPrompt="1"/>
          </p:nvPr>
        </p:nvSpPr>
        <p:spPr>
          <a:xfrm>
            <a:off x="825998" y="3933658"/>
            <a:ext cx="1099687" cy="480131"/>
          </a:xfrm>
        </p:spPr>
        <p:txBody>
          <a:bodyPr wrap="square">
            <a:spAutoFit/>
          </a:bodyPr>
          <a:lstStyle>
            <a:lvl1pPr marL="0" indent="0" algn="l">
              <a:buNone/>
              <a:defRPr sz="1400">
                <a:solidFill>
                  <a:schemeClr val="tx2"/>
                </a:solidFill>
                <a:latin typeface="Inter Medium" panose="02000503000000020004" pitchFamily="2" charset="0"/>
              </a:defRPr>
            </a:lvl1pPr>
          </a:lstStyle>
          <a:p>
            <a:pPr lvl="0"/>
            <a:r>
              <a:rPr lang="en-GB" dirty="0"/>
              <a:t>Title of category 1</a:t>
            </a:r>
          </a:p>
        </p:txBody>
      </p:sp>
      <p:sp>
        <p:nvSpPr>
          <p:cNvPr id="10" name="Text Placeholder 53">
            <a:extLst>
              <a:ext uri="{FF2B5EF4-FFF2-40B4-BE49-F238E27FC236}">
                <a16:creationId xmlns:a16="http://schemas.microsoft.com/office/drawing/2014/main" id="{5C2BA43A-33BB-EC94-CAF9-99371FFC8DB2}"/>
              </a:ext>
            </a:extLst>
          </p:cNvPr>
          <p:cNvSpPr>
            <a:spLocks noGrp="1"/>
          </p:cNvSpPr>
          <p:nvPr>
            <p:ph type="body" sz="quarter" idx="47" hasCustomPrompt="1"/>
          </p:nvPr>
        </p:nvSpPr>
        <p:spPr>
          <a:xfrm>
            <a:off x="2269027" y="3043470"/>
            <a:ext cx="828413" cy="286232"/>
          </a:xfrm>
        </p:spPr>
        <p:txBody>
          <a:bodyPr wrap="square">
            <a:spAutoFit/>
          </a:bodyPr>
          <a:lstStyle>
            <a:lvl1pPr marL="0" indent="0" algn="l">
              <a:buNone/>
              <a:defRPr sz="1400">
                <a:solidFill>
                  <a:schemeClr val="tx2"/>
                </a:solidFill>
                <a:latin typeface="Inter Medium" panose="02000503000000020004" pitchFamily="2" charset="0"/>
              </a:defRPr>
            </a:lvl1pPr>
          </a:lstStyle>
          <a:p>
            <a:pPr lvl="0"/>
            <a:r>
              <a:rPr lang="en-GB" dirty="0"/>
              <a:t>Header</a:t>
            </a:r>
          </a:p>
        </p:txBody>
      </p:sp>
      <p:sp>
        <p:nvSpPr>
          <p:cNvPr id="11" name="Text Placeholder 53">
            <a:extLst>
              <a:ext uri="{FF2B5EF4-FFF2-40B4-BE49-F238E27FC236}">
                <a16:creationId xmlns:a16="http://schemas.microsoft.com/office/drawing/2014/main" id="{FB094035-737D-F95F-B64C-1AE109BE6F71}"/>
              </a:ext>
            </a:extLst>
          </p:cNvPr>
          <p:cNvSpPr>
            <a:spLocks noGrp="1"/>
          </p:cNvSpPr>
          <p:nvPr>
            <p:ph type="body" sz="quarter" idx="51" hasCustomPrompt="1"/>
          </p:nvPr>
        </p:nvSpPr>
        <p:spPr>
          <a:xfrm>
            <a:off x="2269027" y="3939832"/>
            <a:ext cx="823469" cy="480131"/>
          </a:xfrm>
        </p:spPr>
        <p:txBody>
          <a:bodyPr wrap="square">
            <a:spAutoFit/>
          </a:bodyPr>
          <a:lstStyle>
            <a:lvl1pPr marL="0" indent="0" algn="l">
              <a:buNone/>
              <a:defRPr sz="1400">
                <a:solidFill>
                  <a:schemeClr val="tx2"/>
                </a:solidFill>
                <a:latin typeface="Inter ExtraLight" panose="02000503000000020004" pitchFamily="2" charset="0"/>
              </a:defRPr>
            </a:lvl1pPr>
          </a:lstStyle>
          <a:p>
            <a:pPr lvl="0"/>
            <a:r>
              <a:rPr lang="en-GB" dirty="0"/>
              <a:t>Figure XX%</a:t>
            </a:r>
          </a:p>
        </p:txBody>
      </p:sp>
      <p:cxnSp>
        <p:nvCxnSpPr>
          <p:cNvPr id="12" name="Straight Connector 11">
            <a:extLst>
              <a:ext uri="{FF2B5EF4-FFF2-40B4-BE49-F238E27FC236}">
                <a16:creationId xmlns:a16="http://schemas.microsoft.com/office/drawing/2014/main" id="{B5A5F1E4-3438-E85B-029C-D2C0AD560EAA}"/>
              </a:ext>
            </a:extLst>
          </p:cNvPr>
          <p:cNvCxnSpPr>
            <a:cxnSpLocks/>
          </p:cNvCxnSpPr>
          <p:nvPr userDrawn="1"/>
        </p:nvCxnSpPr>
        <p:spPr>
          <a:xfrm flipH="1">
            <a:off x="469689" y="1495331"/>
            <a:ext cx="8803" cy="5526116"/>
          </a:xfrm>
          <a:prstGeom prst="line">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DBAAF078-2423-9286-39BA-0F1952A0F002}"/>
              </a:ext>
            </a:extLst>
          </p:cNvPr>
          <p:cNvSpPr/>
          <p:nvPr userDrawn="1"/>
        </p:nvSpPr>
        <p:spPr>
          <a:xfrm>
            <a:off x="323822" y="1415861"/>
            <a:ext cx="308837" cy="3088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sz="1600"/>
          </a:p>
        </p:txBody>
      </p:sp>
      <p:sp>
        <p:nvSpPr>
          <p:cNvPr id="14" name="Oval 13">
            <a:extLst>
              <a:ext uri="{FF2B5EF4-FFF2-40B4-BE49-F238E27FC236}">
                <a16:creationId xmlns:a16="http://schemas.microsoft.com/office/drawing/2014/main" id="{4F875A7E-7FD6-3348-7C36-7B818EA56786}"/>
              </a:ext>
            </a:extLst>
          </p:cNvPr>
          <p:cNvSpPr/>
          <p:nvPr userDrawn="1"/>
        </p:nvSpPr>
        <p:spPr>
          <a:xfrm>
            <a:off x="323822" y="2852583"/>
            <a:ext cx="308837" cy="3088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sz="1600"/>
          </a:p>
        </p:txBody>
      </p:sp>
      <p:sp>
        <p:nvSpPr>
          <p:cNvPr id="15" name="Text Placeholder 12">
            <a:extLst>
              <a:ext uri="{FF2B5EF4-FFF2-40B4-BE49-F238E27FC236}">
                <a16:creationId xmlns:a16="http://schemas.microsoft.com/office/drawing/2014/main" id="{2D478414-4B8B-BF47-A697-A30BD59FE119}"/>
              </a:ext>
            </a:extLst>
          </p:cNvPr>
          <p:cNvSpPr>
            <a:spLocks noGrp="1"/>
          </p:cNvSpPr>
          <p:nvPr>
            <p:ph type="body" sz="quarter" idx="11" hasCustomPrompt="1"/>
          </p:nvPr>
        </p:nvSpPr>
        <p:spPr>
          <a:xfrm>
            <a:off x="725283" y="1413639"/>
            <a:ext cx="11163396" cy="1086653"/>
          </a:xfrm>
        </p:spPr>
        <p:txBody>
          <a:bodyPr tIns="36000" bIns="36000">
            <a:noAutofit/>
          </a:bodyPr>
          <a:lstStyle>
            <a:lvl1pPr marL="0" indent="0">
              <a:lnSpc>
                <a:spcPct val="100000"/>
              </a:lnSpc>
              <a:buNone/>
              <a:defRPr sz="1800">
                <a:solidFill>
                  <a:schemeClr val="tx2"/>
                </a:solidFill>
                <a:latin typeface="+mn-lt"/>
              </a:defRPr>
            </a:lvl1pPr>
            <a:lvl5pPr>
              <a:defRPr/>
            </a:lvl5pPr>
          </a:lstStyle>
          <a:p>
            <a:pPr lvl="0"/>
            <a:r>
              <a:rPr lang="en-US" dirty="0"/>
              <a:t>Brief outline of the case study introduction here. Ensure font size is a good size (minimum 18pt if possible, 16pt smallest is acceptable).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(295 char)</a:t>
            </a:r>
          </a:p>
        </p:txBody>
      </p:sp>
      <p:sp>
        <p:nvSpPr>
          <p:cNvPr id="16" name="Rectangle: Rounded Corners 15">
            <a:extLst>
              <a:ext uri="{FF2B5EF4-FFF2-40B4-BE49-F238E27FC236}">
                <a16:creationId xmlns:a16="http://schemas.microsoft.com/office/drawing/2014/main" id="{F96ED8AE-F92A-1BF6-53D2-3B49C74A350F}"/>
              </a:ext>
            </a:extLst>
          </p:cNvPr>
          <p:cNvSpPr/>
          <p:nvPr userDrawn="1"/>
        </p:nvSpPr>
        <p:spPr>
          <a:xfrm>
            <a:off x="724205" y="4819637"/>
            <a:ext cx="1314727" cy="879178"/>
          </a:xfrm>
          <a:prstGeom prst="roundRect">
            <a:avLst>
              <a:gd name="adj" fmla="val 14691"/>
            </a:avLst>
          </a:prstGeom>
          <a:solidFill>
            <a:schemeClr val="tx1">
              <a:lumMod val="10000"/>
              <a:lumOff val="90000"/>
            </a:schemeClr>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tx1"/>
              </a:solidFill>
              <a:latin typeface="+mj-lt"/>
            </a:endParaRPr>
          </a:p>
        </p:txBody>
      </p:sp>
      <p:sp>
        <p:nvSpPr>
          <p:cNvPr id="17" name="Rectangle: Rounded Corners 16">
            <a:extLst>
              <a:ext uri="{FF2B5EF4-FFF2-40B4-BE49-F238E27FC236}">
                <a16:creationId xmlns:a16="http://schemas.microsoft.com/office/drawing/2014/main" id="{60A06663-08B1-37D9-0D97-D09908088F36}"/>
              </a:ext>
            </a:extLst>
          </p:cNvPr>
          <p:cNvSpPr/>
          <p:nvPr userDrawn="1"/>
        </p:nvSpPr>
        <p:spPr>
          <a:xfrm>
            <a:off x="2226123" y="4830940"/>
            <a:ext cx="898551" cy="879178"/>
          </a:xfrm>
          <a:prstGeom prst="roundRect">
            <a:avLst>
              <a:gd name="adj" fmla="val 18846"/>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i="0" dirty="0">
              <a:solidFill>
                <a:schemeClr val="tx2"/>
              </a:solidFill>
              <a:effectLst/>
            </a:endParaRPr>
          </a:p>
        </p:txBody>
      </p:sp>
      <p:sp>
        <p:nvSpPr>
          <p:cNvPr id="18" name="Text Placeholder 53">
            <a:extLst>
              <a:ext uri="{FF2B5EF4-FFF2-40B4-BE49-F238E27FC236}">
                <a16:creationId xmlns:a16="http://schemas.microsoft.com/office/drawing/2014/main" id="{505E7AF4-92BB-CAEE-47CA-59367FC04BA3}"/>
              </a:ext>
            </a:extLst>
          </p:cNvPr>
          <p:cNvSpPr>
            <a:spLocks noGrp="1"/>
          </p:cNvSpPr>
          <p:nvPr>
            <p:ph type="body" sz="quarter" idx="52" hasCustomPrompt="1"/>
          </p:nvPr>
        </p:nvSpPr>
        <p:spPr>
          <a:xfrm>
            <a:off x="825998" y="4977027"/>
            <a:ext cx="1099687" cy="480131"/>
          </a:xfrm>
        </p:spPr>
        <p:txBody>
          <a:bodyPr wrap="square">
            <a:spAutoFit/>
          </a:bodyPr>
          <a:lstStyle>
            <a:lvl1pPr marL="0" indent="0" algn="l">
              <a:buNone/>
              <a:defRPr sz="1400">
                <a:solidFill>
                  <a:schemeClr val="tx2"/>
                </a:solidFill>
                <a:latin typeface="Inter Medium" panose="02000503000000020004" pitchFamily="2" charset="0"/>
              </a:defRPr>
            </a:lvl1pPr>
          </a:lstStyle>
          <a:p>
            <a:pPr lvl="0"/>
            <a:r>
              <a:rPr lang="en-GB" dirty="0"/>
              <a:t>Title of category 2</a:t>
            </a:r>
          </a:p>
        </p:txBody>
      </p:sp>
      <p:sp>
        <p:nvSpPr>
          <p:cNvPr id="19" name="Text Placeholder 53">
            <a:extLst>
              <a:ext uri="{FF2B5EF4-FFF2-40B4-BE49-F238E27FC236}">
                <a16:creationId xmlns:a16="http://schemas.microsoft.com/office/drawing/2014/main" id="{7F6EE1FE-E4CD-63D8-5437-CC761AE1F041}"/>
              </a:ext>
            </a:extLst>
          </p:cNvPr>
          <p:cNvSpPr>
            <a:spLocks noGrp="1"/>
          </p:cNvSpPr>
          <p:nvPr>
            <p:ph type="body" sz="quarter" idx="53" hasCustomPrompt="1"/>
          </p:nvPr>
        </p:nvSpPr>
        <p:spPr>
          <a:xfrm>
            <a:off x="2269027" y="4983201"/>
            <a:ext cx="823469" cy="480131"/>
          </a:xfrm>
        </p:spPr>
        <p:txBody>
          <a:bodyPr wrap="square">
            <a:spAutoFit/>
          </a:bodyPr>
          <a:lstStyle>
            <a:lvl1pPr marL="0" indent="0" algn="l">
              <a:buNone/>
              <a:defRPr sz="1400">
                <a:solidFill>
                  <a:schemeClr val="tx2"/>
                </a:solidFill>
                <a:latin typeface="Inter ExtraLight" panose="02000503000000020004" pitchFamily="2" charset="0"/>
              </a:defRPr>
            </a:lvl1pPr>
          </a:lstStyle>
          <a:p>
            <a:pPr lvl="0"/>
            <a:r>
              <a:rPr lang="en-GB" dirty="0"/>
              <a:t>Figure XX%</a:t>
            </a:r>
          </a:p>
        </p:txBody>
      </p:sp>
      <p:cxnSp>
        <p:nvCxnSpPr>
          <p:cNvPr id="20" name="Straight Connector 19">
            <a:extLst>
              <a:ext uri="{FF2B5EF4-FFF2-40B4-BE49-F238E27FC236}">
                <a16:creationId xmlns:a16="http://schemas.microsoft.com/office/drawing/2014/main" id="{D27A9138-7139-A92B-0976-2E3B473553D6}"/>
              </a:ext>
            </a:extLst>
          </p:cNvPr>
          <p:cNvCxnSpPr>
            <a:cxnSpLocks/>
            <a:stCxn id="21" idx="2"/>
          </p:cNvCxnSpPr>
          <p:nvPr userDrawn="1"/>
        </p:nvCxnSpPr>
        <p:spPr>
          <a:xfrm>
            <a:off x="3764852" y="3613859"/>
            <a:ext cx="19402" cy="1226601"/>
          </a:xfrm>
          <a:prstGeom prst="line">
            <a:avLst/>
          </a:prstGeom>
          <a:ln w="5715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B98FAF62-CD39-EBB0-3E71-A4015927B4BE}"/>
              </a:ext>
            </a:extLst>
          </p:cNvPr>
          <p:cNvSpPr/>
          <p:nvPr userDrawn="1"/>
        </p:nvSpPr>
        <p:spPr>
          <a:xfrm>
            <a:off x="3312277" y="2812048"/>
            <a:ext cx="905150" cy="801811"/>
          </a:xfrm>
          <a:prstGeom prst="roundRect">
            <a:avLst>
              <a:gd name="adj" fmla="val 20555"/>
            </a:avLst>
          </a:prstGeom>
          <a:solidFill>
            <a:schemeClr val="tx1">
              <a:lumMod val="10000"/>
              <a:lumOff val="90000"/>
            </a:schemeClr>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tx2"/>
              </a:solidFill>
              <a:latin typeface="+mj-lt"/>
            </a:endParaRPr>
          </a:p>
        </p:txBody>
      </p:sp>
      <p:sp>
        <p:nvSpPr>
          <p:cNvPr id="22" name="Rectangle: Rounded Corners 21">
            <a:extLst>
              <a:ext uri="{FF2B5EF4-FFF2-40B4-BE49-F238E27FC236}">
                <a16:creationId xmlns:a16="http://schemas.microsoft.com/office/drawing/2014/main" id="{9E8BD1E1-5299-712C-77F6-648665FCCFB5}"/>
              </a:ext>
            </a:extLst>
          </p:cNvPr>
          <p:cNvSpPr/>
          <p:nvPr userDrawn="1"/>
        </p:nvSpPr>
        <p:spPr>
          <a:xfrm>
            <a:off x="3316009" y="3787571"/>
            <a:ext cx="898551" cy="879178"/>
          </a:xfrm>
          <a:prstGeom prst="roundRect">
            <a:avLst>
              <a:gd name="adj" fmla="val 18846"/>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i="0" dirty="0">
              <a:solidFill>
                <a:schemeClr val="tx2"/>
              </a:solidFill>
              <a:effectLst/>
            </a:endParaRPr>
          </a:p>
        </p:txBody>
      </p:sp>
      <p:sp>
        <p:nvSpPr>
          <p:cNvPr id="24" name="Text Placeholder 53">
            <a:extLst>
              <a:ext uri="{FF2B5EF4-FFF2-40B4-BE49-F238E27FC236}">
                <a16:creationId xmlns:a16="http://schemas.microsoft.com/office/drawing/2014/main" id="{76962003-EB30-3224-0161-F8B15A1D070E}"/>
              </a:ext>
            </a:extLst>
          </p:cNvPr>
          <p:cNvSpPr>
            <a:spLocks noGrp="1"/>
          </p:cNvSpPr>
          <p:nvPr>
            <p:ph type="body" sz="quarter" idx="54" hasCustomPrompt="1"/>
          </p:nvPr>
        </p:nvSpPr>
        <p:spPr>
          <a:xfrm>
            <a:off x="3369521" y="3043470"/>
            <a:ext cx="813695" cy="286232"/>
          </a:xfrm>
        </p:spPr>
        <p:txBody>
          <a:bodyPr wrap="square">
            <a:spAutoFit/>
          </a:bodyPr>
          <a:lstStyle>
            <a:lvl1pPr marL="0" indent="0" algn="l">
              <a:buNone/>
              <a:defRPr sz="1400">
                <a:solidFill>
                  <a:schemeClr val="tx2"/>
                </a:solidFill>
                <a:latin typeface="Inter Medium" panose="02000503000000020004" pitchFamily="2" charset="0"/>
              </a:defRPr>
            </a:lvl1pPr>
          </a:lstStyle>
          <a:p>
            <a:pPr lvl="0"/>
            <a:r>
              <a:rPr lang="en-GB" dirty="0"/>
              <a:t>Header</a:t>
            </a:r>
          </a:p>
        </p:txBody>
      </p:sp>
      <p:sp>
        <p:nvSpPr>
          <p:cNvPr id="25" name="Text Placeholder 53">
            <a:extLst>
              <a:ext uri="{FF2B5EF4-FFF2-40B4-BE49-F238E27FC236}">
                <a16:creationId xmlns:a16="http://schemas.microsoft.com/office/drawing/2014/main" id="{ECA49463-C533-E880-5B8C-C853AD7A55E0}"/>
              </a:ext>
            </a:extLst>
          </p:cNvPr>
          <p:cNvSpPr>
            <a:spLocks noGrp="1"/>
          </p:cNvSpPr>
          <p:nvPr>
            <p:ph type="body" sz="quarter" idx="55" hasCustomPrompt="1"/>
          </p:nvPr>
        </p:nvSpPr>
        <p:spPr>
          <a:xfrm>
            <a:off x="3408333" y="3939832"/>
            <a:ext cx="731154" cy="480131"/>
          </a:xfrm>
        </p:spPr>
        <p:txBody>
          <a:bodyPr wrap="square">
            <a:spAutoFit/>
          </a:bodyPr>
          <a:lstStyle>
            <a:lvl1pPr marL="0" indent="0" algn="l">
              <a:buNone/>
              <a:defRPr sz="1400">
                <a:solidFill>
                  <a:schemeClr val="tx2"/>
                </a:solidFill>
                <a:latin typeface="Inter ExtraLight" panose="02000503000000020004" pitchFamily="2" charset="0"/>
              </a:defRPr>
            </a:lvl1pPr>
          </a:lstStyle>
          <a:p>
            <a:pPr lvl="0"/>
            <a:r>
              <a:rPr lang="en-GB" dirty="0"/>
              <a:t>Figure XX%</a:t>
            </a:r>
          </a:p>
        </p:txBody>
      </p:sp>
      <p:sp>
        <p:nvSpPr>
          <p:cNvPr id="26" name="Rectangle: Rounded Corners 25">
            <a:extLst>
              <a:ext uri="{FF2B5EF4-FFF2-40B4-BE49-F238E27FC236}">
                <a16:creationId xmlns:a16="http://schemas.microsoft.com/office/drawing/2014/main" id="{03D84521-6B18-04E9-3CCF-8B1CA024691E}"/>
              </a:ext>
            </a:extLst>
          </p:cNvPr>
          <p:cNvSpPr/>
          <p:nvPr userDrawn="1"/>
        </p:nvSpPr>
        <p:spPr>
          <a:xfrm>
            <a:off x="3318081" y="4830940"/>
            <a:ext cx="898551" cy="879178"/>
          </a:xfrm>
          <a:prstGeom prst="roundRect">
            <a:avLst>
              <a:gd name="adj" fmla="val 18846"/>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i="0" dirty="0">
              <a:solidFill>
                <a:schemeClr val="tx2"/>
              </a:solidFill>
              <a:effectLst/>
            </a:endParaRPr>
          </a:p>
        </p:txBody>
      </p:sp>
      <p:sp>
        <p:nvSpPr>
          <p:cNvPr id="27" name="Text Placeholder 53">
            <a:extLst>
              <a:ext uri="{FF2B5EF4-FFF2-40B4-BE49-F238E27FC236}">
                <a16:creationId xmlns:a16="http://schemas.microsoft.com/office/drawing/2014/main" id="{6F4F12BC-4CA1-F29A-35C3-9353E3096217}"/>
              </a:ext>
            </a:extLst>
          </p:cNvPr>
          <p:cNvSpPr>
            <a:spLocks noGrp="1"/>
          </p:cNvSpPr>
          <p:nvPr>
            <p:ph type="body" sz="quarter" idx="56" hasCustomPrompt="1"/>
          </p:nvPr>
        </p:nvSpPr>
        <p:spPr>
          <a:xfrm>
            <a:off x="3408333" y="4983201"/>
            <a:ext cx="731154" cy="480131"/>
          </a:xfrm>
        </p:spPr>
        <p:txBody>
          <a:bodyPr wrap="square">
            <a:spAutoFit/>
          </a:bodyPr>
          <a:lstStyle>
            <a:lvl1pPr marL="0" indent="0" algn="l">
              <a:buNone/>
              <a:defRPr sz="1400">
                <a:solidFill>
                  <a:schemeClr val="tx2"/>
                </a:solidFill>
                <a:latin typeface="Inter ExtraLight" panose="02000503000000020004" pitchFamily="2" charset="0"/>
              </a:defRPr>
            </a:lvl1pPr>
          </a:lstStyle>
          <a:p>
            <a:pPr lvl="0"/>
            <a:r>
              <a:rPr lang="en-GB" dirty="0"/>
              <a:t>Figure XX%</a:t>
            </a:r>
          </a:p>
        </p:txBody>
      </p:sp>
      <p:cxnSp>
        <p:nvCxnSpPr>
          <p:cNvPr id="28" name="Straight Connector 27">
            <a:extLst>
              <a:ext uri="{FF2B5EF4-FFF2-40B4-BE49-F238E27FC236}">
                <a16:creationId xmlns:a16="http://schemas.microsoft.com/office/drawing/2014/main" id="{989DBB4B-53DA-0C83-A348-C4C1111BE5C0}"/>
              </a:ext>
            </a:extLst>
          </p:cNvPr>
          <p:cNvCxnSpPr>
            <a:cxnSpLocks/>
            <a:stCxn id="29" idx="2"/>
          </p:cNvCxnSpPr>
          <p:nvPr userDrawn="1"/>
        </p:nvCxnSpPr>
        <p:spPr>
          <a:xfrm>
            <a:off x="4856190" y="3613859"/>
            <a:ext cx="23932" cy="1226601"/>
          </a:xfrm>
          <a:prstGeom prst="line">
            <a:avLst/>
          </a:prstGeom>
          <a:ln w="5715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4319DD82-2A1F-03EA-4480-204D1A8B7C89}"/>
              </a:ext>
            </a:extLst>
          </p:cNvPr>
          <p:cNvSpPr/>
          <p:nvPr userDrawn="1"/>
        </p:nvSpPr>
        <p:spPr>
          <a:xfrm>
            <a:off x="4403615" y="2812048"/>
            <a:ext cx="905150" cy="801811"/>
          </a:xfrm>
          <a:prstGeom prst="roundRect">
            <a:avLst>
              <a:gd name="adj" fmla="val 20555"/>
            </a:avLst>
          </a:prstGeom>
          <a:solidFill>
            <a:schemeClr val="tx1">
              <a:lumMod val="10000"/>
              <a:lumOff val="90000"/>
            </a:schemeClr>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tx2"/>
              </a:solidFill>
              <a:latin typeface="+mj-lt"/>
            </a:endParaRPr>
          </a:p>
        </p:txBody>
      </p:sp>
      <p:sp>
        <p:nvSpPr>
          <p:cNvPr id="30" name="Rectangle: Rounded Corners 29">
            <a:extLst>
              <a:ext uri="{FF2B5EF4-FFF2-40B4-BE49-F238E27FC236}">
                <a16:creationId xmlns:a16="http://schemas.microsoft.com/office/drawing/2014/main" id="{FFD4F68F-7D86-C2CF-D937-5C1E543436A2}"/>
              </a:ext>
            </a:extLst>
          </p:cNvPr>
          <p:cNvSpPr/>
          <p:nvPr userDrawn="1"/>
        </p:nvSpPr>
        <p:spPr>
          <a:xfrm>
            <a:off x="4405895" y="3787571"/>
            <a:ext cx="898551" cy="879178"/>
          </a:xfrm>
          <a:prstGeom prst="roundRect">
            <a:avLst>
              <a:gd name="adj" fmla="val 18846"/>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i="0" dirty="0">
              <a:solidFill>
                <a:schemeClr val="tx2"/>
              </a:solidFill>
              <a:effectLst/>
            </a:endParaRPr>
          </a:p>
        </p:txBody>
      </p:sp>
      <p:sp>
        <p:nvSpPr>
          <p:cNvPr id="31" name="Text Placeholder 53">
            <a:extLst>
              <a:ext uri="{FF2B5EF4-FFF2-40B4-BE49-F238E27FC236}">
                <a16:creationId xmlns:a16="http://schemas.microsoft.com/office/drawing/2014/main" id="{7E8A6D40-3A28-5FC1-662F-758D425D6F85}"/>
              </a:ext>
            </a:extLst>
          </p:cNvPr>
          <p:cNvSpPr>
            <a:spLocks noGrp="1"/>
          </p:cNvSpPr>
          <p:nvPr>
            <p:ph type="body" sz="quarter" idx="57" hasCustomPrompt="1"/>
          </p:nvPr>
        </p:nvSpPr>
        <p:spPr>
          <a:xfrm>
            <a:off x="4455297" y="3043470"/>
            <a:ext cx="813695" cy="286232"/>
          </a:xfrm>
        </p:spPr>
        <p:txBody>
          <a:bodyPr wrap="square">
            <a:spAutoFit/>
          </a:bodyPr>
          <a:lstStyle>
            <a:lvl1pPr marL="0" indent="0" algn="l">
              <a:buNone/>
              <a:defRPr sz="1400">
                <a:solidFill>
                  <a:schemeClr val="tx2"/>
                </a:solidFill>
                <a:latin typeface="Inter Medium" panose="02000503000000020004" pitchFamily="2" charset="0"/>
              </a:defRPr>
            </a:lvl1pPr>
          </a:lstStyle>
          <a:p>
            <a:pPr lvl="0"/>
            <a:r>
              <a:rPr lang="en-GB" dirty="0"/>
              <a:t>Header</a:t>
            </a:r>
          </a:p>
        </p:txBody>
      </p:sp>
      <p:sp>
        <p:nvSpPr>
          <p:cNvPr id="32" name="Text Placeholder 53">
            <a:extLst>
              <a:ext uri="{FF2B5EF4-FFF2-40B4-BE49-F238E27FC236}">
                <a16:creationId xmlns:a16="http://schemas.microsoft.com/office/drawing/2014/main" id="{9A69C4C2-283A-4D0B-1227-BF6DE336130E}"/>
              </a:ext>
            </a:extLst>
          </p:cNvPr>
          <p:cNvSpPr>
            <a:spLocks noGrp="1"/>
          </p:cNvSpPr>
          <p:nvPr>
            <p:ph type="body" sz="quarter" idx="58" hasCustomPrompt="1"/>
          </p:nvPr>
        </p:nvSpPr>
        <p:spPr>
          <a:xfrm>
            <a:off x="4473647" y="3939832"/>
            <a:ext cx="776184" cy="480131"/>
          </a:xfrm>
        </p:spPr>
        <p:txBody>
          <a:bodyPr wrap="square">
            <a:spAutoFit/>
          </a:bodyPr>
          <a:lstStyle>
            <a:lvl1pPr marL="0" indent="0" algn="l">
              <a:buNone/>
              <a:defRPr sz="1400">
                <a:solidFill>
                  <a:schemeClr val="tx2"/>
                </a:solidFill>
                <a:latin typeface="Inter ExtraLight" panose="02000503000000020004" pitchFamily="2" charset="0"/>
              </a:defRPr>
            </a:lvl1pPr>
          </a:lstStyle>
          <a:p>
            <a:pPr lvl="0"/>
            <a:r>
              <a:rPr lang="en-GB" dirty="0"/>
              <a:t>Figure XX%</a:t>
            </a:r>
          </a:p>
        </p:txBody>
      </p:sp>
      <p:sp>
        <p:nvSpPr>
          <p:cNvPr id="33" name="Rectangle: Rounded Corners 32">
            <a:extLst>
              <a:ext uri="{FF2B5EF4-FFF2-40B4-BE49-F238E27FC236}">
                <a16:creationId xmlns:a16="http://schemas.microsoft.com/office/drawing/2014/main" id="{7ACFE6CF-C1A2-7613-489F-774B54627DC1}"/>
              </a:ext>
            </a:extLst>
          </p:cNvPr>
          <p:cNvSpPr/>
          <p:nvPr userDrawn="1"/>
        </p:nvSpPr>
        <p:spPr>
          <a:xfrm>
            <a:off x="4406931" y="4830940"/>
            <a:ext cx="898551" cy="879178"/>
          </a:xfrm>
          <a:prstGeom prst="roundRect">
            <a:avLst>
              <a:gd name="adj" fmla="val 18846"/>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i="0" dirty="0">
              <a:solidFill>
                <a:schemeClr val="tx2"/>
              </a:solidFill>
              <a:effectLst/>
            </a:endParaRPr>
          </a:p>
        </p:txBody>
      </p:sp>
      <p:sp>
        <p:nvSpPr>
          <p:cNvPr id="34" name="Text Placeholder 53">
            <a:extLst>
              <a:ext uri="{FF2B5EF4-FFF2-40B4-BE49-F238E27FC236}">
                <a16:creationId xmlns:a16="http://schemas.microsoft.com/office/drawing/2014/main" id="{7A591721-0FE0-46F0-D305-F59E61F8DA75}"/>
              </a:ext>
            </a:extLst>
          </p:cNvPr>
          <p:cNvSpPr>
            <a:spLocks noGrp="1"/>
          </p:cNvSpPr>
          <p:nvPr>
            <p:ph type="body" sz="quarter" idx="59" hasCustomPrompt="1"/>
          </p:nvPr>
        </p:nvSpPr>
        <p:spPr>
          <a:xfrm>
            <a:off x="4473647" y="4983201"/>
            <a:ext cx="776184" cy="480131"/>
          </a:xfrm>
        </p:spPr>
        <p:txBody>
          <a:bodyPr wrap="square">
            <a:spAutoFit/>
          </a:bodyPr>
          <a:lstStyle>
            <a:lvl1pPr marL="0" indent="0" algn="l">
              <a:buNone/>
              <a:defRPr sz="1400">
                <a:solidFill>
                  <a:schemeClr val="tx2"/>
                </a:solidFill>
                <a:latin typeface="Inter ExtraLight" panose="02000503000000020004" pitchFamily="2" charset="0"/>
              </a:defRPr>
            </a:lvl1pPr>
          </a:lstStyle>
          <a:p>
            <a:pPr lvl="0"/>
            <a:r>
              <a:rPr lang="en-GB" dirty="0"/>
              <a:t>Figure XX%</a:t>
            </a:r>
          </a:p>
        </p:txBody>
      </p:sp>
      <p:cxnSp>
        <p:nvCxnSpPr>
          <p:cNvPr id="35" name="Straight Connector 34">
            <a:extLst>
              <a:ext uri="{FF2B5EF4-FFF2-40B4-BE49-F238E27FC236}">
                <a16:creationId xmlns:a16="http://schemas.microsoft.com/office/drawing/2014/main" id="{8FC11CE0-FF05-13D9-EF24-160BD5F3ECCA}"/>
              </a:ext>
            </a:extLst>
          </p:cNvPr>
          <p:cNvCxnSpPr>
            <a:cxnSpLocks/>
            <a:stCxn id="36" idx="2"/>
          </p:cNvCxnSpPr>
          <p:nvPr userDrawn="1"/>
        </p:nvCxnSpPr>
        <p:spPr>
          <a:xfrm flipH="1">
            <a:off x="5945056" y="3613859"/>
            <a:ext cx="2471" cy="1226601"/>
          </a:xfrm>
          <a:prstGeom prst="line">
            <a:avLst/>
          </a:prstGeom>
          <a:ln w="5715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E57E22DF-E44F-ABF5-3C20-36862EE60849}"/>
              </a:ext>
            </a:extLst>
          </p:cNvPr>
          <p:cNvSpPr/>
          <p:nvPr userDrawn="1"/>
        </p:nvSpPr>
        <p:spPr>
          <a:xfrm>
            <a:off x="5494952" y="2812048"/>
            <a:ext cx="905150" cy="801811"/>
          </a:xfrm>
          <a:prstGeom prst="roundRect">
            <a:avLst>
              <a:gd name="adj" fmla="val 20555"/>
            </a:avLst>
          </a:prstGeom>
          <a:solidFill>
            <a:schemeClr val="tx1">
              <a:lumMod val="10000"/>
              <a:lumOff val="90000"/>
            </a:schemeClr>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tx2"/>
              </a:solidFill>
              <a:latin typeface="+mj-lt"/>
            </a:endParaRPr>
          </a:p>
        </p:txBody>
      </p:sp>
      <p:sp>
        <p:nvSpPr>
          <p:cNvPr id="37" name="Rectangle: Rounded Corners 36">
            <a:extLst>
              <a:ext uri="{FF2B5EF4-FFF2-40B4-BE49-F238E27FC236}">
                <a16:creationId xmlns:a16="http://schemas.microsoft.com/office/drawing/2014/main" id="{A3E883E1-35D3-62CD-C505-4E71FA74A02B}"/>
              </a:ext>
            </a:extLst>
          </p:cNvPr>
          <p:cNvSpPr/>
          <p:nvPr userDrawn="1"/>
        </p:nvSpPr>
        <p:spPr>
          <a:xfrm>
            <a:off x="5495780" y="3787571"/>
            <a:ext cx="898551" cy="879178"/>
          </a:xfrm>
          <a:prstGeom prst="roundRect">
            <a:avLst>
              <a:gd name="adj" fmla="val 18846"/>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i="0" dirty="0">
              <a:solidFill>
                <a:schemeClr val="tx2"/>
              </a:solidFill>
              <a:effectLst/>
            </a:endParaRPr>
          </a:p>
        </p:txBody>
      </p:sp>
      <p:sp>
        <p:nvSpPr>
          <p:cNvPr id="38" name="Text Placeholder 53">
            <a:extLst>
              <a:ext uri="{FF2B5EF4-FFF2-40B4-BE49-F238E27FC236}">
                <a16:creationId xmlns:a16="http://schemas.microsoft.com/office/drawing/2014/main" id="{2560E1E6-CF9D-B93D-FCEF-504DB268E650}"/>
              </a:ext>
            </a:extLst>
          </p:cNvPr>
          <p:cNvSpPr>
            <a:spLocks noGrp="1"/>
          </p:cNvSpPr>
          <p:nvPr>
            <p:ph type="body" sz="quarter" idx="60" hasCustomPrompt="1"/>
          </p:nvPr>
        </p:nvSpPr>
        <p:spPr>
          <a:xfrm>
            <a:off x="5541072" y="3043470"/>
            <a:ext cx="813695" cy="286232"/>
          </a:xfrm>
        </p:spPr>
        <p:txBody>
          <a:bodyPr wrap="square">
            <a:spAutoFit/>
          </a:bodyPr>
          <a:lstStyle>
            <a:lvl1pPr marL="0" indent="0" algn="l">
              <a:buNone/>
              <a:defRPr sz="1400">
                <a:solidFill>
                  <a:schemeClr val="tx2"/>
                </a:solidFill>
                <a:latin typeface="Inter Medium" panose="02000503000000020004" pitchFamily="2" charset="0"/>
              </a:defRPr>
            </a:lvl1pPr>
          </a:lstStyle>
          <a:p>
            <a:pPr lvl="0"/>
            <a:r>
              <a:rPr lang="en-GB" dirty="0"/>
              <a:t>Header</a:t>
            </a:r>
          </a:p>
        </p:txBody>
      </p:sp>
      <p:sp>
        <p:nvSpPr>
          <p:cNvPr id="39" name="Text Placeholder 53">
            <a:extLst>
              <a:ext uri="{FF2B5EF4-FFF2-40B4-BE49-F238E27FC236}">
                <a16:creationId xmlns:a16="http://schemas.microsoft.com/office/drawing/2014/main" id="{63651E8D-8145-6632-5757-B37DEA4AD612}"/>
              </a:ext>
            </a:extLst>
          </p:cNvPr>
          <p:cNvSpPr>
            <a:spLocks noGrp="1"/>
          </p:cNvSpPr>
          <p:nvPr>
            <p:ph type="body" sz="quarter" idx="61" hasCustomPrompt="1"/>
          </p:nvPr>
        </p:nvSpPr>
        <p:spPr>
          <a:xfrm>
            <a:off x="5554475" y="3939832"/>
            <a:ext cx="798813" cy="480131"/>
          </a:xfrm>
        </p:spPr>
        <p:txBody>
          <a:bodyPr wrap="square">
            <a:spAutoFit/>
          </a:bodyPr>
          <a:lstStyle>
            <a:lvl1pPr marL="0" indent="0" algn="l">
              <a:buNone/>
              <a:defRPr sz="1400">
                <a:solidFill>
                  <a:schemeClr val="tx2"/>
                </a:solidFill>
                <a:latin typeface="Inter ExtraLight" panose="02000503000000020004" pitchFamily="2" charset="0"/>
              </a:defRPr>
            </a:lvl1pPr>
          </a:lstStyle>
          <a:p>
            <a:pPr lvl="0"/>
            <a:r>
              <a:rPr lang="en-GB" dirty="0"/>
              <a:t>Figure XX%</a:t>
            </a:r>
          </a:p>
        </p:txBody>
      </p:sp>
      <p:sp>
        <p:nvSpPr>
          <p:cNvPr id="43" name="Rectangle: Rounded Corners 42">
            <a:extLst>
              <a:ext uri="{FF2B5EF4-FFF2-40B4-BE49-F238E27FC236}">
                <a16:creationId xmlns:a16="http://schemas.microsoft.com/office/drawing/2014/main" id="{93B0FF30-D254-B7AD-D1DB-3D8F8FBC8213}"/>
              </a:ext>
            </a:extLst>
          </p:cNvPr>
          <p:cNvSpPr/>
          <p:nvPr userDrawn="1"/>
        </p:nvSpPr>
        <p:spPr>
          <a:xfrm>
            <a:off x="5495780" y="4830940"/>
            <a:ext cx="898551" cy="879178"/>
          </a:xfrm>
          <a:prstGeom prst="roundRect">
            <a:avLst>
              <a:gd name="adj" fmla="val 18846"/>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i="0" dirty="0">
              <a:solidFill>
                <a:schemeClr val="tx2"/>
              </a:solidFill>
              <a:effectLst/>
            </a:endParaRPr>
          </a:p>
        </p:txBody>
      </p:sp>
      <p:sp>
        <p:nvSpPr>
          <p:cNvPr id="45" name="Text Placeholder 53">
            <a:extLst>
              <a:ext uri="{FF2B5EF4-FFF2-40B4-BE49-F238E27FC236}">
                <a16:creationId xmlns:a16="http://schemas.microsoft.com/office/drawing/2014/main" id="{63DD7C36-B390-3DA3-520A-1030132F70B2}"/>
              </a:ext>
            </a:extLst>
          </p:cNvPr>
          <p:cNvSpPr>
            <a:spLocks noGrp="1"/>
          </p:cNvSpPr>
          <p:nvPr>
            <p:ph type="body" sz="quarter" idx="62" hasCustomPrompt="1"/>
          </p:nvPr>
        </p:nvSpPr>
        <p:spPr>
          <a:xfrm>
            <a:off x="5554475" y="4983201"/>
            <a:ext cx="798813" cy="480131"/>
          </a:xfrm>
        </p:spPr>
        <p:txBody>
          <a:bodyPr wrap="square">
            <a:spAutoFit/>
          </a:bodyPr>
          <a:lstStyle>
            <a:lvl1pPr marL="0" indent="0" algn="l">
              <a:buNone/>
              <a:defRPr sz="1400">
                <a:solidFill>
                  <a:schemeClr val="tx2"/>
                </a:solidFill>
                <a:latin typeface="Inter ExtraLight" panose="02000503000000020004" pitchFamily="2" charset="0"/>
              </a:defRPr>
            </a:lvl1pPr>
          </a:lstStyle>
          <a:p>
            <a:pPr lvl="0"/>
            <a:r>
              <a:rPr lang="en-GB" dirty="0"/>
              <a:t>Figure XX%</a:t>
            </a:r>
          </a:p>
        </p:txBody>
      </p:sp>
      <p:sp>
        <p:nvSpPr>
          <p:cNvPr id="46" name="Text Placeholder 27">
            <a:extLst>
              <a:ext uri="{FF2B5EF4-FFF2-40B4-BE49-F238E27FC236}">
                <a16:creationId xmlns:a16="http://schemas.microsoft.com/office/drawing/2014/main" id="{B80C54EC-241B-4C73-21DE-615D90FCB047}"/>
              </a:ext>
            </a:extLst>
          </p:cNvPr>
          <p:cNvSpPr>
            <a:spLocks noGrp="1"/>
          </p:cNvSpPr>
          <p:nvPr>
            <p:ph type="body" sz="quarter" idx="63" hasCustomPrompt="1"/>
          </p:nvPr>
        </p:nvSpPr>
        <p:spPr>
          <a:xfrm>
            <a:off x="7610100" y="2827381"/>
            <a:ext cx="1299874" cy="399788"/>
          </a:xfrm>
        </p:spPr>
        <p:txBody>
          <a:bodyPr>
            <a:noAutofit/>
          </a:bodyPr>
          <a:lstStyle>
            <a:lvl1pPr marL="0" indent="0">
              <a:lnSpc>
                <a:spcPct val="100000"/>
              </a:lnSpc>
              <a:buNone/>
              <a:defRPr sz="1800">
                <a:solidFill>
                  <a:schemeClr val="accent1"/>
                </a:solidFill>
                <a:latin typeface="Inter SemiBold" panose="02000503000000020004" pitchFamily="2" charset="0"/>
              </a:defRPr>
            </a:lvl1pPr>
            <a:lvl5pPr>
              <a:defRPr/>
            </a:lvl5pPr>
          </a:lstStyle>
          <a:p>
            <a:pPr lvl="0"/>
            <a:r>
              <a:rPr lang="en-US" dirty="0"/>
              <a:t>Results</a:t>
            </a:r>
            <a:endParaRPr lang="en-GB" dirty="0"/>
          </a:p>
        </p:txBody>
      </p:sp>
      <p:cxnSp>
        <p:nvCxnSpPr>
          <p:cNvPr id="47" name="Straight Connector 46">
            <a:extLst>
              <a:ext uri="{FF2B5EF4-FFF2-40B4-BE49-F238E27FC236}">
                <a16:creationId xmlns:a16="http://schemas.microsoft.com/office/drawing/2014/main" id="{EE9FF245-B563-5876-AE7D-7B9C0CE1CF26}"/>
              </a:ext>
            </a:extLst>
          </p:cNvPr>
          <p:cNvCxnSpPr>
            <a:cxnSpLocks/>
          </p:cNvCxnSpPr>
          <p:nvPr userDrawn="1"/>
        </p:nvCxnSpPr>
        <p:spPr>
          <a:xfrm>
            <a:off x="7364150" y="2991960"/>
            <a:ext cx="0" cy="4372727"/>
          </a:xfrm>
          <a:prstGeom prst="line">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DC949BDC-5CBC-1807-D333-E00436EEAFB8}"/>
              </a:ext>
            </a:extLst>
          </p:cNvPr>
          <p:cNvSpPr/>
          <p:nvPr userDrawn="1"/>
        </p:nvSpPr>
        <p:spPr>
          <a:xfrm>
            <a:off x="7209480" y="2852583"/>
            <a:ext cx="308837" cy="3088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sz="1600"/>
          </a:p>
        </p:txBody>
      </p:sp>
      <p:grpSp>
        <p:nvGrpSpPr>
          <p:cNvPr id="49" name="Group 48">
            <a:extLst>
              <a:ext uri="{FF2B5EF4-FFF2-40B4-BE49-F238E27FC236}">
                <a16:creationId xmlns:a16="http://schemas.microsoft.com/office/drawing/2014/main" id="{E194E8DE-A7BA-A011-A5BB-EE85B7CFFB12}"/>
              </a:ext>
            </a:extLst>
          </p:cNvPr>
          <p:cNvGrpSpPr/>
          <p:nvPr userDrawn="1"/>
        </p:nvGrpSpPr>
        <p:grpSpPr>
          <a:xfrm>
            <a:off x="6931059" y="3350493"/>
            <a:ext cx="6677814" cy="2352168"/>
            <a:chOff x="6113253" y="3588728"/>
            <a:chExt cx="7071212" cy="1943172"/>
          </a:xfrm>
        </p:grpSpPr>
        <p:sp>
          <p:nvSpPr>
            <p:cNvPr id="50" name="Rectangle: Rounded Corners 49">
              <a:extLst>
                <a:ext uri="{FF2B5EF4-FFF2-40B4-BE49-F238E27FC236}">
                  <a16:creationId xmlns:a16="http://schemas.microsoft.com/office/drawing/2014/main" id="{AF861535-3EB7-0CF2-BFC0-95475C5CCC10}"/>
                </a:ext>
              </a:extLst>
            </p:cNvPr>
            <p:cNvSpPr/>
            <p:nvPr/>
          </p:nvSpPr>
          <p:spPr>
            <a:xfrm>
              <a:off x="6113253" y="3588728"/>
              <a:ext cx="7071212" cy="414373"/>
            </a:xfrm>
            <a:prstGeom prst="roundRect">
              <a:avLst>
                <a:gd name="adj" fmla="val 17676"/>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36000" bIns="45720" rtlCol="0" anchor="ctr"/>
            <a:lstStyle/>
            <a:p>
              <a:pPr>
                <a:defRPr/>
              </a:pPr>
              <a:endParaRPr kumimoji="0" lang="en-US" sz="1200" b="0" i="0" u="none" strike="noStrike" kern="1200" cap="none" spc="0" normalizeH="0" baseline="0" noProof="0" dirty="0">
                <a:ln>
                  <a:noFill/>
                </a:ln>
                <a:solidFill>
                  <a:schemeClr val="tx1"/>
                </a:solidFill>
                <a:effectLst/>
                <a:uLnTx/>
                <a:uFillTx/>
                <a:latin typeface="Inter ExtraLight" panose="02000503000000020004" pitchFamily="2" charset="0"/>
              </a:endParaRPr>
            </a:p>
          </p:txBody>
        </p:sp>
        <p:sp>
          <p:nvSpPr>
            <p:cNvPr id="51" name="Rectangle: Rounded Corners 50">
              <a:extLst>
                <a:ext uri="{FF2B5EF4-FFF2-40B4-BE49-F238E27FC236}">
                  <a16:creationId xmlns:a16="http://schemas.microsoft.com/office/drawing/2014/main" id="{ED238BAF-3551-BC39-533A-88F233483C70}"/>
                </a:ext>
              </a:extLst>
            </p:cNvPr>
            <p:cNvSpPr/>
            <p:nvPr userDrawn="1"/>
          </p:nvSpPr>
          <p:spPr>
            <a:xfrm>
              <a:off x="6113253" y="5117527"/>
              <a:ext cx="7071212" cy="414373"/>
            </a:xfrm>
            <a:prstGeom prst="roundRect">
              <a:avLst>
                <a:gd name="adj" fmla="val 17676"/>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36000" bIns="45720" rtlCol="0" anchor="ctr"/>
            <a:lstStyle/>
            <a:p>
              <a:pPr>
                <a:defRPr/>
              </a:pPr>
              <a:endParaRPr kumimoji="0" lang="en-US" sz="1200" b="0" i="0" u="none" strike="noStrike" kern="1200" cap="none" spc="0" normalizeH="0" baseline="0" noProof="0" dirty="0">
                <a:ln>
                  <a:noFill/>
                </a:ln>
                <a:solidFill>
                  <a:schemeClr val="tx1"/>
                </a:solidFill>
                <a:effectLst/>
                <a:uLnTx/>
                <a:uFillTx/>
                <a:latin typeface="Inter ExtraLight" panose="02000503000000020004" pitchFamily="2" charset="0"/>
              </a:endParaRPr>
            </a:p>
          </p:txBody>
        </p:sp>
        <p:sp>
          <p:nvSpPr>
            <p:cNvPr id="52" name="Rectangle: Rounded Corners 51">
              <a:extLst>
                <a:ext uri="{FF2B5EF4-FFF2-40B4-BE49-F238E27FC236}">
                  <a16:creationId xmlns:a16="http://schemas.microsoft.com/office/drawing/2014/main" id="{E26DB8B4-6779-9740-E4C9-7426E0B8B77D}"/>
                </a:ext>
              </a:extLst>
            </p:cNvPr>
            <p:cNvSpPr/>
            <p:nvPr userDrawn="1"/>
          </p:nvSpPr>
          <p:spPr>
            <a:xfrm>
              <a:off x="6113253" y="4607927"/>
              <a:ext cx="7071212" cy="414373"/>
            </a:xfrm>
            <a:prstGeom prst="roundRect">
              <a:avLst>
                <a:gd name="adj" fmla="val 17676"/>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36000" bIns="45720" rtlCol="0" anchor="ctr"/>
            <a:lstStyle/>
            <a:p>
              <a:pPr>
                <a:defRPr/>
              </a:pPr>
              <a:endParaRPr kumimoji="0" lang="en-US" sz="1200" b="0" i="0" u="none" strike="noStrike" kern="1200" cap="none" spc="0" normalizeH="0" baseline="0" noProof="0" dirty="0">
                <a:ln>
                  <a:noFill/>
                </a:ln>
                <a:solidFill>
                  <a:schemeClr val="tx1"/>
                </a:solidFill>
                <a:effectLst/>
                <a:uLnTx/>
                <a:uFillTx/>
                <a:latin typeface="Inter ExtraLight" panose="02000503000000020004" pitchFamily="2" charset="0"/>
              </a:endParaRPr>
            </a:p>
          </p:txBody>
        </p:sp>
        <p:sp>
          <p:nvSpPr>
            <p:cNvPr id="53" name="Rectangle: Rounded Corners 52">
              <a:extLst>
                <a:ext uri="{FF2B5EF4-FFF2-40B4-BE49-F238E27FC236}">
                  <a16:creationId xmlns:a16="http://schemas.microsoft.com/office/drawing/2014/main" id="{6CC944E0-6906-BDF6-B2B8-610C80ACFD07}"/>
                </a:ext>
              </a:extLst>
            </p:cNvPr>
            <p:cNvSpPr/>
            <p:nvPr userDrawn="1"/>
          </p:nvSpPr>
          <p:spPr>
            <a:xfrm>
              <a:off x="6113253" y="4098327"/>
              <a:ext cx="7071212" cy="414373"/>
            </a:xfrm>
            <a:prstGeom prst="roundRect">
              <a:avLst>
                <a:gd name="adj" fmla="val 17676"/>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36000" bIns="45720" rtlCol="0" anchor="ctr"/>
            <a:lstStyle/>
            <a:p>
              <a:pPr>
                <a:defRPr/>
              </a:pPr>
              <a:endParaRPr kumimoji="0" lang="en-US" sz="1200" b="0" i="0" u="none" strike="noStrike" kern="1200" cap="none" spc="0" normalizeH="0" baseline="0" noProof="0" dirty="0">
                <a:ln>
                  <a:noFill/>
                </a:ln>
                <a:solidFill>
                  <a:schemeClr val="tx1"/>
                </a:solidFill>
                <a:effectLst/>
                <a:uLnTx/>
                <a:uFillTx/>
                <a:latin typeface="Inter ExtraLight" panose="02000503000000020004" pitchFamily="2" charset="0"/>
              </a:endParaRPr>
            </a:p>
          </p:txBody>
        </p:sp>
      </p:grpSp>
      <p:sp>
        <p:nvSpPr>
          <p:cNvPr id="54" name="Text Placeholder 3">
            <a:extLst>
              <a:ext uri="{FF2B5EF4-FFF2-40B4-BE49-F238E27FC236}">
                <a16:creationId xmlns:a16="http://schemas.microsoft.com/office/drawing/2014/main" id="{80CB5213-0AFD-2E43-4775-D56DDCBE6305}"/>
              </a:ext>
            </a:extLst>
          </p:cNvPr>
          <p:cNvSpPr>
            <a:spLocks noGrp="1"/>
          </p:cNvSpPr>
          <p:nvPr>
            <p:ph type="body" sz="quarter" idx="40" hasCustomPrompt="1"/>
          </p:nvPr>
        </p:nvSpPr>
        <p:spPr>
          <a:xfrm>
            <a:off x="6999575" y="3431166"/>
            <a:ext cx="4894681" cy="340244"/>
          </a:xfrm>
        </p:spPr>
        <p:txBody>
          <a:bodyPr>
            <a:noAutofit/>
          </a:bodyPr>
          <a:lstStyle>
            <a:lvl1pPr marL="0" indent="0">
              <a:lnSpc>
                <a:spcPct val="100000"/>
              </a:lnSpc>
              <a:spcBef>
                <a:spcPts val="0"/>
              </a:spcBef>
              <a:buNone/>
              <a:defRPr sz="1800">
                <a:solidFill>
                  <a:schemeClr val="tx2"/>
                </a:solidFill>
                <a:latin typeface="+mn-lt"/>
              </a:defRPr>
            </a:lvl1pPr>
          </a:lstStyle>
          <a:p>
            <a:pPr lvl="0"/>
            <a:r>
              <a:rPr lang="en-US" dirty="0"/>
              <a:t>Brief outline of the first result (34 chars)</a:t>
            </a:r>
          </a:p>
        </p:txBody>
      </p:sp>
      <p:sp>
        <p:nvSpPr>
          <p:cNvPr id="55" name="Text Placeholder 3">
            <a:extLst>
              <a:ext uri="{FF2B5EF4-FFF2-40B4-BE49-F238E27FC236}">
                <a16:creationId xmlns:a16="http://schemas.microsoft.com/office/drawing/2014/main" id="{5CB11E3F-380B-41F9-2153-7065AA9B63A9}"/>
              </a:ext>
            </a:extLst>
          </p:cNvPr>
          <p:cNvSpPr>
            <a:spLocks noGrp="1"/>
          </p:cNvSpPr>
          <p:nvPr>
            <p:ph type="body" sz="quarter" idx="64" hasCustomPrompt="1"/>
          </p:nvPr>
        </p:nvSpPr>
        <p:spPr>
          <a:xfrm>
            <a:off x="6999575" y="4045524"/>
            <a:ext cx="4894681" cy="340244"/>
          </a:xfrm>
        </p:spPr>
        <p:txBody>
          <a:bodyPr>
            <a:noAutofit/>
          </a:bodyPr>
          <a:lstStyle>
            <a:lvl1pPr marL="0" indent="0">
              <a:lnSpc>
                <a:spcPct val="100000"/>
              </a:lnSpc>
              <a:spcBef>
                <a:spcPts val="0"/>
              </a:spcBef>
              <a:buNone/>
              <a:defRPr sz="1800">
                <a:solidFill>
                  <a:schemeClr val="tx2"/>
                </a:solidFill>
                <a:latin typeface="+mn-lt"/>
              </a:defRPr>
            </a:lvl1pPr>
          </a:lstStyle>
          <a:p>
            <a:pPr lvl="0"/>
            <a:r>
              <a:rPr lang="en-US" dirty="0"/>
              <a:t>Brief outline of the first result (34 chars)</a:t>
            </a:r>
          </a:p>
        </p:txBody>
      </p:sp>
      <p:sp>
        <p:nvSpPr>
          <p:cNvPr id="56" name="Text Placeholder 3">
            <a:extLst>
              <a:ext uri="{FF2B5EF4-FFF2-40B4-BE49-F238E27FC236}">
                <a16:creationId xmlns:a16="http://schemas.microsoft.com/office/drawing/2014/main" id="{AC9E29D7-A1DE-8EE0-FCE6-0126F1A24478}"/>
              </a:ext>
            </a:extLst>
          </p:cNvPr>
          <p:cNvSpPr>
            <a:spLocks noGrp="1"/>
          </p:cNvSpPr>
          <p:nvPr>
            <p:ph type="body" sz="quarter" idx="65" hasCustomPrompt="1"/>
          </p:nvPr>
        </p:nvSpPr>
        <p:spPr>
          <a:xfrm>
            <a:off x="6999575" y="4670338"/>
            <a:ext cx="4894681" cy="340244"/>
          </a:xfrm>
        </p:spPr>
        <p:txBody>
          <a:bodyPr>
            <a:noAutofit/>
          </a:bodyPr>
          <a:lstStyle>
            <a:lvl1pPr marL="0" indent="0">
              <a:lnSpc>
                <a:spcPct val="100000"/>
              </a:lnSpc>
              <a:spcBef>
                <a:spcPts val="0"/>
              </a:spcBef>
              <a:buNone/>
              <a:defRPr sz="1800">
                <a:solidFill>
                  <a:schemeClr val="tx2"/>
                </a:solidFill>
                <a:latin typeface="+mn-lt"/>
              </a:defRPr>
            </a:lvl1pPr>
          </a:lstStyle>
          <a:p>
            <a:pPr lvl="0"/>
            <a:r>
              <a:rPr lang="en-US" dirty="0"/>
              <a:t>Brief outline of the first result (34 chars)</a:t>
            </a:r>
          </a:p>
        </p:txBody>
      </p:sp>
      <p:sp>
        <p:nvSpPr>
          <p:cNvPr id="59" name="Text Placeholder 3">
            <a:extLst>
              <a:ext uri="{FF2B5EF4-FFF2-40B4-BE49-F238E27FC236}">
                <a16:creationId xmlns:a16="http://schemas.microsoft.com/office/drawing/2014/main" id="{8814933C-BB65-738B-350A-23CC180C25C9}"/>
              </a:ext>
            </a:extLst>
          </p:cNvPr>
          <p:cNvSpPr>
            <a:spLocks noGrp="1"/>
          </p:cNvSpPr>
          <p:nvPr>
            <p:ph type="body" sz="quarter" idx="66" hasCustomPrompt="1"/>
          </p:nvPr>
        </p:nvSpPr>
        <p:spPr>
          <a:xfrm>
            <a:off x="6999575" y="5281744"/>
            <a:ext cx="4894681" cy="340244"/>
          </a:xfrm>
        </p:spPr>
        <p:txBody>
          <a:bodyPr>
            <a:noAutofit/>
          </a:bodyPr>
          <a:lstStyle>
            <a:lvl1pPr marL="0" indent="0">
              <a:lnSpc>
                <a:spcPct val="100000"/>
              </a:lnSpc>
              <a:spcBef>
                <a:spcPts val="0"/>
              </a:spcBef>
              <a:buNone/>
              <a:defRPr sz="1800">
                <a:solidFill>
                  <a:schemeClr val="tx2"/>
                </a:solidFill>
                <a:latin typeface="+mn-lt"/>
              </a:defRPr>
            </a:lvl1pPr>
          </a:lstStyle>
          <a:p>
            <a:pPr lvl="0"/>
            <a:r>
              <a:rPr lang="en-US" dirty="0"/>
              <a:t>Brief outline of the first result (34 chars)</a:t>
            </a:r>
          </a:p>
        </p:txBody>
      </p:sp>
    </p:spTree>
    <p:extLst>
      <p:ext uri="{BB962C8B-B14F-4D97-AF65-F5344CB8AC3E}">
        <p14:creationId xmlns:p14="http://schemas.microsoft.com/office/powerpoint/2010/main" val="31684643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ase study with device - 1 logo">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A35B8730-C944-558B-0D8D-C38193FEBA62}"/>
              </a:ext>
            </a:extLst>
          </p:cNvPr>
          <p:cNvSpPr/>
          <p:nvPr userDrawn="1"/>
        </p:nvSpPr>
        <p:spPr>
          <a:xfrm>
            <a:off x="376177" y="6238754"/>
            <a:ext cx="5687963" cy="40011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3" name="Group 2">
            <a:extLst>
              <a:ext uri="{FF2B5EF4-FFF2-40B4-BE49-F238E27FC236}">
                <a16:creationId xmlns:a16="http://schemas.microsoft.com/office/drawing/2014/main" id="{B5AC6D71-2AEA-8C23-7040-CABBE554A6CC}"/>
              </a:ext>
            </a:extLst>
          </p:cNvPr>
          <p:cNvGrpSpPr/>
          <p:nvPr userDrawn="1"/>
        </p:nvGrpSpPr>
        <p:grpSpPr>
          <a:xfrm rot="5400000">
            <a:off x="-1623894" y="2227138"/>
            <a:ext cx="7398074" cy="5687965"/>
            <a:chOff x="536145" y="2019917"/>
            <a:chExt cx="3262139" cy="2508076"/>
          </a:xfrm>
        </p:grpSpPr>
        <p:pic>
          <p:nvPicPr>
            <p:cNvPr id="10" name="Graphic 9">
              <a:extLst>
                <a:ext uri="{FF2B5EF4-FFF2-40B4-BE49-F238E27FC236}">
                  <a16:creationId xmlns:a16="http://schemas.microsoft.com/office/drawing/2014/main" id="{11BC48F2-7705-CCB0-A5FF-7E8484650F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flipH="1">
              <a:off x="913177" y="1642885"/>
              <a:ext cx="2508076" cy="3262139"/>
            </a:xfrm>
            <a:prstGeom prst="rect">
              <a:avLst/>
            </a:prstGeom>
          </p:spPr>
        </p:pic>
        <p:sp>
          <p:nvSpPr>
            <p:cNvPr id="11" name="Rectangle: Rounded Corners 10">
              <a:extLst>
                <a:ext uri="{FF2B5EF4-FFF2-40B4-BE49-F238E27FC236}">
                  <a16:creationId xmlns:a16="http://schemas.microsoft.com/office/drawing/2014/main" id="{49D4981C-AEA2-D906-2A8A-9A52BE2971CF}"/>
                </a:ext>
              </a:extLst>
            </p:cNvPr>
            <p:cNvSpPr/>
            <p:nvPr userDrawn="1"/>
          </p:nvSpPr>
          <p:spPr>
            <a:xfrm rot="16200000">
              <a:off x="789556" y="2015009"/>
              <a:ext cx="2076145" cy="2322200"/>
            </a:xfrm>
            <a:prstGeom prst="roundRect">
              <a:avLst>
                <a:gd name="adj" fmla="val 1556"/>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2"/>
                  </a:solidFill>
                </a:rPr>
                <a:t>Insert screenshot</a:t>
              </a:r>
            </a:p>
            <a:p>
              <a:pPr algn="ctr"/>
              <a:r>
                <a:rPr lang="en-GB" dirty="0">
                  <a:solidFill>
                    <a:schemeClr val="tx2"/>
                  </a:solidFill>
                </a:rPr>
                <a:t>14.63 x 13.08cm</a:t>
              </a:r>
            </a:p>
          </p:txBody>
        </p:sp>
      </p:grpSp>
      <p:cxnSp>
        <p:nvCxnSpPr>
          <p:cNvPr id="34" name="Straight Connector 33">
            <a:extLst>
              <a:ext uri="{FF2B5EF4-FFF2-40B4-BE49-F238E27FC236}">
                <a16:creationId xmlns:a16="http://schemas.microsoft.com/office/drawing/2014/main" id="{FB93FFE8-BEDA-2233-F783-148C5A8C2A77}"/>
              </a:ext>
            </a:extLst>
          </p:cNvPr>
          <p:cNvCxnSpPr>
            <a:cxnSpLocks/>
          </p:cNvCxnSpPr>
          <p:nvPr userDrawn="1"/>
        </p:nvCxnSpPr>
        <p:spPr>
          <a:xfrm>
            <a:off x="5417772" y="1594424"/>
            <a:ext cx="0" cy="5521960"/>
          </a:xfrm>
          <a:prstGeom prst="line">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2458F5FE-7CFE-CF11-79E5-968A25CA6618}"/>
              </a:ext>
            </a:extLst>
          </p:cNvPr>
          <p:cNvSpPr/>
          <p:nvPr userDrawn="1"/>
        </p:nvSpPr>
        <p:spPr>
          <a:xfrm>
            <a:off x="5263354" y="1415861"/>
            <a:ext cx="308837" cy="3088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a:p>
        </p:txBody>
      </p:sp>
      <p:sp>
        <p:nvSpPr>
          <p:cNvPr id="36" name="Oval 35">
            <a:extLst>
              <a:ext uri="{FF2B5EF4-FFF2-40B4-BE49-F238E27FC236}">
                <a16:creationId xmlns:a16="http://schemas.microsoft.com/office/drawing/2014/main" id="{31A1DA18-1D75-D84C-622E-F02E075D8D3E}"/>
              </a:ext>
            </a:extLst>
          </p:cNvPr>
          <p:cNvSpPr/>
          <p:nvPr userDrawn="1"/>
        </p:nvSpPr>
        <p:spPr>
          <a:xfrm>
            <a:off x="5263354" y="3429000"/>
            <a:ext cx="308837" cy="3088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a:p>
        </p:txBody>
      </p:sp>
      <p:sp>
        <p:nvSpPr>
          <p:cNvPr id="37" name="Text Placeholder 27">
            <a:extLst>
              <a:ext uri="{FF2B5EF4-FFF2-40B4-BE49-F238E27FC236}">
                <a16:creationId xmlns:a16="http://schemas.microsoft.com/office/drawing/2014/main" id="{CE24D0E7-1EB8-50B8-8881-A4E52249D09D}"/>
              </a:ext>
            </a:extLst>
          </p:cNvPr>
          <p:cNvSpPr>
            <a:spLocks noGrp="1"/>
          </p:cNvSpPr>
          <p:nvPr>
            <p:ph type="body" sz="quarter" idx="39" hasCustomPrompt="1"/>
          </p:nvPr>
        </p:nvSpPr>
        <p:spPr>
          <a:xfrm>
            <a:off x="5645945" y="3431391"/>
            <a:ext cx="1509229" cy="320047"/>
          </a:xfrm>
        </p:spPr>
        <p:txBody>
          <a:bodyPr anchor="ctr" anchorCtr="0">
            <a:noAutofit/>
          </a:bodyPr>
          <a:lstStyle>
            <a:lvl1pPr marL="0" indent="0">
              <a:lnSpc>
                <a:spcPct val="100000"/>
              </a:lnSpc>
              <a:buNone/>
              <a:defRPr sz="1800">
                <a:solidFill>
                  <a:schemeClr val="accent1"/>
                </a:solidFill>
                <a:latin typeface="Inter SemiBold" panose="02000503000000020004" pitchFamily="2" charset="0"/>
              </a:defRPr>
            </a:lvl1pPr>
            <a:lvl5pPr>
              <a:defRPr/>
            </a:lvl5pPr>
          </a:lstStyle>
          <a:p>
            <a:pPr lvl="0"/>
            <a:r>
              <a:rPr lang="en-US" dirty="0"/>
              <a:t>Results</a:t>
            </a:r>
            <a:endParaRPr lang="en-GB" dirty="0"/>
          </a:p>
        </p:txBody>
      </p:sp>
      <p:sp>
        <p:nvSpPr>
          <p:cNvPr id="38" name="Text Placeholder 12">
            <a:extLst>
              <a:ext uri="{FF2B5EF4-FFF2-40B4-BE49-F238E27FC236}">
                <a16:creationId xmlns:a16="http://schemas.microsoft.com/office/drawing/2014/main" id="{D6636CC8-6160-DF4E-3D82-AB9CAAE7EB29}"/>
              </a:ext>
            </a:extLst>
          </p:cNvPr>
          <p:cNvSpPr>
            <a:spLocks noGrp="1"/>
          </p:cNvSpPr>
          <p:nvPr>
            <p:ph type="body" sz="quarter" idx="11" hasCustomPrompt="1"/>
          </p:nvPr>
        </p:nvSpPr>
        <p:spPr>
          <a:xfrm>
            <a:off x="5645945" y="1413640"/>
            <a:ext cx="6242733" cy="1785428"/>
          </a:xfrm>
        </p:spPr>
        <p:txBody>
          <a:bodyPr tIns="36000" bIns="36000">
            <a:noAutofit/>
          </a:bodyPr>
          <a:lstStyle>
            <a:lvl1pPr marL="0" indent="0">
              <a:lnSpc>
                <a:spcPct val="100000"/>
              </a:lnSpc>
              <a:buNone/>
              <a:defRPr sz="1800">
                <a:solidFill>
                  <a:schemeClr val="tx2"/>
                </a:solidFill>
                <a:latin typeface="+mn-lt"/>
              </a:defRPr>
            </a:lvl1pPr>
            <a:lvl5pPr>
              <a:defRPr/>
            </a:lvl5pPr>
          </a:lstStyle>
          <a:p>
            <a:pPr lvl="0"/>
            <a:r>
              <a:rPr lang="en-US" dirty="0"/>
              <a:t>Brief outline of the case study introduction here. Ensure font size is a good size (minimum 18pt if possible, 16pt smallest is acceptable).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a:t>
            </a:r>
            <a:r>
              <a:rPr lang="en-US" dirty="0"/>
              <a:t> (320 char) </a:t>
            </a:r>
          </a:p>
        </p:txBody>
      </p:sp>
      <p:sp>
        <p:nvSpPr>
          <p:cNvPr id="39" name="Text Placeholder 12">
            <a:extLst>
              <a:ext uri="{FF2B5EF4-FFF2-40B4-BE49-F238E27FC236}">
                <a16:creationId xmlns:a16="http://schemas.microsoft.com/office/drawing/2014/main" id="{34E802FB-D19F-83BD-DE1A-7AF1DD71149B}"/>
              </a:ext>
            </a:extLst>
          </p:cNvPr>
          <p:cNvSpPr>
            <a:spLocks noGrp="1"/>
          </p:cNvSpPr>
          <p:nvPr>
            <p:ph type="body" sz="quarter" idx="40" hasCustomPrompt="1"/>
          </p:nvPr>
        </p:nvSpPr>
        <p:spPr>
          <a:xfrm>
            <a:off x="5645945" y="3802698"/>
            <a:ext cx="6242733" cy="1785427"/>
          </a:xfrm>
        </p:spPr>
        <p:txBody>
          <a:bodyPr tIns="36000" bIns="36000">
            <a:noAutofit/>
          </a:bodyPr>
          <a:lstStyle>
            <a:lvl1pPr marL="342900" indent="-342900">
              <a:lnSpc>
                <a:spcPct val="100000"/>
              </a:lnSpc>
              <a:spcBef>
                <a:spcPts val="0"/>
              </a:spcBef>
              <a:spcAft>
                <a:spcPts val="600"/>
              </a:spcAft>
              <a:buFontTx/>
              <a:buBlip>
                <a:blip r:embed="rId4"/>
              </a:buBlip>
              <a:defRPr sz="1800">
                <a:solidFill>
                  <a:schemeClr val="tx2"/>
                </a:solidFill>
                <a:latin typeface="+mn-lt"/>
              </a:defRPr>
            </a:lvl1pPr>
            <a:lvl5pPr>
              <a:defRPr/>
            </a:lvl5pPr>
          </a:lstStyle>
          <a:p>
            <a:pPr lvl="0"/>
            <a:r>
              <a:rPr lang="en-US" dirty="0"/>
              <a:t>Brief outline of the results (minimum 18pt if possible, 16pt smallest is acceptable). </a:t>
            </a:r>
          </a:p>
          <a:p>
            <a:pPr lvl="0"/>
            <a:r>
              <a:rPr lang="en-US" dirty="0"/>
              <a:t>Brief outline of the results</a:t>
            </a:r>
          </a:p>
          <a:p>
            <a:pPr lvl="0"/>
            <a:r>
              <a:rPr lang="en-US" dirty="0"/>
              <a:t>Brief outline of the results</a:t>
            </a:r>
          </a:p>
          <a:p>
            <a:pPr lvl="0"/>
            <a:r>
              <a:rPr lang="en-US" dirty="0"/>
              <a:t>Brief outline of the results (170 char)</a:t>
            </a:r>
          </a:p>
        </p:txBody>
      </p:sp>
      <p:grpSp>
        <p:nvGrpSpPr>
          <p:cNvPr id="40" name="Group 39">
            <a:extLst>
              <a:ext uri="{FF2B5EF4-FFF2-40B4-BE49-F238E27FC236}">
                <a16:creationId xmlns:a16="http://schemas.microsoft.com/office/drawing/2014/main" id="{4519E53F-4440-7ACF-64C8-23A14C9B06AF}"/>
              </a:ext>
            </a:extLst>
          </p:cNvPr>
          <p:cNvGrpSpPr/>
          <p:nvPr userDrawn="1"/>
        </p:nvGrpSpPr>
        <p:grpSpPr>
          <a:xfrm>
            <a:off x="10797540" y="372573"/>
            <a:ext cx="2273657" cy="616524"/>
            <a:chOff x="10706100" y="320736"/>
            <a:chExt cx="2273657" cy="616524"/>
          </a:xfrm>
        </p:grpSpPr>
        <p:cxnSp>
          <p:nvCxnSpPr>
            <p:cNvPr id="41" name="Straight Connector 40">
              <a:extLst>
                <a:ext uri="{FF2B5EF4-FFF2-40B4-BE49-F238E27FC236}">
                  <a16:creationId xmlns:a16="http://schemas.microsoft.com/office/drawing/2014/main" id="{F341F450-3790-BDC4-D8A7-7716724D9550}"/>
                </a:ext>
              </a:extLst>
            </p:cNvPr>
            <p:cNvCxnSpPr>
              <a:cxnSpLocks/>
              <a:stCxn id="42" idx="3"/>
            </p:cNvCxnSpPr>
            <p:nvPr/>
          </p:nvCxnSpPr>
          <p:spPr>
            <a:xfrm>
              <a:off x="11804859" y="628998"/>
              <a:ext cx="1174898" cy="0"/>
            </a:xfrm>
            <a:prstGeom prst="line">
              <a:avLst/>
            </a:prstGeom>
            <a:ln w="1143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73A12D12-556F-F405-50A7-2C78D0659E01}"/>
                </a:ext>
              </a:extLst>
            </p:cNvPr>
            <p:cNvSpPr/>
            <p:nvPr/>
          </p:nvSpPr>
          <p:spPr>
            <a:xfrm>
              <a:off x="10706100" y="320736"/>
              <a:ext cx="1098759" cy="616524"/>
            </a:xfrm>
            <a:prstGeom prst="roundRect">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3" name="Picture Placeholder 73">
            <a:extLst>
              <a:ext uri="{FF2B5EF4-FFF2-40B4-BE49-F238E27FC236}">
                <a16:creationId xmlns:a16="http://schemas.microsoft.com/office/drawing/2014/main" id="{7D22CFE7-5ED6-27BD-FC43-B59B74F9A203}"/>
              </a:ext>
            </a:extLst>
          </p:cNvPr>
          <p:cNvSpPr>
            <a:spLocks noGrp="1"/>
          </p:cNvSpPr>
          <p:nvPr>
            <p:ph type="pic" sz="quarter" idx="37" hasCustomPrompt="1"/>
          </p:nvPr>
        </p:nvSpPr>
        <p:spPr>
          <a:xfrm>
            <a:off x="10910674" y="460172"/>
            <a:ext cx="872490" cy="441325"/>
          </a:xfrm>
          <a:ln>
            <a:noFill/>
          </a:ln>
        </p:spPr>
        <p:txBody>
          <a:bodyPr anchor="ctr" anchorCtr="0">
            <a:noAutofit/>
          </a:bodyPr>
          <a:lstStyle>
            <a:lvl1pPr marL="0" indent="0" algn="ctr">
              <a:spcBef>
                <a:spcPts val="0"/>
              </a:spcBef>
              <a:buNone/>
              <a:defRPr sz="600">
                <a:solidFill>
                  <a:schemeClr val="tx2"/>
                </a:solidFill>
                <a:latin typeface="Inter ExtraLight" panose="02000503000000020004" pitchFamily="2" charset="0"/>
              </a:defRPr>
            </a:lvl1pPr>
          </a:lstStyle>
          <a:p>
            <a:r>
              <a:rPr lang="en-GB" dirty="0"/>
              <a:t>Add logo here</a:t>
            </a:r>
          </a:p>
          <a:p>
            <a:r>
              <a:rPr lang="en-GB" dirty="0"/>
              <a:t>1.23 x 2.42cm</a:t>
            </a:r>
          </a:p>
        </p:txBody>
      </p:sp>
      <p:sp>
        <p:nvSpPr>
          <p:cNvPr id="4" name="Title 1">
            <a:extLst>
              <a:ext uri="{FF2B5EF4-FFF2-40B4-BE49-F238E27FC236}">
                <a16:creationId xmlns:a16="http://schemas.microsoft.com/office/drawing/2014/main" id="{E6A91481-50B2-15BA-CBAD-63A44B76EA5B}"/>
              </a:ext>
            </a:extLst>
          </p:cNvPr>
          <p:cNvSpPr>
            <a:spLocks noGrp="1"/>
          </p:cNvSpPr>
          <p:nvPr>
            <p:ph type="title"/>
          </p:nvPr>
        </p:nvSpPr>
        <p:spPr>
          <a:xfrm>
            <a:off x="303321" y="320736"/>
            <a:ext cx="10171768" cy="522642"/>
          </a:xfrm>
          <a:prstGeom prst="rect">
            <a:avLst/>
          </a:prstGeom>
        </p:spPr>
        <p:txBody>
          <a:bodyPr/>
          <a:lstStyle>
            <a:lvl1pPr>
              <a:defRPr sz="3200">
                <a:solidFill>
                  <a:schemeClr val="tx2"/>
                </a:solidFill>
                <a:latin typeface="+mn-lt"/>
              </a:defRPr>
            </a:lvl1pPr>
          </a:lstStyle>
          <a:p>
            <a:r>
              <a:rPr lang="en-US"/>
              <a:t>Click to edit Master title style</a:t>
            </a:r>
            <a:endParaRPr lang="en-GB" dirty="0"/>
          </a:p>
        </p:txBody>
      </p:sp>
      <p:sp>
        <p:nvSpPr>
          <p:cNvPr id="5" name="Text Placeholder 5">
            <a:extLst>
              <a:ext uri="{FF2B5EF4-FFF2-40B4-BE49-F238E27FC236}">
                <a16:creationId xmlns:a16="http://schemas.microsoft.com/office/drawing/2014/main" id="{3E647602-077D-EE0D-E218-E78771EDD37F}"/>
              </a:ext>
            </a:extLst>
          </p:cNvPr>
          <p:cNvSpPr>
            <a:spLocks noGrp="1"/>
          </p:cNvSpPr>
          <p:nvPr>
            <p:ph type="body" sz="quarter" idx="10" hasCustomPrompt="1"/>
          </p:nvPr>
        </p:nvSpPr>
        <p:spPr>
          <a:xfrm>
            <a:off x="303213" y="794393"/>
            <a:ext cx="10171337" cy="341632"/>
          </a:xfrm>
        </p:spPr>
        <p:txBody>
          <a:bodyPr wrap="square">
            <a:spAutoFit/>
          </a:bodyPr>
          <a:lstStyle>
            <a:lvl1pPr marL="0" indent="0" algn="l" defTabSz="914400" rtl="0" eaLnBrk="1" latinLnBrk="0" hangingPunct="1">
              <a:buNone/>
              <a:defRPr kumimoji="0" lang="en-GB" sz="1800" b="0" i="0" u="none" strike="noStrike" kern="1200" cap="none" spc="0" normalizeH="0" baseline="0" dirty="0">
                <a:ln>
                  <a:noFill/>
                </a:ln>
                <a:solidFill>
                  <a:srgbClr val="23282C">
                    <a:alpha val="50000"/>
                  </a:srgbClr>
                </a:solidFill>
                <a:effectLst/>
                <a:uLnTx/>
                <a:uFillTx/>
                <a:latin typeface="Inter Light" panose="02000503000000020004" pitchFamily="2" charset="0"/>
                <a:ea typeface="Tahoma" panose="020B0604030504040204" pitchFamily="34" charset="0"/>
                <a:cs typeface="Tahoma" panose="020B0604030504040204" pitchFamily="34" charset="0"/>
              </a:defRPr>
            </a:lvl1pPr>
          </a:lstStyle>
          <a:p>
            <a:pPr lvl="0"/>
            <a:r>
              <a:rPr lang="en-US" dirty="0"/>
              <a:t>Click to edit sub title</a:t>
            </a:r>
            <a:endParaRPr lang="en-GB" dirty="0"/>
          </a:p>
        </p:txBody>
      </p:sp>
    </p:spTree>
    <p:extLst>
      <p:ext uri="{BB962C8B-B14F-4D97-AF65-F5344CB8AC3E}">
        <p14:creationId xmlns:p14="http://schemas.microsoft.com/office/powerpoint/2010/main" val="389869898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ase study with device - 2 logos">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92229160-47D9-27C0-CEF6-E7058CCE269A}"/>
              </a:ext>
            </a:extLst>
          </p:cNvPr>
          <p:cNvSpPr>
            <a:spLocks noGrp="1"/>
          </p:cNvSpPr>
          <p:nvPr>
            <p:ph type="title"/>
          </p:nvPr>
        </p:nvSpPr>
        <p:spPr>
          <a:xfrm>
            <a:off x="303321" y="320736"/>
            <a:ext cx="8724597" cy="522642"/>
          </a:xfrm>
          <a:prstGeom prst="rect">
            <a:avLst/>
          </a:prstGeom>
        </p:spPr>
        <p:txBody>
          <a:bodyPr/>
          <a:lstStyle>
            <a:lvl1pPr>
              <a:defRPr>
                <a:solidFill>
                  <a:schemeClr val="tx2"/>
                </a:solidFill>
              </a:defRPr>
            </a:lvl1pPr>
          </a:lstStyle>
          <a:p>
            <a:r>
              <a:rPr lang="en-US"/>
              <a:t>Click to edit Master title style</a:t>
            </a:r>
            <a:endParaRPr lang="en-GB" dirty="0"/>
          </a:p>
        </p:txBody>
      </p:sp>
      <p:sp>
        <p:nvSpPr>
          <p:cNvPr id="9" name="Text Placeholder 5">
            <a:extLst>
              <a:ext uri="{FF2B5EF4-FFF2-40B4-BE49-F238E27FC236}">
                <a16:creationId xmlns:a16="http://schemas.microsoft.com/office/drawing/2014/main" id="{DE7CCD3F-A35C-653F-B274-023D8A110D3A}"/>
              </a:ext>
            </a:extLst>
          </p:cNvPr>
          <p:cNvSpPr>
            <a:spLocks noGrp="1"/>
          </p:cNvSpPr>
          <p:nvPr>
            <p:ph type="body" sz="quarter" idx="10" hasCustomPrompt="1"/>
          </p:nvPr>
        </p:nvSpPr>
        <p:spPr>
          <a:xfrm>
            <a:off x="303213" y="794393"/>
            <a:ext cx="8724227" cy="341632"/>
          </a:xfrm>
        </p:spPr>
        <p:txBody>
          <a:bodyPr wrap="square">
            <a:spAutoFit/>
          </a:bodyPr>
          <a:lstStyle>
            <a:lvl1pPr marL="0" indent="0" algn="l" defTabSz="914400" rtl="0" eaLnBrk="1" latinLnBrk="0" hangingPunct="1">
              <a:buNone/>
              <a:defRPr kumimoji="0" lang="en-GB" sz="1800" b="0" i="0" u="none" strike="noStrike" kern="1200" cap="none" spc="0" normalizeH="0" baseline="0" dirty="0">
                <a:ln>
                  <a:noFill/>
                </a:ln>
                <a:solidFill>
                  <a:srgbClr val="23282C">
                    <a:alpha val="50000"/>
                  </a:srgbClr>
                </a:solidFill>
                <a:effectLst/>
                <a:uLnTx/>
                <a:uFillTx/>
                <a:latin typeface="Inter Light" panose="02000503000000020004" pitchFamily="2" charset="0"/>
                <a:ea typeface="Tahoma" panose="020B0604030504040204" pitchFamily="34" charset="0"/>
                <a:cs typeface="Tahoma" panose="020B0604030504040204" pitchFamily="34" charset="0"/>
              </a:defRPr>
            </a:lvl1pPr>
          </a:lstStyle>
          <a:p>
            <a:pPr lvl="0"/>
            <a:r>
              <a:rPr lang="en-US" dirty="0"/>
              <a:t>Click to edit sub title</a:t>
            </a:r>
            <a:endParaRPr lang="en-GB" dirty="0"/>
          </a:p>
        </p:txBody>
      </p:sp>
      <p:cxnSp>
        <p:nvCxnSpPr>
          <p:cNvPr id="26" name="Straight Connector 25">
            <a:extLst>
              <a:ext uri="{FF2B5EF4-FFF2-40B4-BE49-F238E27FC236}">
                <a16:creationId xmlns:a16="http://schemas.microsoft.com/office/drawing/2014/main" id="{0194D2EF-AB61-7676-CE3F-C117A6A5B7B0}"/>
              </a:ext>
            </a:extLst>
          </p:cNvPr>
          <p:cNvCxnSpPr>
            <a:cxnSpLocks/>
          </p:cNvCxnSpPr>
          <p:nvPr userDrawn="1"/>
        </p:nvCxnSpPr>
        <p:spPr>
          <a:xfrm>
            <a:off x="10378440" y="680835"/>
            <a:ext cx="2692757" cy="0"/>
          </a:xfrm>
          <a:prstGeom prst="line">
            <a:avLst/>
          </a:prstGeom>
          <a:ln w="1143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03B64DC0-24BE-6157-A23B-52A01CAF3B01}"/>
              </a:ext>
            </a:extLst>
          </p:cNvPr>
          <p:cNvSpPr/>
          <p:nvPr userDrawn="1"/>
        </p:nvSpPr>
        <p:spPr>
          <a:xfrm>
            <a:off x="10797540" y="372573"/>
            <a:ext cx="1098759" cy="616524"/>
          </a:xfrm>
          <a:prstGeom prst="roundRect">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Picture Placeholder 73">
            <a:extLst>
              <a:ext uri="{FF2B5EF4-FFF2-40B4-BE49-F238E27FC236}">
                <a16:creationId xmlns:a16="http://schemas.microsoft.com/office/drawing/2014/main" id="{1860E673-3F1C-80D3-7D74-EE15BE6B6CE9}"/>
              </a:ext>
            </a:extLst>
          </p:cNvPr>
          <p:cNvSpPr>
            <a:spLocks noGrp="1"/>
          </p:cNvSpPr>
          <p:nvPr>
            <p:ph type="pic" sz="quarter" idx="37" hasCustomPrompt="1"/>
          </p:nvPr>
        </p:nvSpPr>
        <p:spPr>
          <a:xfrm>
            <a:off x="10910674" y="460172"/>
            <a:ext cx="872490" cy="441325"/>
          </a:xfrm>
          <a:ln>
            <a:noFill/>
          </a:ln>
        </p:spPr>
        <p:txBody>
          <a:bodyPr anchor="ctr" anchorCtr="0">
            <a:noAutofit/>
          </a:bodyPr>
          <a:lstStyle>
            <a:lvl1pPr marL="0" indent="0" algn="ctr">
              <a:spcBef>
                <a:spcPts val="0"/>
              </a:spcBef>
              <a:buNone/>
              <a:defRPr sz="600">
                <a:solidFill>
                  <a:schemeClr val="tx2"/>
                </a:solidFill>
                <a:latin typeface="Inter ExtraLight" panose="02000503000000020004" pitchFamily="2" charset="0"/>
              </a:defRPr>
            </a:lvl1pPr>
          </a:lstStyle>
          <a:p>
            <a:r>
              <a:rPr lang="en-GB" dirty="0"/>
              <a:t>Add logo here</a:t>
            </a:r>
          </a:p>
          <a:p>
            <a:r>
              <a:rPr lang="en-GB" dirty="0"/>
              <a:t>1.23 x 2.42cm</a:t>
            </a:r>
          </a:p>
        </p:txBody>
      </p:sp>
      <p:sp>
        <p:nvSpPr>
          <p:cNvPr id="29" name="Rectangle: Rounded Corners 28">
            <a:extLst>
              <a:ext uri="{FF2B5EF4-FFF2-40B4-BE49-F238E27FC236}">
                <a16:creationId xmlns:a16="http://schemas.microsoft.com/office/drawing/2014/main" id="{F1EB4ABB-6809-DBD6-6E91-A6DA7652F7DA}"/>
              </a:ext>
            </a:extLst>
          </p:cNvPr>
          <p:cNvSpPr/>
          <p:nvPr userDrawn="1"/>
        </p:nvSpPr>
        <p:spPr>
          <a:xfrm>
            <a:off x="9597093" y="372573"/>
            <a:ext cx="1098759" cy="616524"/>
          </a:xfrm>
          <a:prstGeom prst="roundRect">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Picture Placeholder 73">
            <a:extLst>
              <a:ext uri="{FF2B5EF4-FFF2-40B4-BE49-F238E27FC236}">
                <a16:creationId xmlns:a16="http://schemas.microsoft.com/office/drawing/2014/main" id="{B48F9841-3D65-6795-68F6-F69CC25E58BA}"/>
              </a:ext>
            </a:extLst>
          </p:cNvPr>
          <p:cNvSpPr>
            <a:spLocks noGrp="1"/>
          </p:cNvSpPr>
          <p:nvPr>
            <p:ph type="pic" sz="quarter" idx="67" hasCustomPrompt="1"/>
          </p:nvPr>
        </p:nvSpPr>
        <p:spPr>
          <a:xfrm>
            <a:off x="9710227" y="460172"/>
            <a:ext cx="872490" cy="441325"/>
          </a:xfrm>
          <a:ln>
            <a:noFill/>
          </a:ln>
        </p:spPr>
        <p:txBody>
          <a:bodyPr anchor="ctr" anchorCtr="0">
            <a:noAutofit/>
          </a:bodyPr>
          <a:lstStyle>
            <a:lvl1pPr marL="0" indent="0" algn="ctr">
              <a:spcBef>
                <a:spcPts val="0"/>
              </a:spcBef>
              <a:buNone/>
              <a:defRPr sz="600">
                <a:solidFill>
                  <a:schemeClr val="tx2"/>
                </a:solidFill>
                <a:latin typeface="Inter ExtraLight" panose="02000503000000020004" pitchFamily="2" charset="0"/>
              </a:defRPr>
            </a:lvl1pPr>
          </a:lstStyle>
          <a:p>
            <a:r>
              <a:rPr lang="en-GB" dirty="0"/>
              <a:t>Add logo here</a:t>
            </a:r>
          </a:p>
          <a:p>
            <a:r>
              <a:rPr lang="en-GB" dirty="0"/>
              <a:t>1.23 x 2.42cm</a:t>
            </a:r>
          </a:p>
        </p:txBody>
      </p:sp>
      <p:sp>
        <p:nvSpPr>
          <p:cNvPr id="2" name="Rectangle 1">
            <a:extLst>
              <a:ext uri="{FF2B5EF4-FFF2-40B4-BE49-F238E27FC236}">
                <a16:creationId xmlns:a16="http://schemas.microsoft.com/office/drawing/2014/main" id="{A5A8968A-5524-6C97-06F9-B7A5C6115E71}"/>
              </a:ext>
            </a:extLst>
          </p:cNvPr>
          <p:cNvSpPr/>
          <p:nvPr userDrawn="1"/>
        </p:nvSpPr>
        <p:spPr>
          <a:xfrm>
            <a:off x="376177" y="6238754"/>
            <a:ext cx="5687963" cy="40011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4" name="Group 3">
            <a:extLst>
              <a:ext uri="{FF2B5EF4-FFF2-40B4-BE49-F238E27FC236}">
                <a16:creationId xmlns:a16="http://schemas.microsoft.com/office/drawing/2014/main" id="{5F1360F9-E67B-0FA1-423D-4876202297B5}"/>
              </a:ext>
            </a:extLst>
          </p:cNvPr>
          <p:cNvGrpSpPr/>
          <p:nvPr userDrawn="1"/>
        </p:nvGrpSpPr>
        <p:grpSpPr>
          <a:xfrm rot="5400000">
            <a:off x="-1623894" y="2227138"/>
            <a:ext cx="7398074" cy="5687965"/>
            <a:chOff x="536145" y="2019917"/>
            <a:chExt cx="3262139" cy="2508076"/>
          </a:xfrm>
        </p:grpSpPr>
        <p:pic>
          <p:nvPicPr>
            <p:cNvPr id="5" name="Graphic 4">
              <a:extLst>
                <a:ext uri="{FF2B5EF4-FFF2-40B4-BE49-F238E27FC236}">
                  <a16:creationId xmlns:a16="http://schemas.microsoft.com/office/drawing/2014/main" id="{FD6C5481-5733-A5FA-2762-0F081CF1BC3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flipH="1">
              <a:off x="913177" y="1642885"/>
              <a:ext cx="2508076" cy="3262139"/>
            </a:xfrm>
            <a:prstGeom prst="rect">
              <a:avLst/>
            </a:prstGeom>
          </p:spPr>
        </p:pic>
        <p:sp>
          <p:nvSpPr>
            <p:cNvPr id="6" name="Rectangle: Rounded Corners 5">
              <a:extLst>
                <a:ext uri="{FF2B5EF4-FFF2-40B4-BE49-F238E27FC236}">
                  <a16:creationId xmlns:a16="http://schemas.microsoft.com/office/drawing/2014/main" id="{713FBE56-1448-DB9B-8451-06F984500B42}"/>
                </a:ext>
              </a:extLst>
            </p:cNvPr>
            <p:cNvSpPr/>
            <p:nvPr userDrawn="1"/>
          </p:nvSpPr>
          <p:spPr>
            <a:xfrm rot="16200000">
              <a:off x="789556" y="2015009"/>
              <a:ext cx="2076145" cy="2322200"/>
            </a:xfrm>
            <a:prstGeom prst="roundRect">
              <a:avLst>
                <a:gd name="adj" fmla="val 1556"/>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2"/>
                  </a:solidFill>
                </a:rPr>
                <a:t>Insert screenshot</a:t>
              </a:r>
            </a:p>
            <a:p>
              <a:pPr algn="ctr"/>
              <a:r>
                <a:rPr lang="en-GB" dirty="0">
                  <a:solidFill>
                    <a:schemeClr val="tx2"/>
                  </a:solidFill>
                </a:rPr>
                <a:t>14.63 x 13.08cm</a:t>
              </a:r>
            </a:p>
          </p:txBody>
        </p:sp>
      </p:grpSp>
      <p:cxnSp>
        <p:nvCxnSpPr>
          <p:cNvPr id="7" name="Straight Connector 6">
            <a:extLst>
              <a:ext uri="{FF2B5EF4-FFF2-40B4-BE49-F238E27FC236}">
                <a16:creationId xmlns:a16="http://schemas.microsoft.com/office/drawing/2014/main" id="{82E6E34B-C673-AC9A-FEB6-215B0F99B50A}"/>
              </a:ext>
            </a:extLst>
          </p:cNvPr>
          <p:cNvCxnSpPr>
            <a:cxnSpLocks/>
          </p:cNvCxnSpPr>
          <p:nvPr userDrawn="1"/>
        </p:nvCxnSpPr>
        <p:spPr>
          <a:xfrm>
            <a:off x="5417772" y="1594424"/>
            <a:ext cx="0" cy="5521960"/>
          </a:xfrm>
          <a:prstGeom prst="line">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FCCF6646-BD29-1112-252C-8181E724357A}"/>
              </a:ext>
            </a:extLst>
          </p:cNvPr>
          <p:cNvSpPr/>
          <p:nvPr userDrawn="1"/>
        </p:nvSpPr>
        <p:spPr>
          <a:xfrm>
            <a:off x="5263354" y="1415861"/>
            <a:ext cx="308837" cy="3088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a:p>
        </p:txBody>
      </p:sp>
      <p:sp>
        <p:nvSpPr>
          <p:cNvPr id="13" name="Oval 12">
            <a:extLst>
              <a:ext uri="{FF2B5EF4-FFF2-40B4-BE49-F238E27FC236}">
                <a16:creationId xmlns:a16="http://schemas.microsoft.com/office/drawing/2014/main" id="{1B0CB504-2B23-2677-7D44-FC906D80C2F6}"/>
              </a:ext>
            </a:extLst>
          </p:cNvPr>
          <p:cNvSpPr/>
          <p:nvPr userDrawn="1"/>
        </p:nvSpPr>
        <p:spPr>
          <a:xfrm>
            <a:off x="5263354" y="3429000"/>
            <a:ext cx="308837" cy="3088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a:p>
        </p:txBody>
      </p:sp>
      <p:sp>
        <p:nvSpPr>
          <p:cNvPr id="14" name="Text Placeholder 27">
            <a:extLst>
              <a:ext uri="{FF2B5EF4-FFF2-40B4-BE49-F238E27FC236}">
                <a16:creationId xmlns:a16="http://schemas.microsoft.com/office/drawing/2014/main" id="{4B7AEF29-0ABA-726E-71EF-1F23BA4D5EDD}"/>
              </a:ext>
            </a:extLst>
          </p:cNvPr>
          <p:cNvSpPr>
            <a:spLocks noGrp="1"/>
          </p:cNvSpPr>
          <p:nvPr>
            <p:ph type="body" sz="quarter" idx="39" hasCustomPrompt="1"/>
          </p:nvPr>
        </p:nvSpPr>
        <p:spPr>
          <a:xfrm>
            <a:off x="5645945" y="3431391"/>
            <a:ext cx="1509229" cy="320047"/>
          </a:xfrm>
        </p:spPr>
        <p:txBody>
          <a:bodyPr anchor="ctr" anchorCtr="0">
            <a:noAutofit/>
          </a:bodyPr>
          <a:lstStyle>
            <a:lvl1pPr marL="0" indent="0">
              <a:lnSpc>
                <a:spcPct val="100000"/>
              </a:lnSpc>
              <a:buNone/>
              <a:defRPr sz="1800">
                <a:solidFill>
                  <a:schemeClr val="accent1"/>
                </a:solidFill>
                <a:latin typeface="Inter SemiBold" panose="02000503000000020004" pitchFamily="2" charset="0"/>
              </a:defRPr>
            </a:lvl1pPr>
            <a:lvl5pPr>
              <a:defRPr/>
            </a:lvl5pPr>
          </a:lstStyle>
          <a:p>
            <a:pPr lvl="0"/>
            <a:r>
              <a:rPr lang="en-US" dirty="0"/>
              <a:t>Results</a:t>
            </a:r>
            <a:endParaRPr lang="en-GB" dirty="0"/>
          </a:p>
        </p:txBody>
      </p:sp>
      <p:sp>
        <p:nvSpPr>
          <p:cNvPr id="15" name="Text Placeholder 12">
            <a:extLst>
              <a:ext uri="{FF2B5EF4-FFF2-40B4-BE49-F238E27FC236}">
                <a16:creationId xmlns:a16="http://schemas.microsoft.com/office/drawing/2014/main" id="{12C2D637-062C-10BF-6B3E-2336F9140F84}"/>
              </a:ext>
            </a:extLst>
          </p:cNvPr>
          <p:cNvSpPr>
            <a:spLocks noGrp="1"/>
          </p:cNvSpPr>
          <p:nvPr>
            <p:ph type="body" sz="quarter" idx="11" hasCustomPrompt="1"/>
          </p:nvPr>
        </p:nvSpPr>
        <p:spPr>
          <a:xfrm>
            <a:off x="5645945" y="1413640"/>
            <a:ext cx="6242733" cy="1785428"/>
          </a:xfrm>
        </p:spPr>
        <p:txBody>
          <a:bodyPr tIns="36000" bIns="36000">
            <a:noAutofit/>
          </a:bodyPr>
          <a:lstStyle>
            <a:lvl1pPr marL="0" indent="0">
              <a:lnSpc>
                <a:spcPct val="100000"/>
              </a:lnSpc>
              <a:buNone/>
              <a:defRPr sz="1800">
                <a:solidFill>
                  <a:schemeClr val="tx2"/>
                </a:solidFill>
                <a:latin typeface="+mn-lt"/>
              </a:defRPr>
            </a:lvl1pPr>
            <a:lvl5pPr>
              <a:defRPr/>
            </a:lvl5pPr>
          </a:lstStyle>
          <a:p>
            <a:pPr lvl="0"/>
            <a:r>
              <a:rPr lang="en-US" dirty="0"/>
              <a:t>Brief outline of the case study introduction here. Ensure font size is a good size (minimum 18pt if possible, 16pt smallest is acceptable).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a:t>
            </a:r>
            <a:r>
              <a:rPr lang="en-US" dirty="0"/>
              <a:t> (320 char) </a:t>
            </a:r>
          </a:p>
        </p:txBody>
      </p:sp>
      <p:sp>
        <p:nvSpPr>
          <p:cNvPr id="16" name="Text Placeholder 12">
            <a:extLst>
              <a:ext uri="{FF2B5EF4-FFF2-40B4-BE49-F238E27FC236}">
                <a16:creationId xmlns:a16="http://schemas.microsoft.com/office/drawing/2014/main" id="{B44A2E34-E5FD-8051-7BC1-B018725BC2DA}"/>
              </a:ext>
            </a:extLst>
          </p:cNvPr>
          <p:cNvSpPr>
            <a:spLocks noGrp="1"/>
          </p:cNvSpPr>
          <p:nvPr>
            <p:ph type="body" sz="quarter" idx="40" hasCustomPrompt="1"/>
          </p:nvPr>
        </p:nvSpPr>
        <p:spPr>
          <a:xfrm>
            <a:off x="5645945" y="3802698"/>
            <a:ext cx="6242733" cy="1785427"/>
          </a:xfrm>
        </p:spPr>
        <p:txBody>
          <a:bodyPr tIns="36000" bIns="36000">
            <a:noAutofit/>
          </a:bodyPr>
          <a:lstStyle>
            <a:lvl1pPr marL="342900" indent="-342900">
              <a:lnSpc>
                <a:spcPct val="100000"/>
              </a:lnSpc>
              <a:spcBef>
                <a:spcPts val="0"/>
              </a:spcBef>
              <a:spcAft>
                <a:spcPts val="600"/>
              </a:spcAft>
              <a:buFontTx/>
              <a:buBlip>
                <a:blip r:embed="rId4"/>
              </a:buBlip>
              <a:defRPr sz="1800">
                <a:solidFill>
                  <a:schemeClr val="tx2"/>
                </a:solidFill>
                <a:latin typeface="+mn-lt"/>
              </a:defRPr>
            </a:lvl1pPr>
            <a:lvl5pPr>
              <a:defRPr/>
            </a:lvl5pPr>
          </a:lstStyle>
          <a:p>
            <a:pPr lvl="0"/>
            <a:r>
              <a:rPr lang="en-US" dirty="0"/>
              <a:t>Brief outline of the results (minimum 18pt if possible, 16pt smallest is acceptable). </a:t>
            </a:r>
          </a:p>
          <a:p>
            <a:pPr lvl="0"/>
            <a:r>
              <a:rPr lang="en-US" dirty="0"/>
              <a:t>Brief outline of the results</a:t>
            </a:r>
          </a:p>
          <a:p>
            <a:pPr lvl="0"/>
            <a:r>
              <a:rPr lang="en-US" dirty="0"/>
              <a:t>Brief outline of the results</a:t>
            </a:r>
          </a:p>
          <a:p>
            <a:pPr lvl="0"/>
            <a:r>
              <a:rPr lang="en-US" dirty="0"/>
              <a:t>Brief outline of the results (170 char)</a:t>
            </a:r>
          </a:p>
        </p:txBody>
      </p:sp>
    </p:spTree>
    <p:extLst>
      <p:ext uri="{BB962C8B-B14F-4D97-AF65-F5344CB8AC3E}">
        <p14:creationId xmlns:p14="http://schemas.microsoft.com/office/powerpoint/2010/main" val="301983255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ase study with device - 3 logos">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F775813-E3C3-39DA-5D86-CE286DA7CE89}"/>
              </a:ext>
            </a:extLst>
          </p:cNvPr>
          <p:cNvSpPr txBox="1">
            <a:spLocks/>
          </p:cNvSpPr>
          <p:nvPr userDrawn="1"/>
        </p:nvSpPr>
        <p:spPr>
          <a:xfrm>
            <a:off x="303321" y="320736"/>
            <a:ext cx="9421250" cy="522642"/>
          </a:xfrm>
          <a:prstGeom prst="rect">
            <a:avLst/>
          </a:prstGeom>
        </p:spPr>
        <p:txBody>
          <a:bodyPr/>
          <a:lstStyle>
            <a:lvl1pPr algn="l" defTabSz="914400" rtl="0" eaLnBrk="1" latinLnBrk="0" hangingPunct="1">
              <a:lnSpc>
                <a:spcPct val="90000"/>
              </a:lnSpc>
              <a:spcBef>
                <a:spcPct val="0"/>
              </a:spcBef>
              <a:buNone/>
              <a:defRPr sz="2800" kern="1200">
                <a:solidFill>
                  <a:srgbClr val="23282C"/>
                </a:solidFill>
                <a:latin typeface="Whitney Medium" pitchFamily="50" charset="0"/>
                <a:ea typeface="Tahoma" panose="020B0604030504040204" pitchFamily="34" charset="0"/>
                <a:cs typeface="Tahoma" panose="020B0604030504040204" pitchFamily="34" charset="0"/>
              </a:defRPr>
            </a:lvl1pPr>
          </a:lstStyle>
          <a:p>
            <a:endParaRPr lang="en-GB" dirty="0">
              <a:solidFill>
                <a:schemeClr val="tx1"/>
              </a:solidFill>
              <a:latin typeface="Inter Medium" panose="02000503000000020004" pitchFamily="2" charset="0"/>
            </a:endParaRPr>
          </a:p>
        </p:txBody>
      </p:sp>
      <p:sp>
        <p:nvSpPr>
          <p:cNvPr id="12" name="Title 2">
            <a:extLst>
              <a:ext uri="{FF2B5EF4-FFF2-40B4-BE49-F238E27FC236}">
                <a16:creationId xmlns:a16="http://schemas.microsoft.com/office/drawing/2014/main" id="{E670BAEC-1A6A-74A7-0843-B1D202FC8B4E}"/>
              </a:ext>
            </a:extLst>
          </p:cNvPr>
          <p:cNvSpPr>
            <a:spLocks noGrp="1"/>
          </p:cNvSpPr>
          <p:nvPr>
            <p:ph type="title"/>
          </p:nvPr>
        </p:nvSpPr>
        <p:spPr>
          <a:xfrm>
            <a:off x="303322" y="320736"/>
            <a:ext cx="7595082" cy="522642"/>
          </a:xfrm>
          <a:prstGeom prst="rect">
            <a:avLst/>
          </a:prstGeom>
        </p:spPr>
        <p:txBody>
          <a:bodyPr/>
          <a:lstStyle>
            <a:lvl1pPr>
              <a:defRPr>
                <a:solidFill>
                  <a:schemeClr val="tx2"/>
                </a:solidFill>
              </a:defRPr>
            </a:lvl1pPr>
          </a:lstStyle>
          <a:p>
            <a:r>
              <a:rPr lang="en-US"/>
              <a:t>Click to edit Master title style</a:t>
            </a:r>
            <a:endParaRPr lang="en-GB" dirty="0"/>
          </a:p>
        </p:txBody>
      </p:sp>
      <p:sp>
        <p:nvSpPr>
          <p:cNvPr id="13" name="Text Placeholder 5">
            <a:extLst>
              <a:ext uri="{FF2B5EF4-FFF2-40B4-BE49-F238E27FC236}">
                <a16:creationId xmlns:a16="http://schemas.microsoft.com/office/drawing/2014/main" id="{05E23550-A7B1-BE43-1A0B-D02916E6EA43}"/>
              </a:ext>
            </a:extLst>
          </p:cNvPr>
          <p:cNvSpPr>
            <a:spLocks noGrp="1"/>
          </p:cNvSpPr>
          <p:nvPr>
            <p:ph type="body" sz="quarter" idx="10" hasCustomPrompt="1"/>
          </p:nvPr>
        </p:nvSpPr>
        <p:spPr>
          <a:xfrm>
            <a:off x="303214" y="794393"/>
            <a:ext cx="7594760" cy="341632"/>
          </a:xfrm>
        </p:spPr>
        <p:txBody>
          <a:bodyPr wrap="square">
            <a:spAutoFit/>
          </a:bodyPr>
          <a:lstStyle>
            <a:lvl1pPr marL="0" indent="0" algn="l" defTabSz="914400" rtl="0" eaLnBrk="1" latinLnBrk="0" hangingPunct="1">
              <a:buNone/>
              <a:defRPr kumimoji="0" lang="en-GB" sz="1800" b="0" i="0" u="none" strike="noStrike" kern="1200" cap="none" spc="0" normalizeH="0" baseline="0" dirty="0">
                <a:ln>
                  <a:noFill/>
                </a:ln>
                <a:solidFill>
                  <a:srgbClr val="23282C">
                    <a:alpha val="50000"/>
                  </a:srgbClr>
                </a:solidFill>
                <a:effectLst/>
                <a:uLnTx/>
                <a:uFillTx/>
                <a:latin typeface="Inter Light" panose="02000503000000020004" pitchFamily="2" charset="0"/>
                <a:ea typeface="Tahoma" panose="020B0604030504040204" pitchFamily="34" charset="0"/>
                <a:cs typeface="Tahoma" panose="020B0604030504040204" pitchFamily="34" charset="0"/>
              </a:defRPr>
            </a:lvl1pPr>
          </a:lstStyle>
          <a:p>
            <a:pPr lvl="0"/>
            <a:r>
              <a:rPr lang="en-US" dirty="0"/>
              <a:t>Click to edit sub title</a:t>
            </a:r>
            <a:endParaRPr lang="en-GB" dirty="0"/>
          </a:p>
        </p:txBody>
      </p:sp>
      <p:cxnSp>
        <p:nvCxnSpPr>
          <p:cNvPr id="24" name="Straight Connector 23">
            <a:extLst>
              <a:ext uri="{FF2B5EF4-FFF2-40B4-BE49-F238E27FC236}">
                <a16:creationId xmlns:a16="http://schemas.microsoft.com/office/drawing/2014/main" id="{CA363592-362D-0CCF-ABF1-CB605C06C4D3}"/>
              </a:ext>
            </a:extLst>
          </p:cNvPr>
          <p:cNvCxnSpPr>
            <a:cxnSpLocks/>
          </p:cNvCxnSpPr>
          <p:nvPr userDrawn="1"/>
        </p:nvCxnSpPr>
        <p:spPr>
          <a:xfrm>
            <a:off x="9098280" y="680835"/>
            <a:ext cx="3972917" cy="0"/>
          </a:xfrm>
          <a:prstGeom prst="line">
            <a:avLst/>
          </a:prstGeom>
          <a:ln w="1143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B3665F04-80A6-F07D-95D8-8F2B9FBF41E0}"/>
              </a:ext>
            </a:extLst>
          </p:cNvPr>
          <p:cNvSpPr/>
          <p:nvPr userDrawn="1"/>
        </p:nvSpPr>
        <p:spPr>
          <a:xfrm>
            <a:off x="10797540" y="372573"/>
            <a:ext cx="1098759" cy="616524"/>
          </a:xfrm>
          <a:prstGeom prst="roundRect">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Picture Placeholder 73">
            <a:extLst>
              <a:ext uri="{FF2B5EF4-FFF2-40B4-BE49-F238E27FC236}">
                <a16:creationId xmlns:a16="http://schemas.microsoft.com/office/drawing/2014/main" id="{DE27D79F-40FA-2B8C-91C1-88F45540D37C}"/>
              </a:ext>
            </a:extLst>
          </p:cNvPr>
          <p:cNvSpPr>
            <a:spLocks noGrp="1"/>
          </p:cNvSpPr>
          <p:nvPr>
            <p:ph type="pic" sz="quarter" idx="37" hasCustomPrompt="1"/>
          </p:nvPr>
        </p:nvSpPr>
        <p:spPr>
          <a:xfrm>
            <a:off x="10910674" y="460172"/>
            <a:ext cx="872490" cy="441325"/>
          </a:xfrm>
          <a:ln>
            <a:noFill/>
          </a:ln>
        </p:spPr>
        <p:txBody>
          <a:bodyPr anchor="ctr" anchorCtr="0">
            <a:noAutofit/>
          </a:bodyPr>
          <a:lstStyle>
            <a:lvl1pPr marL="0" indent="0" algn="ctr">
              <a:spcBef>
                <a:spcPts val="0"/>
              </a:spcBef>
              <a:buNone/>
              <a:defRPr sz="600">
                <a:solidFill>
                  <a:schemeClr val="tx2"/>
                </a:solidFill>
                <a:latin typeface="Inter ExtraLight" panose="02000503000000020004" pitchFamily="2" charset="0"/>
              </a:defRPr>
            </a:lvl1pPr>
          </a:lstStyle>
          <a:p>
            <a:r>
              <a:rPr lang="en-GB" dirty="0"/>
              <a:t>Add logo here</a:t>
            </a:r>
          </a:p>
          <a:p>
            <a:r>
              <a:rPr lang="en-GB" dirty="0"/>
              <a:t>1.23 x 2.42cm</a:t>
            </a:r>
          </a:p>
        </p:txBody>
      </p:sp>
      <p:sp>
        <p:nvSpPr>
          <p:cNvPr id="27" name="Rectangle: Rounded Corners 26">
            <a:extLst>
              <a:ext uri="{FF2B5EF4-FFF2-40B4-BE49-F238E27FC236}">
                <a16:creationId xmlns:a16="http://schemas.microsoft.com/office/drawing/2014/main" id="{4DD42E93-627D-ADE6-AB70-82DD445E275C}"/>
              </a:ext>
            </a:extLst>
          </p:cNvPr>
          <p:cNvSpPr/>
          <p:nvPr userDrawn="1"/>
        </p:nvSpPr>
        <p:spPr>
          <a:xfrm>
            <a:off x="9597093" y="372573"/>
            <a:ext cx="1098759" cy="616524"/>
          </a:xfrm>
          <a:prstGeom prst="roundRect">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Picture Placeholder 73">
            <a:extLst>
              <a:ext uri="{FF2B5EF4-FFF2-40B4-BE49-F238E27FC236}">
                <a16:creationId xmlns:a16="http://schemas.microsoft.com/office/drawing/2014/main" id="{02343FDF-0F7E-DC3A-AEE9-37F948A15C62}"/>
              </a:ext>
            </a:extLst>
          </p:cNvPr>
          <p:cNvSpPr>
            <a:spLocks noGrp="1"/>
          </p:cNvSpPr>
          <p:nvPr>
            <p:ph type="pic" sz="quarter" idx="67" hasCustomPrompt="1"/>
          </p:nvPr>
        </p:nvSpPr>
        <p:spPr>
          <a:xfrm>
            <a:off x="9710227" y="460172"/>
            <a:ext cx="872490" cy="441325"/>
          </a:xfrm>
          <a:ln>
            <a:noFill/>
          </a:ln>
        </p:spPr>
        <p:txBody>
          <a:bodyPr anchor="ctr" anchorCtr="0">
            <a:noAutofit/>
          </a:bodyPr>
          <a:lstStyle>
            <a:lvl1pPr marL="0" indent="0" algn="ctr">
              <a:spcBef>
                <a:spcPts val="0"/>
              </a:spcBef>
              <a:buNone/>
              <a:defRPr sz="600">
                <a:solidFill>
                  <a:schemeClr val="tx2"/>
                </a:solidFill>
                <a:latin typeface="Inter ExtraLight" panose="02000503000000020004" pitchFamily="2" charset="0"/>
              </a:defRPr>
            </a:lvl1pPr>
          </a:lstStyle>
          <a:p>
            <a:r>
              <a:rPr lang="en-GB" dirty="0"/>
              <a:t>Add logo here</a:t>
            </a:r>
          </a:p>
          <a:p>
            <a:r>
              <a:rPr lang="en-GB" dirty="0"/>
              <a:t>1.23 x 2.42cm</a:t>
            </a:r>
          </a:p>
        </p:txBody>
      </p:sp>
      <p:sp>
        <p:nvSpPr>
          <p:cNvPr id="29" name="Rectangle: Rounded Corners 28">
            <a:extLst>
              <a:ext uri="{FF2B5EF4-FFF2-40B4-BE49-F238E27FC236}">
                <a16:creationId xmlns:a16="http://schemas.microsoft.com/office/drawing/2014/main" id="{B1A804A2-F0AA-D52C-A7EB-73959EBA525A}"/>
              </a:ext>
            </a:extLst>
          </p:cNvPr>
          <p:cNvSpPr/>
          <p:nvPr userDrawn="1"/>
        </p:nvSpPr>
        <p:spPr>
          <a:xfrm>
            <a:off x="8393021" y="372573"/>
            <a:ext cx="1098759" cy="616524"/>
          </a:xfrm>
          <a:prstGeom prst="roundRect">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Picture Placeholder 73">
            <a:extLst>
              <a:ext uri="{FF2B5EF4-FFF2-40B4-BE49-F238E27FC236}">
                <a16:creationId xmlns:a16="http://schemas.microsoft.com/office/drawing/2014/main" id="{0A712FAF-46C5-E3AD-3DEA-57FAD259CDAD}"/>
              </a:ext>
            </a:extLst>
          </p:cNvPr>
          <p:cNvSpPr>
            <a:spLocks noGrp="1"/>
          </p:cNvSpPr>
          <p:nvPr>
            <p:ph type="pic" sz="quarter" idx="39" hasCustomPrompt="1"/>
          </p:nvPr>
        </p:nvSpPr>
        <p:spPr>
          <a:xfrm>
            <a:off x="8506155" y="460172"/>
            <a:ext cx="872490" cy="441325"/>
          </a:xfrm>
          <a:ln>
            <a:noFill/>
          </a:ln>
        </p:spPr>
        <p:txBody>
          <a:bodyPr anchor="ctr" anchorCtr="0">
            <a:noAutofit/>
          </a:bodyPr>
          <a:lstStyle>
            <a:lvl1pPr marL="0" indent="0" algn="ctr">
              <a:spcBef>
                <a:spcPts val="0"/>
              </a:spcBef>
              <a:buNone/>
              <a:defRPr sz="600">
                <a:solidFill>
                  <a:schemeClr val="tx2"/>
                </a:solidFill>
                <a:latin typeface="Inter ExtraLight" panose="02000503000000020004" pitchFamily="2" charset="0"/>
              </a:defRPr>
            </a:lvl1pPr>
          </a:lstStyle>
          <a:p>
            <a:r>
              <a:rPr lang="en-GB" dirty="0"/>
              <a:t>Add logo here</a:t>
            </a:r>
          </a:p>
          <a:p>
            <a:r>
              <a:rPr lang="en-GB" dirty="0"/>
              <a:t>1.23 x 2.42cm</a:t>
            </a:r>
          </a:p>
        </p:txBody>
      </p:sp>
      <p:sp>
        <p:nvSpPr>
          <p:cNvPr id="2" name="Rectangle 1">
            <a:extLst>
              <a:ext uri="{FF2B5EF4-FFF2-40B4-BE49-F238E27FC236}">
                <a16:creationId xmlns:a16="http://schemas.microsoft.com/office/drawing/2014/main" id="{B51CBDE6-CFD9-2C85-7BBD-1FD4914A7D13}"/>
              </a:ext>
            </a:extLst>
          </p:cNvPr>
          <p:cNvSpPr/>
          <p:nvPr userDrawn="1"/>
        </p:nvSpPr>
        <p:spPr>
          <a:xfrm>
            <a:off x="376177" y="6238754"/>
            <a:ext cx="5687963" cy="40011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4" name="Group 3">
            <a:extLst>
              <a:ext uri="{FF2B5EF4-FFF2-40B4-BE49-F238E27FC236}">
                <a16:creationId xmlns:a16="http://schemas.microsoft.com/office/drawing/2014/main" id="{11ADA604-BFEA-2755-A342-4ABB0DA51AF6}"/>
              </a:ext>
            </a:extLst>
          </p:cNvPr>
          <p:cNvGrpSpPr/>
          <p:nvPr userDrawn="1"/>
        </p:nvGrpSpPr>
        <p:grpSpPr>
          <a:xfrm rot="5400000">
            <a:off x="-1623894" y="2227138"/>
            <a:ext cx="7398074" cy="5687965"/>
            <a:chOff x="536145" y="2019917"/>
            <a:chExt cx="3262139" cy="2508076"/>
          </a:xfrm>
        </p:grpSpPr>
        <p:pic>
          <p:nvPicPr>
            <p:cNvPr id="5" name="Graphic 4">
              <a:extLst>
                <a:ext uri="{FF2B5EF4-FFF2-40B4-BE49-F238E27FC236}">
                  <a16:creationId xmlns:a16="http://schemas.microsoft.com/office/drawing/2014/main" id="{7C9AE4B8-D1D4-7393-42A8-A28057C761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flipH="1">
              <a:off x="913177" y="1642885"/>
              <a:ext cx="2508076" cy="3262139"/>
            </a:xfrm>
            <a:prstGeom prst="rect">
              <a:avLst/>
            </a:prstGeom>
          </p:spPr>
        </p:pic>
        <p:sp>
          <p:nvSpPr>
            <p:cNvPr id="6" name="Rectangle: Rounded Corners 5">
              <a:extLst>
                <a:ext uri="{FF2B5EF4-FFF2-40B4-BE49-F238E27FC236}">
                  <a16:creationId xmlns:a16="http://schemas.microsoft.com/office/drawing/2014/main" id="{AF3243CD-C051-F319-BF51-E9B59D68E442}"/>
                </a:ext>
              </a:extLst>
            </p:cNvPr>
            <p:cNvSpPr/>
            <p:nvPr userDrawn="1"/>
          </p:nvSpPr>
          <p:spPr>
            <a:xfrm rot="16200000">
              <a:off x="789556" y="2015009"/>
              <a:ext cx="2076145" cy="2322200"/>
            </a:xfrm>
            <a:prstGeom prst="roundRect">
              <a:avLst>
                <a:gd name="adj" fmla="val 1556"/>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2"/>
                  </a:solidFill>
                </a:rPr>
                <a:t>Insert screenshot</a:t>
              </a:r>
            </a:p>
            <a:p>
              <a:pPr algn="ctr"/>
              <a:r>
                <a:rPr lang="en-GB" dirty="0">
                  <a:solidFill>
                    <a:schemeClr val="tx2"/>
                  </a:solidFill>
                </a:rPr>
                <a:t>14.63 x 13.08cm</a:t>
              </a:r>
            </a:p>
          </p:txBody>
        </p:sp>
      </p:grpSp>
      <p:cxnSp>
        <p:nvCxnSpPr>
          <p:cNvPr id="7" name="Straight Connector 6">
            <a:extLst>
              <a:ext uri="{FF2B5EF4-FFF2-40B4-BE49-F238E27FC236}">
                <a16:creationId xmlns:a16="http://schemas.microsoft.com/office/drawing/2014/main" id="{08968C0E-81F1-CB4A-747D-2543C6EA49D1}"/>
              </a:ext>
            </a:extLst>
          </p:cNvPr>
          <p:cNvCxnSpPr>
            <a:cxnSpLocks/>
          </p:cNvCxnSpPr>
          <p:nvPr userDrawn="1"/>
        </p:nvCxnSpPr>
        <p:spPr>
          <a:xfrm>
            <a:off x="5417772" y="1594424"/>
            <a:ext cx="0" cy="5521960"/>
          </a:xfrm>
          <a:prstGeom prst="line">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18226D-84A6-B405-FC6C-07D1D1747133}"/>
              </a:ext>
            </a:extLst>
          </p:cNvPr>
          <p:cNvSpPr/>
          <p:nvPr userDrawn="1"/>
        </p:nvSpPr>
        <p:spPr>
          <a:xfrm>
            <a:off x="5263354" y="1415861"/>
            <a:ext cx="308837" cy="3088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a:p>
        </p:txBody>
      </p:sp>
      <p:sp>
        <p:nvSpPr>
          <p:cNvPr id="14" name="Oval 13">
            <a:extLst>
              <a:ext uri="{FF2B5EF4-FFF2-40B4-BE49-F238E27FC236}">
                <a16:creationId xmlns:a16="http://schemas.microsoft.com/office/drawing/2014/main" id="{4526D2BE-D658-B7C0-A29B-7C98373D2E34}"/>
              </a:ext>
            </a:extLst>
          </p:cNvPr>
          <p:cNvSpPr/>
          <p:nvPr userDrawn="1"/>
        </p:nvSpPr>
        <p:spPr>
          <a:xfrm>
            <a:off x="5263354" y="3429000"/>
            <a:ext cx="308837" cy="3088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a:p>
        </p:txBody>
      </p:sp>
      <p:sp>
        <p:nvSpPr>
          <p:cNvPr id="15" name="Text Placeholder 27">
            <a:extLst>
              <a:ext uri="{FF2B5EF4-FFF2-40B4-BE49-F238E27FC236}">
                <a16:creationId xmlns:a16="http://schemas.microsoft.com/office/drawing/2014/main" id="{827294D6-337F-E7F2-36FC-CB4443A2A89F}"/>
              </a:ext>
            </a:extLst>
          </p:cNvPr>
          <p:cNvSpPr>
            <a:spLocks noGrp="1"/>
          </p:cNvSpPr>
          <p:nvPr>
            <p:ph type="body" sz="quarter" idx="68" hasCustomPrompt="1"/>
          </p:nvPr>
        </p:nvSpPr>
        <p:spPr>
          <a:xfrm>
            <a:off x="5645945" y="3431391"/>
            <a:ext cx="1509229" cy="320047"/>
          </a:xfrm>
        </p:spPr>
        <p:txBody>
          <a:bodyPr anchor="ctr" anchorCtr="0">
            <a:noAutofit/>
          </a:bodyPr>
          <a:lstStyle>
            <a:lvl1pPr marL="0" indent="0">
              <a:lnSpc>
                <a:spcPct val="100000"/>
              </a:lnSpc>
              <a:buNone/>
              <a:defRPr sz="1800">
                <a:solidFill>
                  <a:schemeClr val="accent1"/>
                </a:solidFill>
                <a:latin typeface="Inter SemiBold" panose="02000503000000020004" pitchFamily="2" charset="0"/>
              </a:defRPr>
            </a:lvl1pPr>
            <a:lvl5pPr>
              <a:defRPr/>
            </a:lvl5pPr>
          </a:lstStyle>
          <a:p>
            <a:pPr lvl="0"/>
            <a:r>
              <a:rPr lang="en-US" dirty="0"/>
              <a:t>Results</a:t>
            </a:r>
            <a:endParaRPr lang="en-GB" dirty="0"/>
          </a:p>
        </p:txBody>
      </p:sp>
      <p:sp>
        <p:nvSpPr>
          <p:cNvPr id="16" name="Text Placeholder 12">
            <a:extLst>
              <a:ext uri="{FF2B5EF4-FFF2-40B4-BE49-F238E27FC236}">
                <a16:creationId xmlns:a16="http://schemas.microsoft.com/office/drawing/2014/main" id="{F5A5EFD0-CBE8-A614-8BD4-0538B200CACA}"/>
              </a:ext>
            </a:extLst>
          </p:cNvPr>
          <p:cNvSpPr>
            <a:spLocks noGrp="1"/>
          </p:cNvSpPr>
          <p:nvPr>
            <p:ph type="body" sz="quarter" idx="11" hasCustomPrompt="1"/>
          </p:nvPr>
        </p:nvSpPr>
        <p:spPr>
          <a:xfrm>
            <a:off x="5645945" y="1413640"/>
            <a:ext cx="6242733" cy="1785428"/>
          </a:xfrm>
        </p:spPr>
        <p:txBody>
          <a:bodyPr tIns="36000" bIns="36000">
            <a:noAutofit/>
          </a:bodyPr>
          <a:lstStyle>
            <a:lvl1pPr marL="0" indent="0">
              <a:lnSpc>
                <a:spcPct val="100000"/>
              </a:lnSpc>
              <a:buNone/>
              <a:defRPr sz="1800">
                <a:solidFill>
                  <a:schemeClr val="tx2"/>
                </a:solidFill>
                <a:latin typeface="+mn-lt"/>
              </a:defRPr>
            </a:lvl1pPr>
            <a:lvl5pPr>
              <a:defRPr/>
            </a:lvl5pPr>
          </a:lstStyle>
          <a:p>
            <a:pPr lvl="0"/>
            <a:r>
              <a:rPr lang="en-US" dirty="0"/>
              <a:t>Brief outline of the case study introduction here. Ensure font size is a good size (minimum 18pt if possible, 16pt smallest is acceptable).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a:t>
            </a:r>
            <a:r>
              <a:rPr lang="en-US" dirty="0"/>
              <a:t> (320 char) </a:t>
            </a:r>
          </a:p>
        </p:txBody>
      </p:sp>
      <p:sp>
        <p:nvSpPr>
          <p:cNvPr id="17" name="Text Placeholder 12">
            <a:extLst>
              <a:ext uri="{FF2B5EF4-FFF2-40B4-BE49-F238E27FC236}">
                <a16:creationId xmlns:a16="http://schemas.microsoft.com/office/drawing/2014/main" id="{BD751EAA-5DBD-F0EE-0242-6B9AB6BADE07}"/>
              </a:ext>
            </a:extLst>
          </p:cNvPr>
          <p:cNvSpPr>
            <a:spLocks noGrp="1"/>
          </p:cNvSpPr>
          <p:nvPr>
            <p:ph type="body" sz="quarter" idx="40" hasCustomPrompt="1"/>
          </p:nvPr>
        </p:nvSpPr>
        <p:spPr>
          <a:xfrm>
            <a:off x="5645945" y="3802698"/>
            <a:ext cx="6242733" cy="1785427"/>
          </a:xfrm>
        </p:spPr>
        <p:txBody>
          <a:bodyPr tIns="36000" bIns="36000">
            <a:noAutofit/>
          </a:bodyPr>
          <a:lstStyle>
            <a:lvl1pPr marL="342900" indent="-342900">
              <a:lnSpc>
                <a:spcPct val="100000"/>
              </a:lnSpc>
              <a:spcBef>
                <a:spcPts val="0"/>
              </a:spcBef>
              <a:spcAft>
                <a:spcPts val="600"/>
              </a:spcAft>
              <a:buFontTx/>
              <a:buBlip>
                <a:blip r:embed="rId4"/>
              </a:buBlip>
              <a:defRPr sz="1800">
                <a:solidFill>
                  <a:schemeClr val="tx2"/>
                </a:solidFill>
                <a:latin typeface="+mn-lt"/>
              </a:defRPr>
            </a:lvl1pPr>
            <a:lvl5pPr>
              <a:defRPr/>
            </a:lvl5pPr>
          </a:lstStyle>
          <a:p>
            <a:pPr lvl="0"/>
            <a:r>
              <a:rPr lang="en-US" dirty="0"/>
              <a:t>Brief outline of the results (minimum 18pt if possible, 16pt smallest is acceptable). </a:t>
            </a:r>
          </a:p>
          <a:p>
            <a:pPr lvl="0"/>
            <a:r>
              <a:rPr lang="en-US" dirty="0"/>
              <a:t>Brief outline of the results</a:t>
            </a:r>
          </a:p>
          <a:p>
            <a:pPr lvl="0"/>
            <a:r>
              <a:rPr lang="en-US" dirty="0"/>
              <a:t>Brief outline of the results</a:t>
            </a:r>
          </a:p>
          <a:p>
            <a:pPr lvl="0"/>
            <a:r>
              <a:rPr lang="en-US" dirty="0"/>
              <a:t>Brief outline of the results (170 char)</a:t>
            </a:r>
          </a:p>
        </p:txBody>
      </p:sp>
    </p:spTree>
    <p:extLst>
      <p:ext uri="{BB962C8B-B14F-4D97-AF65-F5344CB8AC3E}">
        <p14:creationId xmlns:p14="http://schemas.microsoft.com/office/powerpoint/2010/main" val="215366233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ase study with device - 4 logos">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052C9054-B1A7-540A-9939-96325DED91C3}"/>
              </a:ext>
            </a:extLst>
          </p:cNvPr>
          <p:cNvSpPr txBox="1">
            <a:spLocks/>
          </p:cNvSpPr>
          <p:nvPr userDrawn="1"/>
        </p:nvSpPr>
        <p:spPr>
          <a:xfrm>
            <a:off x="303321" y="320736"/>
            <a:ext cx="9421250" cy="522642"/>
          </a:xfrm>
          <a:prstGeom prst="rect">
            <a:avLst/>
          </a:prstGeom>
        </p:spPr>
        <p:txBody>
          <a:bodyPr/>
          <a:lstStyle>
            <a:lvl1pPr algn="l" defTabSz="914400" rtl="0" eaLnBrk="1" latinLnBrk="0" hangingPunct="1">
              <a:lnSpc>
                <a:spcPct val="90000"/>
              </a:lnSpc>
              <a:spcBef>
                <a:spcPct val="0"/>
              </a:spcBef>
              <a:buNone/>
              <a:defRPr sz="2800" kern="1200">
                <a:solidFill>
                  <a:srgbClr val="23282C"/>
                </a:solidFill>
                <a:latin typeface="Whitney Medium" pitchFamily="50" charset="0"/>
                <a:ea typeface="Tahoma" panose="020B0604030504040204" pitchFamily="34" charset="0"/>
                <a:cs typeface="Tahoma" panose="020B0604030504040204" pitchFamily="34" charset="0"/>
              </a:defRPr>
            </a:lvl1pPr>
          </a:lstStyle>
          <a:p>
            <a:endParaRPr lang="en-GB" dirty="0">
              <a:solidFill>
                <a:schemeClr val="tx1"/>
              </a:solidFill>
              <a:latin typeface="Inter Medium" panose="02000503000000020004" pitchFamily="2" charset="0"/>
            </a:endParaRPr>
          </a:p>
        </p:txBody>
      </p:sp>
      <p:sp>
        <p:nvSpPr>
          <p:cNvPr id="13" name="Title 2">
            <a:extLst>
              <a:ext uri="{FF2B5EF4-FFF2-40B4-BE49-F238E27FC236}">
                <a16:creationId xmlns:a16="http://schemas.microsoft.com/office/drawing/2014/main" id="{391A3F60-3C20-EA30-B4CB-93EC17234580}"/>
              </a:ext>
            </a:extLst>
          </p:cNvPr>
          <p:cNvSpPr>
            <a:spLocks noGrp="1"/>
          </p:cNvSpPr>
          <p:nvPr>
            <p:ph type="title"/>
          </p:nvPr>
        </p:nvSpPr>
        <p:spPr>
          <a:xfrm>
            <a:off x="303322" y="320736"/>
            <a:ext cx="6271214" cy="522642"/>
          </a:xfrm>
          <a:prstGeom prst="rect">
            <a:avLst/>
          </a:prstGeom>
        </p:spPr>
        <p:txBody>
          <a:bodyPr/>
          <a:lstStyle>
            <a:lvl1pPr>
              <a:defRPr>
                <a:solidFill>
                  <a:schemeClr val="tx2"/>
                </a:solidFill>
              </a:defRPr>
            </a:lvl1pPr>
          </a:lstStyle>
          <a:p>
            <a:r>
              <a:rPr lang="en-US"/>
              <a:t>Click to edit Master title style</a:t>
            </a:r>
            <a:endParaRPr lang="en-GB" dirty="0"/>
          </a:p>
        </p:txBody>
      </p:sp>
      <p:sp>
        <p:nvSpPr>
          <p:cNvPr id="19" name="Text Placeholder 5">
            <a:extLst>
              <a:ext uri="{FF2B5EF4-FFF2-40B4-BE49-F238E27FC236}">
                <a16:creationId xmlns:a16="http://schemas.microsoft.com/office/drawing/2014/main" id="{B6827B1D-2E6F-E422-DDD2-961141DBA720}"/>
              </a:ext>
            </a:extLst>
          </p:cNvPr>
          <p:cNvSpPr>
            <a:spLocks noGrp="1"/>
          </p:cNvSpPr>
          <p:nvPr>
            <p:ph type="body" sz="quarter" idx="10" hasCustomPrompt="1"/>
          </p:nvPr>
        </p:nvSpPr>
        <p:spPr>
          <a:xfrm>
            <a:off x="303214" y="794393"/>
            <a:ext cx="6270948" cy="341632"/>
          </a:xfrm>
        </p:spPr>
        <p:txBody>
          <a:bodyPr wrap="square">
            <a:spAutoFit/>
          </a:bodyPr>
          <a:lstStyle>
            <a:lvl1pPr marL="0" indent="0" algn="l" defTabSz="914400" rtl="0" eaLnBrk="1" latinLnBrk="0" hangingPunct="1">
              <a:buNone/>
              <a:defRPr kumimoji="0" lang="en-GB" sz="1800" b="0" i="0" u="none" strike="noStrike" kern="1200" cap="none" spc="0" normalizeH="0" baseline="0" dirty="0">
                <a:ln>
                  <a:noFill/>
                </a:ln>
                <a:solidFill>
                  <a:srgbClr val="23282C">
                    <a:alpha val="50000"/>
                  </a:srgbClr>
                </a:solidFill>
                <a:effectLst/>
                <a:uLnTx/>
                <a:uFillTx/>
                <a:latin typeface="Inter Light" panose="02000503000000020004" pitchFamily="2" charset="0"/>
                <a:ea typeface="Tahoma" panose="020B0604030504040204" pitchFamily="34" charset="0"/>
                <a:cs typeface="Tahoma" panose="020B0604030504040204" pitchFamily="34" charset="0"/>
              </a:defRPr>
            </a:lvl1pPr>
          </a:lstStyle>
          <a:p>
            <a:pPr lvl="0"/>
            <a:r>
              <a:rPr lang="en-US" dirty="0"/>
              <a:t>Click to edit sub title</a:t>
            </a:r>
            <a:endParaRPr lang="en-GB" dirty="0"/>
          </a:p>
        </p:txBody>
      </p:sp>
      <p:cxnSp>
        <p:nvCxnSpPr>
          <p:cNvPr id="32" name="Straight Connector 31">
            <a:extLst>
              <a:ext uri="{FF2B5EF4-FFF2-40B4-BE49-F238E27FC236}">
                <a16:creationId xmlns:a16="http://schemas.microsoft.com/office/drawing/2014/main" id="{AE12F09F-BDE5-0359-BA3A-DFAFEB7A4AF5}"/>
              </a:ext>
            </a:extLst>
          </p:cNvPr>
          <p:cNvCxnSpPr>
            <a:cxnSpLocks/>
            <a:stCxn id="38" idx="3"/>
          </p:cNvCxnSpPr>
          <p:nvPr userDrawn="1"/>
        </p:nvCxnSpPr>
        <p:spPr>
          <a:xfrm>
            <a:off x="8174573" y="680835"/>
            <a:ext cx="4896624" cy="0"/>
          </a:xfrm>
          <a:prstGeom prst="line">
            <a:avLst/>
          </a:prstGeom>
          <a:ln w="1143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885E5F63-F7DA-AA0B-4D87-5F09A531BDC0}"/>
              </a:ext>
            </a:extLst>
          </p:cNvPr>
          <p:cNvSpPr/>
          <p:nvPr userDrawn="1"/>
        </p:nvSpPr>
        <p:spPr>
          <a:xfrm>
            <a:off x="10797540" y="372573"/>
            <a:ext cx="1098759" cy="616524"/>
          </a:xfrm>
          <a:prstGeom prst="roundRect">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Picture Placeholder 73">
            <a:extLst>
              <a:ext uri="{FF2B5EF4-FFF2-40B4-BE49-F238E27FC236}">
                <a16:creationId xmlns:a16="http://schemas.microsoft.com/office/drawing/2014/main" id="{F4EA2478-6888-4C79-4B31-EF108C789656}"/>
              </a:ext>
            </a:extLst>
          </p:cNvPr>
          <p:cNvSpPr>
            <a:spLocks noGrp="1"/>
          </p:cNvSpPr>
          <p:nvPr>
            <p:ph type="pic" sz="quarter" idx="37" hasCustomPrompt="1"/>
          </p:nvPr>
        </p:nvSpPr>
        <p:spPr>
          <a:xfrm>
            <a:off x="10910674" y="460172"/>
            <a:ext cx="872490" cy="441325"/>
          </a:xfrm>
          <a:ln>
            <a:noFill/>
          </a:ln>
        </p:spPr>
        <p:txBody>
          <a:bodyPr anchor="ctr" anchorCtr="0">
            <a:noAutofit/>
          </a:bodyPr>
          <a:lstStyle>
            <a:lvl1pPr marL="0" indent="0" algn="ctr">
              <a:spcBef>
                <a:spcPts val="0"/>
              </a:spcBef>
              <a:buNone/>
              <a:defRPr sz="600">
                <a:solidFill>
                  <a:schemeClr val="tx2"/>
                </a:solidFill>
                <a:latin typeface="Inter ExtraLight" panose="02000503000000020004" pitchFamily="2" charset="0"/>
              </a:defRPr>
            </a:lvl1pPr>
          </a:lstStyle>
          <a:p>
            <a:r>
              <a:rPr lang="en-GB" dirty="0"/>
              <a:t>Add logo here</a:t>
            </a:r>
          </a:p>
          <a:p>
            <a:r>
              <a:rPr lang="en-GB" dirty="0"/>
              <a:t>1.23 x 2.42cm</a:t>
            </a:r>
          </a:p>
        </p:txBody>
      </p:sp>
      <p:sp>
        <p:nvSpPr>
          <p:cNvPr id="35" name="Rectangle: Rounded Corners 34">
            <a:extLst>
              <a:ext uri="{FF2B5EF4-FFF2-40B4-BE49-F238E27FC236}">
                <a16:creationId xmlns:a16="http://schemas.microsoft.com/office/drawing/2014/main" id="{9EA345D7-4CC5-D800-412C-5003CF497FB0}"/>
              </a:ext>
            </a:extLst>
          </p:cNvPr>
          <p:cNvSpPr/>
          <p:nvPr userDrawn="1"/>
        </p:nvSpPr>
        <p:spPr>
          <a:xfrm>
            <a:off x="9597093" y="372573"/>
            <a:ext cx="1098759" cy="616524"/>
          </a:xfrm>
          <a:prstGeom prst="roundRect">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Picture Placeholder 73">
            <a:extLst>
              <a:ext uri="{FF2B5EF4-FFF2-40B4-BE49-F238E27FC236}">
                <a16:creationId xmlns:a16="http://schemas.microsoft.com/office/drawing/2014/main" id="{DB35C013-65AC-F832-E0FE-4C1B8BE81605}"/>
              </a:ext>
            </a:extLst>
          </p:cNvPr>
          <p:cNvSpPr>
            <a:spLocks noGrp="1"/>
          </p:cNvSpPr>
          <p:nvPr>
            <p:ph type="pic" sz="quarter" idx="68" hasCustomPrompt="1"/>
          </p:nvPr>
        </p:nvSpPr>
        <p:spPr>
          <a:xfrm>
            <a:off x="9710227" y="460172"/>
            <a:ext cx="872490" cy="441325"/>
          </a:xfrm>
          <a:ln>
            <a:noFill/>
          </a:ln>
        </p:spPr>
        <p:txBody>
          <a:bodyPr anchor="ctr" anchorCtr="0">
            <a:noAutofit/>
          </a:bodyPr>
          <a:lstStyle>
            <a:lvl1pPr marL="0" indent="0" algn="ctr">
              <a:spcBef>
                <a:spcPts val="0"/>
              </a:spcBef>
              <a:buNone/>
              <a:defRPr sz="600">
                <a:solidFill>
                  <a:schemeClr val="tx2"/>
                </a:solidFill>
                <a:latin typeface="Inter ExtraLight" panose="02000503000000020004" pitchFamily="2" charset="0"/>
              </a:defRPr>
            </a:lvl1pPr>
          </a:lstStyle>
          <a:p>
            <a:r>
              <a:rPr lang="en-GB" dirty="0"/>
              <a:t>Add logo here</a:t>
            </a:r>
          </a:p>
          <a:p>
            <a:r>
              <a:rPr lang="en-GB" dirty="0"/>
              <a:t>1.23 x 2.42cm</a:t>
            </a:r>
          </a:p>
        </p:txBody>
      </p:sp>
      <p:sp>
        <p:nvSpPr>
          <p:cNvPr id="37" name="Rectangle: Rounded Corners 36">
            <a:extLst>
              <a:ext uri="{FF2B5EF4-FFF2-40B4-BE49-F238E27FC236}">
                <a16:creationId xmlns:a16="http://schemas.microsoft.com/office/drawing/2014/main" id="{1E82836C-6545-3E91-ECE1-C8FADE62E005}"/>
              </a:ext>
            </a:extLst>
          </p:cNvPr>
          <p:cNvSpPr/>
          <p:nvPr userDrawn="1"/>
        </p:nvSpPr>
        <p:spPr>
          <a:xfrm>
            <a:off x="7188949" y="372573"/>
            <a:ext cx="1098759" cy="616524"/>
          </a:xfrm>
          <a:prstGeom prst="roundRect">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Picture Placeholder 73">
            <a:extLst>
              <a:ext uri="{FF2B5EF4-FFF2-40B4-BE49-F238E27FC236}">
                <a16:creationId xmlns:a16="http://schemas.microsoft.com/office/drawing/2014/main" id="{A548D577-7FD0-4510-0BEC-C1ED8BAE606F}"/>
              </a:ext>
            </a:extLst>
          </p:cNvPr>
          <p:cNvSpPr>
            <a:spLocks noGrp="1"/>
          </p:cNvSpPr>
          <p:nvPr>
            <p:ph type="pic" sz="quarter" idx="69" hasCustomPrompt="1"/>
          </p:nvPr>
        </p:nvSpPr>
        <p:spPr>
          <a:xfrm>
            <a:off x="7302083" y="460172"/>
            <a:ext cx="872490" cy="441325"/>
          </a:xfrm>
          <a:ln>
            <a:noFill/>
          </a:ln>
        </p:spPr>
        <p:txBody>
          <a:bodyPr anchor="ctr" anchorCtr="0">
            <a:noAutofit/>
          </a:bodyPr>
          <a:lstStyle>
            <a:lvl1pPr marL="0" indent="0" algn="ctr">
              <a:spcBef>
                <a:spcPts val="0"/>
              </a:spcBef>
              <a:buNone/>
              <a:defRPr sz="600">
                <a:solidFill>
                  <a:schemeClr val="tx2"/>
                </a:solidFill>
                <a:latin typeface="Inter ExtraLight" panose="02000503000000020004" pitchFamily="2" charset="0"/>
              </a:defRPr>
            </a:lvl1pPr>
          </a:lstStyle>
          <a:p>
            <a:r>
              <a:rPr lang="en-GB" dirty="0"/>
              <a:t>Add logo here</a:t>
            </a:r>
          </a:p>
          <a:p>
            <a:r>
              <a:rPr lang="en-GB" dirty="0"/>
              <a:t>1.23 x 2.42cm</a:t>
            </a:r>
          </a:p>
        </p:txBody>
      </p:sp>
      <p:sp>
        <p:nvSpPr>
          <p:cNvPr id="39" name="Rectangle: Rounded Corners 38">
            <a:extLst>
              <a:ext uri="{FF2B5EF4-FFF2-40B4-BE49-F238E27FC236}">
                <a16:creationId xmlns:a16="http://schemas.microsoft.com/office/drawing/2014/main" id="{A94F3774-6D2F-A6E6-6C13-9CDA79D100D3}"/>
              </a:ext>
            </a:extLst>
          </p:cNvPr>
          <p:cNvSpPr/>
          <p:nvPr userDrawn="1"/>
        </p:nvSpPr>
        <p:spPr>
          <a:xfrm>
            <a:off x="8393021" y="372573"/>
            <a:ext cx="1098759" cy="616524"/>
          </a:xfrm>
          <a:prstGeom prst="roundRect">
            <a:avLst/>
          </a:prstGeom>
          <a:solidFill>
            <a:schemeClr val="bg1"/>
          </a:solidFill>
          <a:ln w="381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Picture Placeholder 73">
            <a:extLst>
              <a:ext uri="{FF2B5EF4-FFF2-40B4-BE49-F238E27FC236}">
                <a16:creationId xmlns:a16="http://schemas.microsoft.com/office/drawing/2014/main" id="{9690132D-C86F-460D-5380-6A4A7A18E986}"/>
              </a:ext>
            </a:extLst>
          </p:cNvPr>
          <p:cNvSpPr>
            <a:spLocks noGrp="1"/>
          </p:cNvSpPr>
          <p:nvPr>
            <p:ph type="pic" sz="quarter" idx="39" hasCustomPrompt="1"/>
          </p:nvPr>
        </p:nvSpPr>
        <p:spPr>
          <a:xfrm>
            <a:off x="8506155" y="460172"/>
            <a:ext cx="872490" cy="441325"/>
          </a:xfrm>
          <a:ln>
            <a:noFill/>
          </a:ln>
        </p:spPr>
        <p:txBody>
          <a:bodyPr anchor="ctr" anchorCtr="0">
            <a:noAutofit/>
          </a:bodyPr>
          <a:lstStyle>
            <a:lvl1pPr marL="0" indent="0" algn="ctr">
              <a:spcBef>
                <a:spcPts val="0"/>
              </a:spcBef>
              <a:buNone/>
              <a:defRPr sz="600">
                <a:solidFill>
                  <a:schemeClr val="tx2"/>
                </a:solidFill>
                <a:latin typeface="Inter ExtraLight" panose="02000503000000020004" pitchFamily="2" charset="0"/>
              </a:defRPr>
            </a:lvl1pPr>
          </a:lstStyle>
          <a:p>
            <a:r>
              <a:rPr lang="en-GB" dirty="0"/>
              <a:t>Add logo here</a:t>
            </a:r>
          </a:p>
          <a:p>
            <a:r>
              <a:rPr lang="en-GB" dirty="0"/>
              <a:t>1.23 x 2.42cm</a:t>
            </a:r>
          </a:p>
        </p:txBody>
      </p:sp>
      <p:sp>
        <p:nvSpPr>
          <p:cNvPr id="2" name="Rectangle 1">
            <a:extLst>
              <a:ext uri="{FF2B5EF4-FFF2-40B4-BE49-F238E27FC236}">
                <a16:creationId xmlns:a16="http://schemas.microsoft.com/office/drawing/2014/main" id="{6B81B933-9654-6DD5-001F-7B75B83A032B}"/>
              </a:ext>
            </a:extLst>
          </p:cNvPr>
          <p:cNvSpPr/>
          <p:nvPr userDrawn="1"/>
        </p:nvSpPr>
        <p:spPr>
          <a:xfrm>
            <a:off x="376177" y="6238754"/>
            <a:ext cx="5687963" cy="40011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4" name="Group 3">
            <a:extLst>
              <a:ext uri="{FF2B5EF4-FFF2-40B4-BE49-F238E27FC236}">
                <a16:creationId xmlns:a16="http://schemas.microsoft.com/office/drawing/2014/main" id="{E04354B9-8856-FD9E-68C2-63FF86760B6D}"/>
              </a:ext>
            </a:extLst>
          </p:cNvPr>
          <p:cNvGrpSpPr/>
          <p:nvPr userDrawn="1"/>
        </p:nvGrpSpPr>
        <p:grpSpPr>
          <a:xfrm rot="5400000">
            <a:off x="-1623894" y="2227138"/>
            <a:ext cx="7398074" cy="5687965"/>
            <a:chOff x="536145" y="2019917"/>
            <a:chExt cx="3262139" cy="2508076"/>
          </a:xfrm>
        </p:grpSpPr>
        <p:pic>
          <p:nvPicPr>
            <p:cNvPr id="5" name="Graphic 4">
              <a:extLst>
                <a:ext uri="{FF2B5EF4-FFF2-40B4-BE49-F238E27FC236}">
                  <a16:creationId xmlns:a16="http://schemas.microsoft.com/office/drawing/2014/main" id="{CAB1B2C0-38A1-8719-0423-30FCA6A045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flipH="1">
              <a:off x="913177" y="1642885"/>
              <a:ext cx="2508076" cy="3262139"/>
            </a:xfrm>
            <a:prstGeom prst="rect">
              <a:avLst/>
            </a:prstGeom>
          </p:spPr>
        </p:pic>
        <p:sp>
          <p:nvSpPr>
            <p:cNvPr id="6" name="Rectangle: Rounded Corners 5">
              <a:extLst>
                <a:ext uri="{FF2B5EF4-FFF2-40B4-BE49-F238E27FC236}">
                  <a16:creationId xmlns:a16="http://schemas.microsoft.com/office/drawing/2014/main" id="{961C3DB6-B9BD-5E1C-5646-F67DFFF53823}"/>
                </a:ext>
              </a:extLst>
            </p:cNvPr>
            <p:cNvSpPr/>
            <p:nvPr userDrawn="1"/>
          </p:nvSpPr>
          <p:spPr>
            <a:xfrm rot="16200000">
              <a:off x="789556" y="2015009"/>
              <a:ext cx="2076145" cy="2322200"/>
            </a:xfrm>
            <a:prstGeom prst="roundRect">
              <a:avLst>
                <a:gd name="adj" fmla="val 1556"/>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2"/>
                  </a:solidFill>
                </a:rPr>
                <a:t>Insert screenshot</a:t>
              </a:r>
            </a:p>
            <a:p>
              <a:pPr algn="ctr"/>
              <a:r>
                <a:rPr lang="en-GB" dirty="0">
                  <a:solidFill>
                    <a:schemeClr val="tx2"/>
                  </a:solidFill>
                </a:rPr>
                <a:t>14.63 x 13.08cm</a:t>
              </a:r>
            </a:p>
          </p:txBody>
        </p:sp>
      </p:grpSp>
      <p:cxnSp>
        <p:nvCxnSpPr>
          <p:cNvPr id="7" name="Straight Connector 6">
            <a:extLst>
              <a:ext uri="{FF2B5EF4-FFF2-40B4-BE49-F238E27FC236}">
                <a16:creationId xmlns:a16="http://schemas.microsoft.com/office/drawing/2014/main" id="{A1D4F6AC-8650-A9F6-7537-DA60519221A1}"/>
              </a:ext>
            </a:extLst>
          </p:cNvPr>
          <p:cNvCxnSpPr>
            <a:cxnSpLocks/>
          </p:cNvCxnSpPr>
          <p:nvPr userDrawn="1"/>
        </p:nvCxnSpPr>
        <p:spPr>
          <a:xfrm>
            <a:off x="5417772" y="1594424"/>
            <a:ext cx="0" cy="5521960"/>
          </a:xfrm>
          <a:prstGeom prst="line">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7A68BA5E-9DFE-1CB5-37FA-0561F8FC15BC}"/>
              </a:ext>
            </a:extLst>
          </p:cNvPr>
          <p:cNvSpPr/>
          <p:nvPr userDrawn="1"/>
        </p:nvSpPr>
        <p:spPr>
          <a:xfrm>
            <a:off x="5263354" y="1415861"/>
            <a:ext cx="308837" cy="3088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a:p>
        </p:txBody>
      </p:sp>
      <p:sp>
        <p:nvSpPr>
          <p:cNvPr id="9" name="Oval 8">
            <a:extLst>
              <a:ext uri="{FF2B5EF4-FFF2-40B4-BE49-F238E27FC236}">
                <a16:creationId xmlns:a16="http://schemas.microsoft.com/office/drawing/2014/main" id="{DF656DCE-FC5C-2348-3F67-5346C7E23D0C}"/>
              </a:ext>
            </a:extLst>
          </p:cNvPr>
          <p:cNvSpPr/>
          <p:nvPr userDrawn="1"/>
        </p:nvSpPr>
        <p:spPr>
          <a:xfrm>
            <a:off x="5263354" y="3429000"/>
            <a:ext cx="308837" cy="3088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a:p>
        </p:txBody>
      </p:sp>
      <p:sp>
        <p:nvSpPr>
          <p:cNvPr id="14" name="Text Placeholder 27">
            <a:extLst>
              <a:ext uri="{FF2B5EF4-FFF2-40B4-BE49-F238E27FC236}">
                <a16:creationId xmlns:a16="http://schemas.microsoft.com/office/drawing/2014/main" id="{A190F2FC-DA7C-0894-B250-3B9A54F5200C}"/>
              </a:ext>
            </a:extLst>
          </p:cNvPr>
          <p:cNvSpPr>
            <a:spLocks noGrp="1"/>
          </p:cNvSpPr>
          <p:nvPr>
            <p:ph type="body" sz="quarter" idx="70" hasCustomPrompt="1"/>
          </p:nvPr>
        </p:nvSpPr>
        <p:spPr>
          <a:xfrm>
            <a:off x="5645945" y="3431391"/>
            <a:ext cx="1509229" cy="320047"/>
          </a:xfrm>
        </p:spPr>
        <p:txBody>
          <a:bodyPr anchor="ctr" anchorCtr="0">
            <a:noAutofit/>
          </a:bodyPr>
          <a:lstStyle>
            <a:lvl1pPr marL="0" indent="0">
              <a:lnSpc>
                <a:spcPct val="100000"/>
              </a:lnSpc>
              <a:buNone/>
              <a:defRPr sz="1800">
                <a:solidFill>
                  <a:schemeClr val="accent1"/>
                </a:solidFill>
                <a:latin typeface="Inter SemiBold" panose="02000503000000020004" pitchFamily="2" charset="0"/>
              </a:defRPr>
            </a:lvl1pPr>
            <a:lvl5pPr>
              <a:defRPr/>
            </a:lvl5pPr>
          </a:lstStyle>
          <a:p>
            <a:pPr lvl="0"/>
            <a:r>
              <a:rPr lang="en-US" dirty="0"/>
              <a:t>Results</a:t>
            </a:r>
            <a:endParaRPr lang="en-GB" dirty="0"/>
          </a:p>
        </p:txBody>
      </p:sp>
      <p:sp>
        <p:nvSpPr>
          <p:cNvPr id="15" name="Text Placeholder 12">
            <a:extLst>
              <a:ext uri="{FF2B5EF4-FFF2-40B4-BE49-F238E27FC236}">
                <a16:creationId xmlns:a16="http://schemas.microsoft.com/office/drawing/2014/main" id="{94968643-8AE0-0247-B09A-5D6B4A155F88}"/>
              </a:ext>
            </a:extLst>
          </p:cNvPr>
          <p:cNvSpPr>
            <a:spLocks noGrp="1"/>
          </p:cNvSpPr>
          <p:nvPr>
            <p:ph type="body" sz="quarter" idx="11" hasCustomPrompt="1"/>
          </p:nvPr>
        </p:nvSpPr>
        <p:spPr>
          <a:xfrm>
            <a:off x="5645945" y="1413640"/>
            <a:ext cx="6242733" cy="1785428"/>
          </a:xfrm>
        </p:spPr>
        <p:txBody>
          <a:bodyPr tIns="36000" bIns="36000">
            <a:noAutofit/>
          </a:bodyPr>
          <a:lstStyle>
            <a:lvl1pPr marL="0" indent="0">
              <a:lnSpc>
                <a:spcPct val="100000"/>
              </a:lnSpc>
              <a:buNone/>
              <a:defRPr sz="1800">
                <a:solidFill>
                  <a:schemeClr val="tx2"/>
                </a:solidFill>
                <a:latin typeface="+mn-lt"/>
              </a:defRPr>
            </a:lvl1pPr>
            <a:lvl5pPr>
              <a:defRPr/>
            </a:lvl5pPr>
          </a:lstStyle>
          <a:p>
            <a:pPr lvl="0"/>
            <a:r>
              <a:rPr lang="en-US" dirty="0"/>
              <a:t>Brief outline of the case study introduction here. Ensure font size is a good size (minimum 18pt if possible, 16pt smallest is acceptable).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a:t>
            </a:r>
            <a:r>
              <a:rPr lang="en-US" dirty="0"/>
              <a:t> (320 char) </a:t>
            </a:r>
          </a:p>
        </p:txBody>
      </p:sp>
      <p:sp>
        <p:nvSpPr>
          <p:cNvPr id="16" name="Text Placeholder 12">
            <a:extLst>
              <a:ext uri="{FF2B5EF4-FFF2-40B4-BE49-F238E27FC236}">
                <a16:creationId xmlns:a16="http://schemas.microsoft.com/office/drawing/2014/main" id="{9A75BA86-7756-6202-83FB-77D0DCEDBB14}"/>
              </a:ext>
            </a:extLst>
          </p:cNvPr>
          <p:cNvSpPr>
            <a:spLocks noGrp="1"/>
          </p:cNvSpPr>
          <p:nvPr>
            <p:ph type="body" sz="quarter" idx="40" hasCustomPrompt="1"/>
          </p:nvPr>
        </p:nvSpPr>
        <p:spPr>
          <a:xfrm>
            <a:off x="5645945" y="3802698"/>
            <a:ext cx="6242733" cy="1785427"/>
          </a:xfrm>
        </p:spPr>
        <p:txBody>
          <a:bodyPr tIns="36000" bIns="36000">
            <a:noAutofit/>
          </a:bodyPr>
          <a:lstStyle>
            <a:lvl1pPr marL="342900" indent="-342900">
              <a:lnSpc>
                <a:spcPct val="100000"/>
              </a:lnSpc>
              <a:spcBef>
                <a:spcPts val="0"/>
              </a:spcBef>
              <a:spcAft>
                <a:spcPts val="600"/>
              </a:spcAft>
              <a:buFontTx/>
              <a:buBlip>
                <a:blip r:embed="rId4"/>
              </a:buBlip>
              <a:defRPr sz="1800">
                <a:solidFill>
                  <a:schemeClr val="tx2"/>
                </a:solidFill>
                <a:latin typeface="+mn-lt"/>
              </a:defRPr>
            </a:lvl1pPr>
            <a:lvl5pPr>
              <a:defRPr/>
            </a:lvl5pPr>
          </a:lstStyle>
          <a:p>
            <a:pPr lvl="0"/>
            <a:r>
              <a:rPr lang="en-US" dirty="0"/>
              <a:t>Brief outline of the results (minimum 18pt if possible, 16pt smallest is acceptable). </a:t>
            </a:r>
          </a:p>
          <a:p>
            <a:pPr lvl="0"/>
            <a:r>
              <a:rPr lang="en-US" dirty="0"/>
              <a:t>Brief outline of the results</a:t>
            </a:r>
          </a:p>
          <a:p>
            <a:pPr lvl="0"/>
            <a:r>
              <a:rPr lang="en-US" dirty="0"/>
              <a:t>Brief outline of the results</a:t>
            </a:r>
          </a:p>
          <a:p>
            <a:pPr lvl="0"/>
            <a:r>
              <a:rPr lang="en-US" dirty="0"/>
              <a:t>Brief outline of the results (170 char)</a:t>
            </a:r>
          </a:p>
        </p:txBody>
      </p:sp>
    </p:spTree>
    <p:extLst>
      <p:ext uri="{BB962C8B-B14F-4D97-AF65-F5344CB8AC3E}">
        <p14:creationId xmlns:p14="http://schemas.microsoft.com/office/powerpoint/2010/main" val="387137921"/>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Awin &amp; MarTech standard testimonial layout - Whi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AB05C53-BF34-47A1-9C2B-56325D492170}"/>
              </a:ext>
            </a:extLst>
          </p:cNvPr>
          <p:cNvSpPr txBox="1">
            <a:spLocks/>
          </p:cNvSpPr>
          <p:nvPr userDrawn="1"/>
        </p:nvSpPr>
        <p:spPr>
          <a:xfrm>
            <a:off x="303321" y="320736"/>
            <a:ext cx="9421250" cy="522642"/>
          </a:xfrm>
          <a:prstGeom prst="rect">
            <a:avLst/>
          </a:prstGeom>
        </p:spPr>
        <p:txBody>
          <a:bodyPr/>
          <a:lstStyle>
            <a:lvl1pPr algn="l" defTabSz="914400" rtl="0" eaLnBrk="1" latinLnBrk="0" hangingPunct="1">
              <a:lnSpc>
                <a:spcPct val="90000"/>
              </a:lnSpc>
              <a:spcBef>
                <a:spcPct val="0"/>
              </a:spcBef>
              <a:buNone/>
              <a:defRPr sz="2800" kern="1200">
                <a:solidFill>
                  <a:srgbClr val="23282C"/>
                </a:solidFill>
                <a:latin typeface="Whitney Medium" pitchFamily="50" charset="0"/>
                <a:ea typeface="Tahoma" panose="020B0604030504040204" pitchFamily="34" charset="0"/>
                <a:cs typeface="Tahoma" panose="020B0604030504040204" pitchFamily="34" charset="0"/>
              </a:defRPr>
            </a:lvl1pPr>
          </a:lstStyle>
          <a:p>
            <a:endParaRPr lang="en-GB" dirty="0">
              <a:solidFill>
                <a:schemeClr val="bg1"/>
              </a:solidFill>
              <a:latin typeface="Inter Medium" panose="02000503000000020004" pitchFamily="2" charset="0"/>
            </a:endParaRPr>
          </a:p>
        </p:txBody>
      </p:sp>
      <p:sp>
        <p:nvSpPr>
          <p:cNvPr id="7" name="Title 1">
            <a:extLst>
              <a:ext uri="{FF2B5EF4-FFF2-40B4-BE49-F238E27FC236}">
                <a16:creationId xmlns:a16="http://schemas.microsoft.com/office/drawing/2014/main" id="{DF84133B-A863-7C68-9ADC-CC5DA447A023}"/>
              </a:ext>
            </a:extLst>
          </p:cNvPr>
          <p:cNvSpPr txBox="1">
            <a:spLocks/>
          </p:cNvSpPr>
          <p:nvPr userDrawn="1"/>
        </p:nvSpPr>
        <p:spPr>
          <a:xfrm>
            <a:off x="303321" y="320736"/>
            <a:ext cx="9421250" cy="522642"/>
          </a:xfrm>
          <a:prstGeom prst="rect">
            <a:avLst/>
          </a:prstGeom>
        </p:spPr>
        <p:txBody>
          <a:bodyPr/>
          <a:lstStyle>
            <a:lvl1pPr algn="l" defTabSz="914400" rtl="0" eaLnBrk="1" latinLnBrk="0" hangingPunct="1">
              <a:lnSpc>
                <a:spcPct val="90000"/>
              </a:lnSpc>
              <a:spcBef>
                <a:spcPct val="0"/>
              </a:spcBef>
              <a:buNone/>
              <a:defRPr sz="2800" kern="1200">
                <a:solidFill>
                  <a:srgbClr val="23282C"/>
                </a:solidFill>
                <a:latin typeface="Whitney Medium" pitchFamily="50" charset="0"/>
                <a:ea typeface="Tahoma" panose="020B0604030504040204" pitchFamily="34" charset="0"/>
                <a:cs typeface="Tahoma" panose="020B0604030504040204" pitchFamily="34" charset="0"/>
              </a:defRPr>
            </a:lvl1pPr>
          </a:lstStyle>
          <a:p>
            <a:endParaRPr lang="en-GB" dirty="0">
              <a:solidFill>
                <a:schemeClr val="tx2"/>
              </a:solidFill>
              <a:latin typeface="Inter Medium" panose="02000503000000020004" pitchFamily="2" charset="0"/>
            </a:endParaRPr>
          </a:p>
        </p:txBody>
      </p:sp>
      <p:sp>
        <p:nvSpPr>
          <p:cNvPr id="9" name="Picture Placeholder 7">
            <a:extLst>
              <a:ext uri="{FF2B5EF4-FFF2-40B4-BE49-F238E27FC236}">
                <a16:creationId xmlns:a16="http://schemas.microsoft.com/office/drawing/2014/main" id="{FBC6651C-DF93-14CC-10ED-F3E2CE73CEFB}"/>
              </a:ext>
            </a:extLst>
          </p:cNvPr>
          <p:cNvSpPr>
            <a:spLocks noGrp="1"/>
          </p:cNvSpPr>
          <p:nvPr>
            <p:ph type="pic" sz="quarter" idx="11" hasCustomPrompt="1"/>
          </p:nvPr>
        </p:nvSpPr>
        <p:spPr>
          <a:xfrm>
            <a:off x="857250" y="5197012"/>
            <a:ext cx="1922281" cy="548290"/>
          </a:xfrm>
          <a:ln>
            <a:noFill/>
          </a:ln>
        </p:spPr>
        <p:txBody>
          <a:bodyPr anchor="ctr">
            <a:normAutofit/>
          </a:bodyPr>
          <a:lstStyle>
            <a:lvl1pPr marL="0" indent="0" algn="ctr">
              <a:spcBef>
                <a:spcPts val="0"/>
              </a:spcBef>
              <a:buNone/>
              <a:defRPr sz="1000">
                <a:solidFill>
                  <a:schemeClr val="tx2"/>
                </a:solidFill>
                <a:latin typeface="Inter ExtraLight" panose="02000503000000020004" pitchFamily="2" charset="0"/>
              </a:defRPr>
            </a:lvl1pPr>
          </a:lstStyle>
          <a:p>
            <a:r>
              <a:rPr lang="en-GB" dirty="0"/>
              <a:t>Add logo here</a:t>
            </a:r>
          </a:p>
        </p:txBody>
      </p:sp>
      <p:sp>
        <p:nvSpPr>
          <p:cNvPr id="11" name="Text Placeholder 3">
            <a:extLst>
              <a:ext uri="{FF2B5EF4-FFF2-40B4-BE49-F238E27FC236}">
                <a16:creationId xmlns:a16="http://schemas.microsoft.com/office/drawing/2014/main" id="{05495631-8DB9-34E7-3A8C-A0F079399B07}"/>
              </a:ext>
            </a:extLst>
          </p:cNvPr>
          <p:cNvSpPr>
            <a:spLocks noGrp="1"/>
          </p:cNvSpPr>
          <p:nvPr>
            <p:ph type="body" sz="quarter" idx="13" hasCustomPrompt="1"/>
          </p:nvPr>
        </p:nvSpPr>
        <p:spPr>
          <a:xfrm>
            <a:off x="857250" y="1211068"/>
            <a:ext cx="5565775" cy="3343431"/>
          </a:xfrm>
        </p:spPr>
        <p:txBody>
          <a:bodyPr>
            <a:noAutofit/>
          </a:bodyPr>
          <a:lstStyle>
            <a:lvl1pPr marL="0" indent="0">
              <a:lnSpc>
                <a:spcPct val="100000"/>
              </a:lnSpc>
              <a:spcBef>
                <a:spcPts val="0"/>
              </a:spcBef>
              <a:buNone/>
              <a:defRPr sz="2000">
                <a:solidFill>
                  <a:schemeClr val="tx2"/>
                </a:solidFill>
                <a:latin typeface="+mn-lt"/>
              </a:defRPr>
            </a:lvl1pPr>
          </a:lstStyle>
          <a:p>
            <a:pPr lvl="0"/>
            <a:r>
              <a:rPr lang="en-US" dirty="0"/>
              <a:t>Brief outline of the testimonial here in a short paragraph. Ensure that font size is minimum 18pt.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Lorem ipsum dolor sit </a:t>
            </a:r>
            <a:r>
              <a:rPr lang="en-US" dirty="0" err="1"/>
              <a:t>amet</a:t>
            </a:r>
            <a:r>
              <a:rPr lang="en-US" dirty="0"/>
              <a:t>.</a:t>
            </a:r>
          </a:p>
        </p:txBody>
      </p:sp>
      <p:sp>
        <p:nvSpPr>
          <p:cNvPr id="12" name="Freeform 5">
            <a:extLst>
              <a:ext uri="{FF2B5EF4-FFF2-40B4-BE49-F238E27FC236}">
                <a16:creationId xmlns:a16="http://schemas.microsoft.com/office/drawing/2014/main" id="{07C257B0-4899-6C46-7AC3-771EF402B882}"/>
              </a:ext>
            </a:extLst>
          </p:cNvPr>
          <p:cNvSpPr>
            <a:spLocks noEditPoints="1"/>
          </p:cNvSpPr>
          <p:nvPr userDrawn="1"/>
        </p:nvSpPr>
        <p:spPr bwMode="auto">
          <a:xfrm>
            <a:off x="857741" y="529058"/>
            <a:ext cx="989439" cy="543053"/>
          </a:xfrm>
          <a:custGeom>
            <a:avLst/>
            <a:gdLst>
              <a:gd name="T0" fmla="*/ 7 w 110"/>
              <a:gd name="T1" fmla="*/ 12 h 59"/>
              <a:gd name="T2" fmla="*/ 0 w 110"/>
              <a:gd name="T3" fmla="*/ 33 h 59"/>
              <a:gd name="T4" fmla="*/ 7 w 110"/>
              <a:gd name="T5" fmla="*/ 51 h 59"/>
              <a:gd name="T6" fmla="*/ 25 w 110"/>
              <a:gd name="T7" fmla="*/ 59 h 59"/>
              <a:gd name="T8" fmla="*/ 43 w 110"/>
              <a:gd name="T9" fmla="*/ 52 h 59"/>
              <a:gd name="T10" fmla="*/ 51 w 110"/>
              <a:gd name="T11" fmla="*/ 33 h 59"/>
              <a:gd name="T12" fmla="*/ 44 w 110"/>
              <a:gd name="T13" fmla="*/ 15 h 59"/>
              <a:gd name="T14" fmla="*/ 26 w 110"/>
              <a:gd name="T15" fmla="*/ 8 h 59"/>
              <a:gd name="T16" fmla="*/ 26 w 110"/>
              <a:gd name="T17" fmla="*/ 0 h 59"/>
              <a:gd name="T18" fmla="*/ 7 w 110"/>
              <a:gd name="T19" fmla="*/ 12 h 59"/>
              <a:gd name="T20" fmla="*/ 67 w 110"/>
              <a:gd name="T21" fmla="*/ 12 h 59"/>
              <a:gd name="T22" fmla="*/ 60 w 110"/>
              <a:gd name="T23" fmla="*/ 33 h 59"/>
              <a:gd name="T24" fmla="*/ 67 w 110"/>
              <a:gd name="T25" fmla="*/ 51 h 59"/>
              <a:gd name="T26" fmla="*/ 85 w 110"/>
              <a:gd name="T27" fmla="*/ 59 h 59"/>
              <a:gd name="T28" fmla="*/ 103 w 110"/>
              <a:gd name="T29" fmla="*/ 52 h 59"/>
              <a:gd name="T30" fmla="*/ 110 w 110"/>
              <a:gd name="T31" fmla="*/ 33 h 59"/>
              <a:gd name="T32" fmla="*/ 103 w 110"/>
              <a:gd name="T33" fmla="*/ 15 h 59"/>
              <a:gd name="T34" fmla="*/ 86 w 110"/>
              <a:gd name="T35" fmla="*/ 8 h 59"/>
              <a:gd name="T36" fmla="*/ 86 w 110"/>
              <a:gd name="T37" fmla="*/ 0 h 59"/>
              <a:gd name="T38" fmla="*/ 67 w 110"/>
              <a:gd name="T39" fmla="*/ 1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59">
                <a:moveTo>
                  <a:pt x="7" y="12"/>
                </a:moveTo>
                <a:cubicBezTo>
                  <a:pt x="2" y="18"/>
                  <a:pt x="0" y="25"/>
                  <a:pt x="0" y="33"/>
                </a:cubicBezTo>
                <a:cubicBezTo>
                  <a:pt x="0" y="40"/>
                  <a:pt x="2" y="46"/>
                  <a:pt x="7" y="51"/>
                </a:cubicBezTo>
                <a:cubicBezTo>
                  <a:pt x="12" y="56"/>
                  <a:pt x="18" y="59"/>
                  <a:pt x="25" y="59"/>
                </a:cubicBezTo>
                <a:cubicBezTo>
                  <a:pt x="32" y="59"/>
                  <a:pt x="38" y="57"/>
                  <a:pt x="43" y="52"/>
                </a:cubicBezTo>
                <a:cubicBezTo>
                  <a:pt x="48" y="47"/>
                  <a:pt x="51" y="40"/>
                  <a:pt x="51" y="33"/>
                </a:cubicBezTo>
                <a:cubicBezTo>
                  <a:pt x="51" y="26"/>
                  <a:pt x="48" y="20"/>
                  <a:pt x="44" y="15"/>
                </a:cubicBezTo>
                <a:cubicBezTo>
                  <a:pt x="39" y="11"/>
                  <a:pt x="33" y="8"/>
                  <a:pt x="26" y="8"/>
                </a:cubicBezTo>
                <a:cubicBezTo>
                  <a:pt x="26" y="0"/>
                  <a:pt x="26" y="0"/>
                  <a:pt x="26" y="0"/>
                </a:cubicBezTo>
                <a:cubicBezTo>
                  <a:pt x="18" y="2"/>
                  <a:pt x="12" y="6"/>
                  <a:pt x="7" y="12"/>
                </a:cubicBezTo>
                <a:moveTo>
                  <a:pt x="67" y="12"/>
                </a:moveTo>
                <a:cubicBezTo>
                  <a:pt x="62" y="18"/>
                  <a:pt x="60" y="25"/>
                  <a:pt x="60" y="33"/>
                </a:cubicBezTo>
                <a:cubicBezTo>
                  <a:pt x="60" y="40"/>
                  <a:pt x="62" y="46"/>
                  <a:pt x="67" y="51"/>
                </a:cubicBezTo>
                <a:cubicBezTo>
                  <a:pt x="72" y="56"/>
                  <a:pt x="78" y="59"/>
                  <a:pt x="85" y="59"/>
                </a:cubicBezTo>
                <a:cubicBezTo>
                  <a:pt x="92" y="59"/>
                  <a:pt x="98" y="57"/>
                  <a:pt x="103" y="52"/>
                </a:cubicBezTo>
                <a:cubicBezTo>
                  <a:pt x="108" y="47"/>
                  <a:pt x="110" y="40"/>
                  <a:pt x="110" y="33"/>
                </a:cubicBezTo>
                <a:cubicBezTo>
                  <a:pt x="110" y="26"/>
                  <a:pt x="108" y="20"/>
                  <a:pt x="103" y="15"/>
                </a:cubicBezTo>
                <a:cubicBezTo>
                  <a:pt x="99" y="11"/>
                  <a:pt x="93" y="8"/>
                  <a:pt x="86" y="8"/>
                </a:cubicBezTo>
                <a:cubicBezTo>
                  <a:pt x="86" y="0"/>
                  <a:pt x="86" y="0"/>
                  <a:pt x="86" y="0"/>
                </a:cubicBezTo>
                <a:cubicBezTo>
                  <a:pt x="78" y="2"/>
                  <a:pt x="71" y="6"/>
                  <a:pt x="67" y="12"/>
                </a:cubicBezTo>
              </a:path>
            </a:pathLst>
          </a:cu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chemeClr val="bg1"/>
              </a:solidFill>
              <a:effectLst/>
              <a:uLnTx/>
              <a:uFillTx/>
              <a:latin typeface="Inter ExtraLight" panose="02000503000000020004" pitchFamily="2" charset="0"/>
              <a:ea typeface="+mn-ea"/>
              <a:cs typeface="+mn-cs"/>
            </a:endParaRPr>
          </a:p>
        </p:txBody>
      </p:sp>
      <p:sp>
        <p:nvSpPr>
          <p:cNvPr id="14" name="Text Placeholder 12">
            <a:extLst>
              <a:ext uri="{FF2B5EF4-FFF2-40B4-BE49-F238E27FC236}">
                <a16:creationId xmlns:a16="http://schemas.microsoft.com/office/drawing/2014/main" id="{0821E9D1-544E-85BF-BFE2-17D04A5E7A64}"/>
              </a:ext>
            </a:extLst>
          </p:cNvPr>
          <p:cNvSpPr>
            <a:spLocks noGrp="1"/>
          </p:cNvSpPr>
          <p:nvPr>
            <p:ph type="body" sz="quarter" idx="14" hasCustomPrompt="1"/>
          </p:nvPr>
        </p:nvSpPr>
        <p:spPr>
          <a:xfrm>
            <a:off x="857250" y="4720180"/>
            <a:ext cx="5565775" cy="302950"/>
          </a:xfrm>
        </p:spPr>
        <p:txBody>
          <a:bodyPr>
            <a:noAutofit/>
          </a:bodyPr>
          <a:lstStyle>
            <a:lvl1pPr marL="0" indent="0">
              <a:lnSpc>
                <a:spcPct val="100000"/>
              </a:lnSpc>
              <a:spcBef>
                <a:spcPts val="0"/>
              </a:spcBef>
              <a:buNone/>
              <a:defRPr sz="1400">
                <a:solidFill>
                  <a:schemeClr val="accent1"/>
                </a:solidFill>
                <a:latin typeface="+mj-lt"/>
              </a:defRPr>
            </a:lvl1pPr>
          </a:lstStyle>
          <a:p>
            <a:pPr lvl="0"/>
            <a:r>
              <a:rPr lang="en-US" dirty="0"/>
              <a:t>Name of person, position and company (368 characters total)</a:t>
            </a:r>
          </a:p>
        </p:txBody>
      </p:sp>
      <p:sp>
        <p:nvSpPr>
          <p:cNvPr id="3" name="Rectangle: Rounded Corners 2">
            <a:extLst>
              <a:ext uri="{FF2B5EF4-FFF2-40B4-BE49-F238E27FC236}">
                <a16:creationId xmlns:a16="http://schemas.microsoft.com/office/drawing/2014/main" id="{0F6D7D5A-3F5F-B51F-ADD9-0585D8AAE7C6}"/>
              </a:ext>
            </a:extLst>
          </p:cNvPr>
          <p:cNvSpPr/>
          <p:nvPr userDrawn="1"/>
        </p:nvSpPr>
        <p:spPr>
          <a:xfrm>
            <a:off x="7230090" y="1054754"/>
            <a:ext cx="4146180" cy="4138353"/>
          </a:xfrm>
          <a:prstGeom prst="roundRect">
            <a:avLst>
              <a:gd name="adj" fmla="val 2627"/>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8" name="Group 17">
            <a:extLst>
              <a:ext uri="{FF2B5EF4-FFF2-40B4-BE49-F238E27FC236}">
                <a16:creationId xmlns:a16="http://schemas.microsoft.com/office/drawing/2014/main" id="{5DA968AC-F3F8-42BA-C745-8C45DF9E0BEC}"/>
              </a:ext>
            </a:extLst>
          </p:cNvPr>
          <p:cNvGrpSpPr/>
          <p:nvPr userDrawn="1"/>
        </p:nvGrpSpPr>
        <p:grpSpPr>
          <a:xfrm>
            <a:off x="10807093" y="3356908"/>
            <a:ext cx="823653" cy="2532905"/>
            <a:chOff x="10807093" y="3356908"/>
            <a:chExt cx="823653" cy="2532905"/>
          </a:xfrm>
        </p:grpSpPr>
        <p:sp>
          <p:nvSpPr>
            <p:cNvPr id="10" name="Freeform: Shape 9">
              <a:extLst>
                <a:ext uri="{FF2B5EF4-FFF2-40B4-BE49-F238E27FC236}">
                  <a16:creationId xmlns:a16="http://schemas.microsoft.com/office/drawing/2014/main" id="{FA0AC8B1-310D-28E6-14C2-1E9F7B35F902}"/>
                </a:ext>
              </a:extLst>
            </p:cNvPr>
            <p:cNvSpPr/>
            <p:nvPr/>
          </p:nvSpPr>
          <p:spPr>
            <a:xfrm rot="1800000">
              <a:off x="10807093" y="3356908"/>
              <a:ext cx="533255" cy="2532905"/>
            </a:xfrm>
            <a:custGeom>
              <a:avLst/>
              <a:gdLst>
                <a:gd name="connsiteX0" fmla="*/ 266652 w 533255"/>
                <a:gd name="connsiteY0" fmla="*/ 0 h 2532905"/>
                <a:gd name="connsiteX1" fmla="*/ 533256 w 533255"/>
                <a:gd name="connsiteY1" fmla="*/ 266604 h 2532905"/>
                <a:gd name="connsiteX2" fmla="*/ 533256 w 533255"/>
                <a:gd name="connsiteY2" fmla="*/ 2266302 h 2532905"/>
                <a:gd name="connsiteX3" fmla="*/ 266652 w 533255"/>
                <a:gd name="connsiteY3" fmla="*/ 2532906 h 2532905"/>
                <a:gd name="connsiteX4" fmla="*/ 266604 w 533255"/>
                <a:gd name="connsiteY4" fmla="*/ 2532906 h 2532905"/>
                <a:gd name="connsiteX5" fmla="*/ 0 w 533255"/>
                <a:gd name="connsiteY5" fmla="*/ 2266302 h 2532905"/>
                <a:gd name="connsiteX6" fmla="*/ 0 w 533255"/>
                <a:gd name="connsiteY6" fmla="*/ 266604 h 2532905"/>
                <a:gd name="connsiteX7" fmla="*/ 266604 w 533255"/>
                <a:gd name="connsiteY7" fmla="*/ 0 h 2532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255" h="2532905">
                  <a:moveTo>
                    <a:pt x="266652" y="0"/>
                  </a:moveTo>
                  <a:cubicBezTo>
                    <a:pt x="413893" y="0"/>
                    <a:pt x="533256" y="119363"/>
                    <a:pt x="533256" y="266604"/>
                  </a:cubicBezTo>
                  <a:lnTo>
                    <a:pt x="533256" y="2266302"/>
                  </a:lnTo>
                  <a:cubicBezTo>
                    <a:pt x="533256" y="2413543"/>
                    <a:pt x="413893" y="2532906"/>
                    <a:pt x="266652" y="2532906"/>
                  </a:cubicBezTo>
                  <a:lnTo>
                    <a:pt x="266604" y="2532906"/>
                  </a:lnTo>
                  <a:cubicBezTo>
                    <a:pt x="119363" y="2532906"/>
                    <a:pt x="0" y="2413543"/>
                    <a:pt x="0" y="2266302"/>
                  </a:cubicBezTo>
                  <a:lnTo>
                    <a:pt x="0" y="266604"/>
                  </a:lnTo>
                  <a:cubicBezTo>
                    <a:pt x="0" y="119363"/>
                    <a:pt x="119363" y="0"/>
                    <a:pt x="266604" y="0"/>
                  </a:cubicBezTo>
                  <a:close/>
                </a:path>
              </a:pathLst>
            </a:custGeom>
            <a:solidFill>
              <a:schemeClr val="accent1"/>
            </a:solidFill>
            <a:ln w="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E9C9C601-3143-3DA4-017F-ADC0D16DA2F7}"/>
                </a:ext>
              </a:extLst>
            </p:cNvPr>
            <p:cNvSpPr/>
            <p:nvPr/>
          </p:nvSpPr>
          <p:spPr>
            <a:xfrm rot="1800000">
              <a:off x="11478388" y="3714282"/>
              <a:ext cx="152358" cy="152358"/>
            </a:xfrm>
            <a:custGeom>
              <a:avLst/>
              <a:gdLst>
                <a:gd name="connsiteX0" fmla="*/ 152359 w 152358"/>
                <a:gd name="connsiteY0" fmla="*/ 76179 h 152358"/>
                <a:gd name="connsiteX1" fmla="*/ 76179 w 152358"/>
                <a:gd name="connsiteY1" fmla="*/ 152359 h 152358"/>
                <a:gd name="connsiteX2" fmla="*/ 0 w 152358"/>
                <a:gd name="connsiteY2" fmla="*/ 76179 h 152358"/>
                <a:gd name="connsiteX3" fmla="*/ 76179 w 152358"/>
                <a:gd name="connsiteY3" fmla="*/ 0 h 152358"/>
                <a:gd name="connsiteX4" fmla="*/ 152359 w 152358"/>
                <a:gd name="connsiteY4" fmla="*/ 76179 h 152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358" h="152358">
                  <a:moveTo>
                    <a:pt x="152359" y="76179"/>
                  </a:moveTo>
                  <a:cubicBezTo>
                    <a:pt x="152359" y="118252"/>
                    <a:pt x="118252" y="152359"/>
                    <a:pt x="76179" y="152359"/>
                  </a:cubicBezTo>
                  <a:cubicBezTo>
                    <a:pt x="34107" y="152359"/>
                    <a:pt x="0" y="118252"/>
                    <a:pt x="0" y="76179"/>
                  </a:cubicBezTo>
                  <a:cubicBezTo>
                    <a:pt x="0" y="34107"/>
                    <a:pt x="34107" y="0"/>
                    <a:pt x="76179" y="0"/>
                  </a:cubicBezTo>
                  <a:cubicBezTo>
                    <a:pt x="118252" y="0"/>
                    <a:pt x="152359" y="34107"/>
                    <a:pt x="152359" y="76179"/>
                  </a:cubicBezTo>
                  <a:close/>
                </a:path>
              </a:pathLst>
            </a:custGeom>
            <a:solidFill>
              <a:srgbClr val="FFFFFF"/>
            </a:solidFill>
            <a:ln w="0" cap="flat">
              <a:noFill/>
              <a:prstDash val="solid"/>
              <a:miter/>
            </a:ln>
          </p:spPr>
          <p:txBody>
            <a:bodyPr rtlCol="0" anchor="ctr"/>
            <a:lstStyle/>
            <a:p>
              <a:endParaRPr lang="en-GB"/>
            </a:p>
          </p:txBody>
        </p:sp>
      </p:grpSp>
      <p:grpSp>
        <p:nvGrpSpPr>
          <p:cNvPr id="19" name="Group 18">
            <a:extLst>
              <a:ext uri="{FF2B5EF4-FFF2-40B4-BE49-F238E27FC236}">
                <a16:creationId xmlns:a16="http://schemas.microsoft.com/office/drawing/2014/main" id="{7193D37D-9B7B-D99D-45E0-156098CC3FB7}"/>
              </a:ext>
            </a:extLst>
          </p:cNvPr>
          <p:cNvGrpSpPr/>
          <p:nvPr userDrawn="1"/>
        </p:nvGrpSpPr>
        <p:grpSpPr>
          <a:xfrm>
            <a:off x="7311945" y="320736"/>
            <a:ext cx="649683" cy="1840019"/>
            <a:chOff x="6955918" y="2863488"/>
            <a:chExt cx="649683" cy="1840019"/>
          </a:xfrm>
        </p:grpSpPr>
        <p:sp>
          <p:nvSpPr>
            <p:cNvPr id="20" name="Freeform: Shape 19">
              <a:extLst>
                <a:ext uri="{FF2B5EF4-FFF2-40B4-BE49-F238E27FC236}">
                  <a16:creationId xmlns:a16="http://schemas.microsoft.com/office/drawing/2014/main" id="{CD9DF7E7-2AB7-1B75-B7CD-DE7C28F3B2DC}"/>
                </a:ext>
              </a:extLst>
            </p:cNvPr>
            <p:cNvSpPr/>
            <p:nvPr/>
          </p:nvSpPr>
          <p:spPr>
            <a:xfrm rot="1800000">
              <a:off x="6955918" y="2863488"/>
              <a:ext cx="531157" cy="1840019"/>
            </a:xfrm>
            <a:custGeom>
              <a:avLst/>
              <a:gdLst>
                <a:gd name="connsiteX0" fmla="*/ 265603 w 531157"/>
                <a:gd name="connsiteY0" fmla="*/ 0 h 1840019"/>
                <a:gd name="connsiteX1" fmla="*/ 531157 w 531157"/>
                <a:gd name="connsiteY1" fmla="*/ 265555 h 1840019"/>
                <a:gd name="connsiteX2" fmla="*/ 531157 w 531157"/>
                <a:gd name="connsiteY2" fmla="*/ 1574465 h 1840019"/>
                <a:gd name="connsiteX3" fmla="*/ 265603 w 531157"/>
                <a:gd name="connsiteY3" fmla="*/ 1840020 h 1840019"/>
                <a:gd name="connsiteX4" fmla="*/ 265555 w 531157"/>
                <a:gd name="connsiteY4" fmla="*/ 1840020 h 1840019"/>
                <a:gd name="connsiteX5" fmla="*/ 0 w 531157"/>
                <a:gd name="connsiteY5" fmla="*/ 1574465 h 1840019"/>
                <a:gd name="connsiteX6" fmla="*/ 0 w 531157"/>
                <a:gd name="connsiteY6" fmla="*/ 265554 h 1840019"/>
                <a:gd name="connsiteX7" fmla="*/ 265555 w 531157"/>
                <a:gd name="connsiteY7" fmla="*/ 0 h 184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157" h="1840019">
                  <a:moveTo>
                    <a:pt x="265603" y="0"/>
                  </a:moveTo>
                  <a:cubicBezTo>
                    <a:pt x="412264" y="0"/>
                    <a:pt x="531157" y="118893"/>
                    <a:pt x="531157" y="265555"/>
                  </a:cubicBezTo>
                  <a:lnTo>
                    <a:pt x="531157" y="1574465"/>
                  </a:lnTo>
                  <a:cubicBezTo>
                    <a:pt x="531157" y="1721127"/>
                    <a:pt x="412264" y="1840020"/>
                    <a:pt x="265603" y="1840020"/>
                  </a:cubicBezTo>
                  <a:lnTo>
                    <a:pt x="265555" y="1840020"/>
                  </a:lnTo>
                  <a:cubicBezTo>
                    <a:pt x="118893" y="1840020"/>
                    <a:pt x="0" y="1721127"/>
                    <a:pt x="0" y="1574465"/>
                  </a:cubicBezTo>
                  <a:lnTo>
                    <a:pt x="0" y="265554"/>
                  </a:lnTo>
                  <a:cubicBezTo>
                    <a:pt x="0" y="118893"/>
                    <a:pt x="118893" y="0"/>
                    <a:pt x="265555" y="0"/>
                  </a:cubicBezTo>
                  <a:close/>
                </a:path>
              </a:pathLst>
            </a:custGeom>
            <a:solidFill>
              <a:srgbClr val="2C1C1C">
                <a:alpha val="10000"/>
              </a:srgbClr>
            </a:solidFill>
            <a:ln w="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54924254-32E6-86ED-5E46-2F60A034586E}"/>
                </a:ext>
              </a:extLst>
            </p:cNvPr>
            <p:cNvSpPr/>
            <p:nvPr/>
          </p:nvSpPr>
          <p:spPr>
            <a:xfrm rot="1800000">
              <a:off x="7453842" y="3173708"/>
              <a:ext cx="151759" cy="151759"/>
            </a:xfrm>
            <a:custGeom>
              <a:avLst/>
              <a:gdLst>
                <a:gd name="connsiteX0" fmla="*/ 151759 w 151759"/>
                <a:gd name="connsiteY0" fmla="*/ 75880 h 151759"/>
                <a:gd name="connsiteX1" fmla="*/ 75880 w 151759"/>
                <a:gd name="connsiteY1" fmla="*/ 151759 h 151759"/>
                <a:gd name="connsiteX2" fmla="*/ 0 w 151759"/>
                <a:gd name="connsiteY2" fmla="*/ 75880 h 151759"/>
                <a:gd name="connsiteX3" fmla="*/ 75880 w 151759"/>
                <a:gd name="connsiteY3" fmla="*/ 0 h 151759"/>
                <a:gd name="connsiteX4" fmla="*/ 151759 w 151759"/>
                <a:gd name="connsiteY4" fmla="*/ 75880 h 15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9" h="151759">
                  <a:moveTo>
                    <a:pt x="151759" y="75880"/>
                  </a:moveTo>
                  <a:cubicBezTo>
                    <a:pt x="151759" y="117787"/>
                    <a:pt x="117787" y="151759"/>
                    <a:pt x="75880" y="151759"/>
                  </a:cubicBezTo>
                  <a:cubicBezTo>
                    <a:pt x="33972" y="151759"/>
                    <a:pt x="0" y="117787"/>
                    <a:pt x="0" y="75880"/>
                  </a:cubicBezTo>
                  <a:cubicBezTo>
                    <a:pt x="0" y="33972"/>
                    <a:pt x="33972" y="0"/>
                    <a:pt x="75880" y="0"/>
                  </a:cubicBezTo>
                  <a:cubicBezTo>
                    <a:pt x="117787" y="0"/>
                    <a:pt x="151759" y="33972"/>
                    <a:pt x="151759" y="75880"/>
                  </a:cubicBezTo>
                  <a:close/>
                </a:path>
              </a:pathLst>
            </a:custGeom>
            <a:solidFill>
              <a:schemeClr val="bg1"/>
            </a:solidFill>
            <a:ln w="0" cap="flat">
              <a:noFill/>
              <a:prstDash val="solid"/>
              <a:miter/>
            </a:ln>
          </p:spPr>
          <p:txBody>
            <a:bodyPr rtlCol="0" anchor="ctr"/>
            <a:lstStyle/>
            <a:p>
              <a:endParaRPr lang="en-GB"/>
            </a:p>
          </p:txBody>
        </p:sp>
      </p:grpSp>
    </p:spTree>
    <p:extLst>
      <p:ext uri="{BB962C8B-B14F-4D97-AF65-F5344CB8AC3E}">
        <p14:creationId xmlns:p14="http://schemas.microsoft.com/office/powerpoint/2010/main" val="38132125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blisher standard testimonial layout - Whi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AB05C53-BF34-47A1-9C2B-56325D492170}"/>
              </a:ext>
            </a:extLst>
          </p:cNvPr>
          <p:cNvSpPr txBox="1">
            <a:spLocks/>
          </p:cNvSpPr>
          <p:nvPr userDrawn="1"/>
        </p:nvSpPr>
        <p:spPr>
          <a:xfrm>
            <a:off x="303321" y="320736"/>
            <a:ext cx="9421250" cy="522642"/>
          </a:xfrm>
          <a:prstGeom prst="rect">
            <a:avLst/>
          </a:prstGeom>
        </p:spPr>
        <p:txBody>
          <a:bodyPr/>
          <a:lstStyle>
            <a:lvl1pPr algn="l" defTabSz="914400" rtl="0" eaLnBrk="1" latinLnBrk="0" hangingPunct="1">
              <a:lnSpc>
                <a:spcPct val="90000"/>
              </a:lnSpc>
              <a:spcBef>
                <a:spcPct val="0"/>
              </a:spcBef>
              <a:buNone/>
              <a:defRPr sz="2800" kern="1200">
                <a:solidFill>
                  <a:srgbClr val="23282C"/>
                </a:solidFill>
                <a:latin typeface="Whitney Medium" pitchFamily="50" charset="0"/>
                <a:ea typeface="Tahoma" panose="020B0604030504040204" pitchFamily="34" charset="0"/>
                <a:cs typeface="Tahoma" panose="020B0604030504040204" pitchFamily="34" charset="0"/>
              </a:defRPr>
            </a:lvl1pPr>
          </a:lstStyle>
          <a:p>
            <a:endParaRPr lang="en-GB" dirty="0">
              <a:solidFill>
                <a:schemeClr val="bg1"/>
              </a:solidFill>
              <a:latin typeface="Inter Medium" panose="02000503000000020004" pitchFamily="2" charset="0"/>
            </a:endParaRPr>
          </a:p>
        </p:txBody>
      </p:sp>
      <p:sp>
        <p:nvSpPr>
          <p:cNvPr id="7" name="Title 1">
            <a:extLst>
              <a:ext uri="{FF2B5EF4-FFF2-40B4-BE49-F238E27FC236}">
                <a16:creationId xmlns:a16="http://schemas.microsoft.com/office/drawing/2014/main" id="{DF84133B-A863-7C68-9ADC-CC5DA447A023}"/>
              </a:ext>
            </a:extLst>
          </p:cNvPr>
          <p:cNvSpPr txBox="1">
            <a:spLocks/>
          </p:cNvSpPr>
          <p:nvPr userDrawn="1"/>
        </p:nvSpPr>
        <p:spPr>
          <a:xfrm>
            <a:off x="303321" y="320736"/>
            <a:ext cx="9421250" cy="522642"/>
          </a:xfrm>
          <a:prstGeom prst="rect">
            <a:avLst/>
          </a:prstGeom>
        </p:spPr>
        <p:txBody>
          <a:bodyPr/>
          <a:lstStyle>
            <a:lvl1pPr algn="l" defTabSz="914400" rtl="0" eaLnBrk="1" latinLnBrk="0" hangingPunct="1">
              <a:lnSpc>
                <a:spcPct val="90000"/>
              </a:lnSpc>
              <a:spcBef>
                <a:spcPct val="0"/>
              </a:spcBef>
              <a:buNone/>
              <a:defRPr sz="2800" kern="1200">
                <a:solidFill>
                  <a:srgbClr val="23282C"/>
                </a:solidFill>
                <a:latin typeface="Whitney Medium" pitchFamily="50" charset="0"/>
                <a:ea typeface="Tahoma" panose="020B0604030504040204" pitchFamily="34" charset="0"/>
                <a:cs typeface="Tahoma" panose="020B0604030504040204" pitchFamily="34" charset="0"/>
              </a:defRPr>
            </a:lvl1pPr>
          </a:lstStyle>
          <a:p>
            <a:endParaRPr lang="en-GB" dirty="0">
              <a:solidFill>
                <a:schemeClr val="tx2"/>
              </a:solidFill>
              <a:latin typeface="Inter Medium" panose="02000503000000020004" pitchFamily="2" charset="0"/>
            </a:endParaRPr>
          </a:p>
        </p:txBody>
      </p:sp>
      <p:sp>
        <p:nvSpPr>
          <p:cNvPr id="9" name="Picture Placeholder 7">
            <a:extLst>
              <a:ext uri="{FF2B5EF4-FFF2-40B4-BE49-F238E27FC236}">
                <a16:creationId xmlns:a16="http://schemas.microsoft.com/office/drawing/2014/main" id="{FBC6651C-DF93-14CC-10ED-F3E2CE73CEFB}"/>
              </a:ext>
            </a:extLst>
          </p:cNvPr>
          <p:cNvSpPr>
            <a:spLocks noGrp="1"/>
          </p:cNvSpPr>
          <p:nvPr>
            <p:ph type="pic" sz="quarter" idx="11" hasCustomPrompt="1"/>
          </p:nvPr>
        </p:nvSpPr>
        <p:spPr>
          <a:xfrm>
            <a:off x="857250" y="5197012"/>
            <a:ext cx="1922281" cy="548290"/>
          </a:xfrm>
          <a:ln>
            <a:noFill/>
          </a:ln>
        </p:spPr>
        <p:txBody>
          <a:bodyPr anchor="ctr">
            <a:normAutofit/>
          </a:bodyPr>
          <a:lstStyle>
            <a:lvl1pPr marL="0" indent="0" algn="ctr">
              <a:spcBef>
                <a:spcPts val="0"/>
              </a:spcBef>
              <a:buNone/>
              <a:defRPr sz="1000">
                <a:solidFill>
                  <a:schemeClr val="tx2"/>
                </a:solidFill>
                <a:latin typeface="Inter ExtraLight" panose="02000503000000020004" pitchFamily="2" charset="0"/>
              </a:defRPr>
            </a:lvl1pPr>
          </a:lstStyle>
          <a:p>
            <a:r>
              <a:rPr lang="en-GB" dirty="0"/>
              <a:t>Add logo here</a:t>
            </a:r>
          </a:p>
        </p:txBody>
      </p:sp>
      <p:sp>
        <p:nvSpPr>
          <p:cNvPr id="11" name="Text Placeholder 3">
            <a:extLst>
              <a:ext uri="{FF2B5EF4-FFF2-40B4-BE49-F238E27FC236}">
                <a16:creationId xmlns:a16="http://schemas.microsoft.com/office/drawing/2014/main" id="{05495631-8DB9-34E7-3A8C-A0F079399B07}"/>
              </a:ext>
            </a:extLst>
          </p:cNvPr>
          <p:cNvSpPr>
            <a:spLocks noGrp="1"/>
          </p:cNvSpPr>
          <p:nvPr>
            <p:ph type="body" sz="quarter" idx="13" hasCustomPrompt="1"/>
          </p:nvPr>
        </p:nvSpPr>
        <p:spPr>
          <a:xfrm>
            <a:off x="857250" y="1211068"/>
            <a:ext cx="5565775" cy="3343431"/>
          </a:xfrm>
        </p:spPr>
        <p:txBody>
          <a:bodyPr>
            <a:noAutofit/>
          </a:bodyPr>
          <a:lstStyle>
            <a:lvl1pPr marL="0" indent="0">
              <a:lnSpc>
                <a:spcPct val="100000"/>
              </a:lnSpc>
              <a:spcBef>
                <a:spcPts val="0"/>
              </a:spcBef>
              <a:buNone/>
              <a:defRPr sz="2000">
                <a:solidFill>
                  <a:schemeClr val="tx2"/>
                </a:solidFill>
                <a:latin typeface="+mn-lt"/>
              </a:defRPr>
            </a:lvl1pPr>
          </a:lstStyle>
          <a:p>
            <a:pPr lvl="0"/>
            <a:r>
              <a:rPr lang="en-US" dirty="0"/>
              <a:t>Brief outline of the testimonial here in a short paragraph. Ensure that font size is minimum 18pt.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Lorem ipsum dolor sit </a:t>
            </a:r>
            <a:r>
              <a:rPr lang="en-US" dirty="0" err="1"/>
              <a:t>amet</a:t>
            </a:r>
            <a:r>
              <a:rPr lang="en-US" dirty="0"/>
              <a:t>.</a:t>
            </a:r>
          </a:p>
        </p:txBody>
      </p:sp>
      <p:sp>
        <p:nvSpPr>
          <p:cNvPr id="12" name="Freeform 5">
            <a:extLst>
              <a:ext uri="{FF2B5EF4-FFF2-40B4-BE49-F238E27FC236}">
                <a16:creationId xmlns:a16="http://schemas.microsoft.com/office/drawing/2014/main" id="{07C257B0-4899-6C46-7AC3-771EF402B882}"/>
              </a:ext>
            </a:extLst>
          </p:cNvPr>
          <p:cNvSpPr>
            <a:spLocks noEditPoints="1"/>
          </p:cNvSpPr>
          <p:nvPr userDrawn="1"/>
        </p:nvSpPr>
        <p:spPr bwMode="auto">
          <a:xfrm>
            <a:off x="857741" y="529058"/>
            <a:ext cx="989439" cy="543053"/>
          </a:xfrm>
          <a:custGeom>
            <a:avLst/>
            <a:gdLst>
              <a:gd name="T0" fmla="*/ 7 w 110"/>
              <a:gd name="T1" fmla="*/ 12 h 59"/>
              <a:gd name="T2" fmla="*/ 0 w 110"/>
              <a:gd name="T3" fmla="*/ 33 h 59"/>
              <a:gd name="T4" fmla="*/ 7 w 110"/>
              <a:gd name="T5" fmla="*/ 51 h 59"/>
              <a:gd name="T6" fmla="*/ 25 w 110"/>
              <a:gd name="T7" fmla="*/ 59 h 59"/>
              <a:gd name="T8" fmla="*/ 43 w 110"/>
              <a:gd name="T9" fmla="*/ 52 h 59"/>
              <a:gd name="T10" fmla="*/ 51 w 110"/>
              <a:gd name="T11" fmla="*/ 33 h 59"/>
              <a:gd name="T12" fmla="*/ 44 w 110"/>
              <a:gd name="T13" fmla="*/ 15 h 59"/>
              <a:gd name="T14" fmla="*/ 26 w 110"/>
              <a:gd name="T15" fmla="*/ 8 h 59"/>
              <a:gd name="T16" fmla="*/ 26 w 110"/>
              <a:gd name="T17" fmla="*/ 0 h 59"/>
              <a:gd name="T18" fmla="*/ 7 w 110"/>
              <a:gd name="T19" fmla="*/ 12 h 59"/>
              <a:gd name="T20" fmla="*/ 67 w 110"/>
              <a:gd name="T21" fmla="*/ 12 h 59"/>
              <a:gd name="T22" fmla="*/ 60 w 110"/>
              <a:gd name="T23" fmla="*/ 33 h 59"/>
              <a:gd name="T24" fmla="*/ 67 w 110"/>
              <a:gd name="T25" fmla="*/ 51 h 59"/>
              <a:gd name="T26" fmla="*/ 85 w 110"/>
              <a:gd name="T27" fmla="*/ 59 h 59"/>
              <a:gd name="T28" fmla="*/ 103 w 110"/>
              <a:gd name="T29" fmla="*/ 52 h 59"/>
              <a:gd name="T30" fmla="*/ 110 w 110"/>
              <a:gd name="T31" fmla="*/ 33 h 59"/>
              <a:gd name="T32" fmla="*/ 103 w 110"/>
              <a:gd name="T33" fmla="*/ 15 h 59"/>
              <a:gd name="T34" fmla="*/ 86 w 110"/>
              <a:gd name="T35" fmla="*/ 8 h 59"/>
              <a:gd name="T36" fmla="*/ 86 w 110"/>
              <a:gd name="T37" fmla="*/ 0 h 59"/>
              <a:gd name="T38" fmla="*/ 67 w 110"/>
              <a:gd name="T39" fmla="*/ 1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59">
                <a:moveTo>
                  <a:pt x="7" y="12"/>
                </a:moveTo>
                <a:cubicBezTo>
                  <a:pt x="2" y="18"/>
                  <a:pt x="0" y="25"/>
                  <a:pt x="0" y="33"/>
                </a:cubicBezTo>
                <a:cubicBezTo>
                  <a:pt x="0" y="40"/>
                  <a:pt x="2" y="46"/>
                  <a:pt x="7" y="51"/>
                </a:cubicBezTo>
                <a:cubicBezTo>
                  <a:pt x="12" y="56"/>
                  <a:pt x="18" y="59"/>
                  <a:pt x="25" y="59"/>
                </a:cubicBezTo>
                <a:cubicBezTo>
                  <a:pt x="32" y="59"/>
                  <a:pt x="38" y="57"/>
                  <a:pt x="43" y="52"/>
                </a:cubicBezTo>
                <a:cubicBezTo>
                  <a:pt x="48" y="47"/>
                  <a:pt x="51" y="40"/>
                  <a:pt x="51" y="33"/>
                </a:cubicBezTo>
                <a:cubicBezTo>
                  <a:pt x="51" y="26"/>
                  <a:pt x="48" y="20"/>
                  <a:pt x="44" y="15"/>
                </a:cubicBezTo>
                <a:cubicBezTo>
                  <a:pt x="39" y="11"/>
                  <a:pt x="33" y="8"/>
                  <a:pt x="26" y="8"/>
                </a:cubicBezTo>
                <a:cubicBezTo>
                  <a:pt x="26" y="0"/>
                  <a:pt x="26" y="0"/>
                  <a:pt x="26" y="0"/>
                </a:cubicBezTo>
                <a:cubicBezTo>
                  <a:pt x="18" y="2"/>
                  <a:pt x="12" y="6"/>
                  <a:pt x="7" y="12"/>
                </a:cubicBezTo>
                <a:moveTo>
                  <a:pt x="67" y="12"/>
                </a:moveTo>
                <a:cubicBezTo>
                  <a:pt x="62" y="18"/>
                  <a:pt x="60" y="25"/>
                  <a:pt x="60" y="33"/>
                </a:cubicBezTo>
                <a:cubicBezTo>
                  <a:pt x="60" y="40"/>
                  <a:pt x="62" y="46"/>
                  <a:pt x="67" y="51"/>
                </a:cubicBezTo>
                <a:cubicBezTo>
                  <a:pt x="72" y="56"/>
                  <a:pt x="78" y="59"/>
                  <a:pt x="85" y="59"/>
                </a:cubicBezTo>
                <a:cubicBezTo>
                  <a:pt x="92" y="59"/>
                  <a:pt x="98" y="57"/>
                  <a:pt x="103" y="52"/>
                </a:cubicBezTo>
                <a:cubicBezTo>
                  <a:pt x="108" y="47"/>
                  <a:pt x="110" y="40"/>
                  <a:pt x="110" y="33"/>
                </a:cubicBezTo>
                <a:cubicBezTo>
                  <a:pt x="110" y="26"/>
                  <a:pt x="108" y="20"/>
                  <a:pt x="103" y="15"/>
                </a:cubicBezTo>
                <a:cubicBezTo>
                  <a:pt x="99" y="11"/>
                  <a:pt x="93" y="8"/>
                  <a:pt x="86" y="8"/>
                </a:cubicBezTo>
                <a:cubicBezTo>
                  <a:pt x="86" y="0"/>
                  <a:pt x="86" y="0"/>
                  <a:pt x="86" y="0"/>
                </a:cubicBezTo>
                <a:cubicBezTo>
                  <a:pt x="78" y="2"/>
                  <a:pt x="71" y="6"/>
                  <a:pt x="67" y="12"/>
                </a:cubicBezTo>
              </a:path>
            </a:pathLst>
          </a:custGeom>
          <a:solidFill>
            <a:schemeClr val="accent5">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chemeClr val="bg1"/>
              </a:solidFill>
              <a:effectLst/>
              <a:uLnTx/>
              <a:uFillTx/>
              <a:latin typeface="Inter ExtraLight" panose="02000503000000020004" pitchFamily="2" charset="0"/>
              <a:ea typeface="+mn-ea"/>
              <a:cs typeface="+mn-cs"/>
            </a:endParaRPr>
          </a:p>
        </p:txBody>
      </p:sp>
      <p:sp>
        <p:nvSpPr>
          <p:cNvPr id="14" name="Text Placeholder 12">
            <a:extLst>
              <a:ext uri="{FF2B5EF4-FFF2-40B4-BE49-F238E27FC236}">
                <a16:creationId xmlns:a16="http://schemas.microsoft.com/office/drawing/2014/main" id="{0821E9D1-544E-85BF-BFE2-17D04A5E7A64}"/>
              </a:ext>
            </a:extLst>
          </p:cNvPr>
          <p:cNvSpPr>
            <a:spLocks noGrp="1"/>
          </p:cNvSpPr>
          <p:nvPr>
            <p:ph type="body" sz="quarter" idx="14" hasCustomPrompt="1"/>
          </p:nvPr>
        </p:nvSpPr>
        <p:spPr>
          <a:xfrm>
            <a:off x="857250" y="4720180"/>
            <a:ext cx="5565775" cy="302950"/>
          </a:xfrm>
        </p:spPr>
        <p:txBody>
          <a:bodyPr>
            <a:noAutofit/>
          </a:bodyPr>
          <a:lstStyle>
            <a:lvl1pPr marL="0" indent="0">
              <a:lnSpc>
                <a:spcPct val="100000"/>
              </a:lnSpc>
              <a:spcBef>
                <a:spcPts val="0"/>
              </a:spcBef>
              <a:buNone/>
              <a:defRPr sz="1400">
                <a:solidFill>
                  <a:schemeClr val="accent5"/>
                </a:solidFill>
                <a:latin typeface="+mj-lt"/>
              </a:defRPr>
            </a:lvl1pPr>
          </a:lstStyle>
          <a:p>
            <a:pPr lvl="0"/>
            <a:r>
              <a:rPr lang="en-US" dirty="0"/>
              <a:t>Name of person, position and company (368 characters total)</a:t>
            </a:r>
          </a:p>
        </p:txBody>
      </p:sp>
      <p:sp>
        <p:nvSpPr>
          <p:cNvPr id="3" name="Rectangle: Rounded Corners 2">
            <a:extLst>
              <a:ext uri="{FF2B5EF4-FFF2-40B4-BE49-F238E27FC236}">
                <a16:creationId xmlns:a16="http://schemas.microsoft.com/office/drawing/2014/main" id="{78B9F4EA-F6C9-F5DF-B99D-D9A95A86E9DB}"/>
              </a:ext>
            </a:extLst>
          </p:cNvPr>
          <p:cNvSpPr/>
          <p:nvPr userDrawn="1"/>
        </p:nvSpPr>
        <p:spPr>
          <a:xfrm>
            <a:off x="7230090" y="1054754"/>
            <a:ext cx="4146180" cy="4138353"/>
          </a:xfrm>
          <a:prstGeom prst="roundRect">
            <a:avLst>
              <a:gd name="adj" fmla="val 2627"/>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8" name="Group 17">
            <a:extLst>
              <a:ext uri="{FF2B5EF4-FFF2-40B4-BE49-F238E27FC236}">
                <a16:creationId xmlns:a16="http://schemas.microsoft.com/office/drawing/2014/main" id="{5DA968AC-F3F8-42BA-C745-8C45DF9E0BEC}"/>
              </a:ext>
            </a:extLst>
          </p:cNvPr>
          <p:cNvGrpSpPr/>
          <p:nvPr userDrawn="1"/>
        </p:nvGrpSpPr>
        <p:grpSpPr>
          <a:xfrm>
            <a:off x="10807093" y="3356908"/>
            <a:ext cx="823653" cy="2532905"/>
            <a:chOff x="10807093" y="3356908"/>
            <a:chExt cx="823653" cy="2532905"/>
          </a:xfrm>
        </p:grpSpPr>
        <p:sp>
          <p:nvSpPr>
            <p:cNvPr id="10" name="Freeform: Shape 9">
              <a:extLst>
                <a:ext uri="{FF2B5EF4-FFF2-40B4-BE49-F238E27FC236}">
                  <a16:creationId xmlns:a16="http://schemas.microsoft.com/office/drawing/2014/main" id="{FA0AC8B1-310D-28E6-14C2-1E9F7B35F902}"/>
                </a:ext>
              </a:extLst>
            </p:cNvPr>
            <p:cNvSpPr/>
            <p:nvPr/>
          </p:nvSpPr>
          <p:spPr>
            <a:xfrm rot="1800000">
              <a:off x="10807093" y="3356908"/>
              <a:ext cx="533255" cy="2532905"/>
            </a:xfrm>
            <a:custGeom>
              <a:avLst/>
              <a:gdLst>
                <a:gd name="connsiteX0" fmla="*/ 266652 w 533255"/>
                <a:gd name="connsiteY0" fmla="*/ 0 h 2532905"/>
                <a:gd name="connsiteX1" fmla="*/ 533256 w 533255"/>
                <a:gd name="connsiteY1" fmla="*/ 266604 h 2532905"/>
                <a:gd name="connsiteX2" fmla="*/ 533256 w 533255"/>
                <a:gd name="connsiteY2" fmla="*/ 2266302 h 2532905"/>
                <a:gd name="connsiteX3" fmla="*/ 266652 w 533255"/>
                <a:gd name="connsiteY3" fmla="*/ 2532906 h 2532905"/>
                <a:gd name="connsiteX4" fmla="*/ 266604 w 533255"/>
                <a:gd name="connsiteY4" fmla="*/ 2532906 h 2532905"/>
                <a:gd name="connsiteX5" fmla="*/ 0 w 533255"/>
                <a:gd name="connsiteY5" fmla="*/ 2266302 h 2532905"/>
                <a:gd name="connsiteX6" fmla="*/ 0 w 533255"/>
                <a:gd name="connsiteY6" fmla="*/ 266604 h 2532905"/>
                <a:gd name="connsiteX7" fmla="*/ 266604 w 533255"/>
                <a:gd name="connsiteY7" fmla="*/ 0 h 2532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255" h="2532905">
                  <a:moveTo>
                    <a:pt x="266652" y="0"/>
                  </a:moveTo>
                  <a:cubicBezTo>
                    <a:pt x="413893" y="0"/>
                    <a:pt x="533256" y="119363"/>
                    <a:pt x="533256" y="266604"/>
                  </a:cubicBezTo>
                  <a:lnTo>
                    <a:pt x="533256" y="2266302"/>
                  </a:lnTo>
                  <a:cubicBezTo>
                    <a:pt x="533256" y="2413543"/>
                    <a:pt x="413893" y="2532906"/>
                    <a:pt x="266652" y="2532906"/>
                  </a:cubicBezTo>
                  <a:lnTo>
                    <a:pt x="266604" y="2532906"/>
                  </a:lnTo>
                  <a:cubicBezTo>
                    <a:pt x="119363" y="2532906"/>
                    <a:pt x="0" y="2413543"/>
                    <a:pt x="0" y="2266302"/>
                  </a:cubicBezTo>
                  <a:lnTo>
                    <a:pt x="0" y="266604"/>
                  </a:lnTo>
                  <a:cubicBezTo>
                    <a:pt x="0" y="119363"/>
                    <a:pt x="119363" y="0"/>
                    <a:pt x="266604" y="0"/>
                  </a:cubicBezTo>
                  <a:close/>
                </a:path>
              </a:pathLst>
            </a:custGeom>
            <a:solidFill>
              <a:schemeClr val="accent5"/>
            </a:solidFill>
            <a:ln w="0" cap="flat">
              <a:noFill/>
              <a:prstDash val="solid"/>
              <a:miter/>
            </a:ln>
          </p:spPr>
          <p:txBody>
            <a:bodyPr rtlCol="0" anchor="ctr"/>
            <a:lstStyle/>
            <a:p>
              <a:endParaRPr lang="en-GB" dirty="0"/>
            </a:p>
          </p:txBody>
        </p:sp>
        <p:sp>
          <p:nvSpPr>
            <p:cNvPr id="16" name="Freeform: Shape 15">
              <a:extLst>
                <a:ext uri="{FF2B5EF4-FFF2-40B4-BE49-F238E27FC236}">
                  <a16:creationId xmlns:a16="http://schemas.microsoft.com/office/drawing/2014/main" id="{E9C9C601-3143-3DA4-017F-ADC0D16DA2F7}"/>
                </a:ext>
              </a:extLst>
            </p:cNvPr>
            <p:cNvSpPr/>
            <p:nvPr/>
          </p:nvSpPr>
          <p:spPr>
            <a:xfrm rot="1800000">
              <a:off x="11478388" y="3714282"/>
              <a:ext cx="152358" cy="152358"/>
            </a:xfrm>
            <a:custGeom>
              <a:avLst/>
              <a:gdLst>
                <a:gd name="connsiteX0" fmla="*/ 152359 w 152358"/>
                <a:gd name="connsiteY0" fmla="*/ 76179 h 152358"/>
                <a:gd name="connsiteX1" fmla="*/ 76179 w 152358"/>
                <a:gd name="connsiteY1" fmla="*/ 152359 h 152358"/>
                <a:gd name="connsiteX2" fmla="*/ 0 w 152358"/>
                <a:gd name="connsiteY2" fmla="*/ 76179 h 152358"/>
                <a:gd name="connsiteX3" fmla="*/ 76179 w 152358"/>
                <a:gd name="connsiteY3" fmla="*/ 0 h 152358"/>
                <a:gd name="connsiteX4" fmla="*/ 152359 w 152358"/>
                <a:gd name="connsiteY4" fmla="*/ 76179 h 152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358" h="152358">
                  <a:moveTo>
                    <a:pt x="152359" y="76179"/>
                  </a:moveTo>
                  <a:cubicBezTo>
                    <a:pt x="152359" y="118252"/>
                    <a:pt x="118252" y="152359"/>
                    <a:pt x="76179" y="152359"/>
                  </a:cubicBezTo>
                  <a:cubicBezTo>
                    <a:pt x="34107" y="152359"/>
                    <a:pt x="0" y="118252"/>
                    <a:pt x="0" y="76179"/>
                  </a:cubicBezTo>
                  <a:cubicBezTo>
                    <a:pt x="0" y="34107"/>
                    <a:pt x="34107" y="0"/>
                    <a:pt x="76179" y="0"/>
                  </a:cubicBezTo>
                  <a:cubicBezTo>
                    <a:pt x="118252" y="0"/>
                    <a:pt x="152359" y="34107"/>
                    <a:pt x="152359" y="76179"/>
                  </a:cubicBezTo>
                  <a:close/>
                </a:path>
              </a:pathLst>
            </a:custGeom>
            <a:solidFill>
              <a:srgbClr val="FFFFFF"/>
            </a:solidFill>
            <a:ln w="0" cap="flat">
              <a:noFill/>
              <a:prstDash val="solid"/>
              <a:miter/>
            </a:ln>
          </p:spPr>
          <p:txBody>
            <a:bodyPr rtlCol="0" anchor="ctr"/>
            <a:lstStyle/>
            <a:p>
              <a:endParaRPr lang="en-GB"/>
            </a:p>
          </p:txBody>
        </p:sp>
      </p:grpSp>
      <p:grpSp>
        <p:nvGrpSpPr>
          <p:cNvPr id="19" name="Group 18">
            <a:extLst>
              <a:ext uri="{FF2B5EF4-FFF2-40B4-BE49-F238E27FC236}">
                <a16:creationId xmlns:a16="http://schemas.microsoft.com/office/drawing/2014/main" id="{7193D37D-9B7B-D99D-45E0-156098CC3FB7}"/>
              </a:ext>
            </a:extLst>
          </p:cNvPr>
          <p:cNvGrpSpPr/>
          <p:nvPr userDrawn="1"/>
        </p:nvGrpSpPr>
        <p:grpSpPr>
          <a:xfrm>
            <a:off x="7311945" y="320736"/>
            <a:ext cx="649683" cy="1840019"/>
            <a:chOff x="6955918" y="2863488"/>
            <a:chExt cx="649683" cy="1840019"/>
          </a:xfrm>
        </p:grpSpPr>
        <p:sp>
          <p:nvSpPr>
            <p:cNvPr id="20" name="Freeform: Shape 19">
              <a:extLst>
                <a:ext uri="{FF2B5EF4-FFF2-40B4-BE49-F238E27FC236}">
                  <a16:creationId xmlns:a16="http://schemas.microsoft.com/office/drawing/2014/main" id="{CD9DF7E7-2AB7-1B75-B7CD-DE7C28F3B2DC}"/>
                </a:ext>
              </a:extLst>
            </p:cNvPr>
            <p:cNvSpPr/>
            <p:nvPr/>
          </p:nvSpPr>
          <p:spPr>
            <a:xfrm rot="1800000">
              <a:off x="6955918" y="2863488"/>
              <a:ext cx="531157" cy="1840019"/>
            </a:xfrm>
            <a:custGeom>
              <a:avLst/>
              <a:gdLst>
                <a:gd name="connsiteX0" fmla="*/ 265603 w 531157"/>
                <a:gd name="connsiteY0" fmla="*/ 0 h 1840019"/>
                <a:gd name="connsiteX1" fmla="*/ 531157 w 531157"/>
                <a:gd name="connsiteY1" fmla="*/ 265555 h 1840019"/>
                <a:gd name="connsiteX2" fmla="*/ 531157 w 531157"/>
                <a:gd name="connsiteY2" fmla="*/ 1574465 h 1840019"/>
                <a:gd name="connsiteX3" fmla="*/ 265603 w 531157"/>
                <a:gd name="connsiteY3" fmla="*/ 1840020 h 1840019"/>
                <a:gd name="connsiteX4" fmla="*/ 265555 w 531157"/>
                <a:gd name="connsiteY4" fmla="*/ 1840020 h 1840019"/>
                <a:gd name="connsiteX5" fmla="*/ 0 w 531157"/>
                <a:gd name="connsiteY5" fmla="*/ 1574465 h 1840019"/>
                <a:gd name="connsiteX6" fmla="*/ 0 w 531157"/>
                <a:gd name="connsiteY6" fmla="*/ 265554 h 1840019"/>
                <a:gd name="connsiteX7" fmla="*/ 265555 w 531157"/>
                <a:gd name="connsiteY7" fmla="*/ 0 h 184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157" h="1840019">
                  <a:moveTo>
                    <a:pt x="265603" y="0"/>
                  </a:moveTo>
                  <a:cubicBezTo>
                    <a:pt x="412264" y="0"/>
                    <a:pt x="531157" y="118893"/>
                    <a:pt x="531157" y="265555"/>
                  </a:cubicBezTo>
                  <a:lnTo>
                    <a:pt x="531157" y="1574465"/>
                  </a:lnTo>
                  <a:cubicBezTo>
                    <a:pt x="531157" y="1721127"/>
                    <a:pt x="412264" y="1840020"/>
                    <a:pt x="265603" y="1840020"/>
                  </a:cubicBezTo>
                  <a:lnTo>
                    <a:pt x="265555" y="1840020"/>
                  </a:lnTo>
                  <a:cubicBezTo>
                    <a:pt x="118893" y="1840020"/>
                    <a:pt x="0" y="1721127"/>
                    <a:pt x="0" y="1574465"/>
                  </a:cubicBezTo>
                  <a:lnTo>
                    <a:pt x="0" y="265554"/>
                  </a:lnTo>
                  <a:cubicBezTo>
                    <a:pt x="0" y="118893"/>
                    <a:pt x="118893" y="0"/>
                    <a:pt x="265555" y="0"/>
                  </a:cubicBezTo>
                  <a:close/>
                </a:path>
              </a:pathLst>
            </a:custGeom>
            <a:solidFill>
              <a:srgbClr val="2C1C1C">
                <a:alpha val="10000"/>
              </a:srgbClr>
            </a:solidFill>
            <a:ln w="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54924254-32E6-86ED-5E46-2F60A034586E}"/>
                </a:ext>
              </a:extLst>
            </p:cNvPr>
            <p:cNvSpPr/>
            <p:nvPr/>
          </p:nvSpPr>
          <p:spPr>
            <a:xfrm rot="1800000">
              <a:off x="7453842" y="3173708"/>
              <a:ext cx="151759" cy="151759"/>
            </a:xfrm>
            <a:custGeom>
              <a:avLst/>
              <a:gdLst>
                <a:gd name="connsiteX0" fmla="*/ 151759 w 151759"/>
                <a:gd name="connsiteY0" fmla="*/ 75880 h 151759"/>
                <a:gd name="connsiteX1" fmla="*/ 75880 w 151759"/>
                <a:gd name="connsiteY1" fmla="*/ 151759 h 151759"/>
                <a:gd name="connsiteX2" fmla="*/ 0 w 151759"/>
                <a:gd name="connsiteY2" fmla="*/ 75880 h 151759"/>
                <a:gd name="connsiteX3" fmla="*/ 75880 w 151759"/>
                <a:gd name="connsiteY3" fmla="*/ 0 h 151759"/>
                <a:gd name="connsiteX4" fmla="*/ 151759 w 151759"/>
                <a:gd name="connsiteY4" fmla="*/ 75880 h 15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9" h="151759">
                  <a:moveTo>
                    <a:pt x="151759" y="75880"/>
                  </a:moveTo>
                  <a:cubicBezTo>
                    <a:pt x="151759" y="117787"/>
                    <a:pt x="117787" y="151759"/>
                    <a:pt x="75880" y="151759"/>
                  </a:cubicBezTo>
                  <a:cubicBezTo>
                    <a:pt x="33972" y="151759"/>
                    <a:pt x="0" y="117787"/>
                    <a:pt x="0" y="75880"/>
                  </a:cubicBezTo>
                  <a:cubicBezTo>
                    <a:pt x="0" y="33972"/>
                    <a:pt x="33972" y="0"/>
                    <a:pt x="75880" y="0"/>
                  </a:cubicBezTo>
                  <a:cubicBezTo>
                    <a:pt x="117787" y="0"/>
                    <a:pt x="151759" y="33972"/>
                    <a:pt x="151759" y="75880"/>
                  </a:cubicBezTo>
                  <a:close/>
                </a:path>
              </a:pathLst>
            </a:custGeom>
            <a:solidFill>
              <a:schemeClr val="bg1"/>
            </a:solidFill>
            <a:ln w="0" cap="flat">
              <a:noFill/>
              <a:prstDash val="solid"/>
              <a:miter/>
            </a:ln>
          </p:spPr>
          <p:txBody>
            <a:bodyPr rtlCol="0" anchor="ctr"/>
            <a:lstStyle/>
            <a:p>
              <a:endParaRPr lang="en-GB"/>
            </a:p>
          </p:txBody>
        </p:sp>
      </p:grpSp>
    </p:spTree>
    <p:extLst>
      <p:ext uri="{BB962C8B-B14F-4D97-AF65-F5344CB8AC3E}">
        <p14:creationId xmlns:p14="http://schemas.microsoft.com/office/powerpoint/2010/main" val="25163648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dvertiser standard testimonial layout - Whi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AB05C53-BF34-47A1-9C2B-56325D492170}"/>
              </a:ext>
            </a:extLst>
          </p:cNvPr>
          <p:cNvSpPr txBox="1">
            <a:spLocks/>
          </p:cNvSpPr>
          <p:nvPr userDrawn="1"/>
        </p:nvSpPr>
        <p:spPr>
          <a:xfrm>
            <a:off x="303321" y="320736"/>
            <a:ext cx="9421250" cy="522642"/>
          </a:xfrm>
          <a:prstGeom prst="rect">
            <a:avLst/>
          </a:prstGeom>
        </p:spPr>
        <p:txBody>
          <a:bodyPr/>
          <a:lstStyle>
            <a:lvl1pPr algn="l" defTabSz="914400" rtl="0" eaLnBrk="1" latinLnBrk="0" hangingPunct="1">
              <a:lnSpc>
                <a:spcPct val="90000"/>
              </a:lnSpc>
              <a:spcBef>
                <a:spcPct val="0"/>
              </a:spcBef>
              <a:buNone/>
              <a:defRPr sz="2800" kern="1200">
                <a:solidFill>
                  <a:srgbClr val="23282C"/>
                </a:solidFill>
                <a:latin typeface="Whitney Medium" pitchFamily="50" charset="0"/>
                <a:ea typeface="Tahoma" panose="020B0604030504040204" pitchFamily="34" charset="0"/>
                <a:cs typeface="Tahoma" panose="020B0604030504040204" pitchFamily="34" charset="0"/>
              </a:defRPr>
            </a:lvl1pPr>
          </a:lstStyle>
          <a:p>
            <a:endParaRPr lang="en-GB" dirty="0">
              <a:solidFill>
                <a:schemeClr val="bg1"/>
              </a:solidFill>
              <a:latin typeface="Inter Medium" panose="02000503000000020004" pitchFamily="2" charset="0"/>
            </a:endParaRPr>
          </a:p>
        </p:txBody>
      </p:sp>
      <p:sp>
        <p:nvSpPr>
          <p:cNvPr id="7" name="Title 1">
            <a:extLst>
              <a:ext uri="{FF2B5EF4-FFF2-40B4-BE49-F238E27FC236}">
                <a16:creationId xmlns:a16="http://schemas.microsoft.com/office/drawing/2014/main" id="{DF84133B-A863-7C68-9ADC-CC5DA447A023}"/>
              </a:ext>
            </a:extLst>
          </p:cNvPr>
          <p:cNvSpPr txBox="1">
            <a:spLocks/>
          </p:cNvSpPr>
          <p:nvPr userDrawn="1"/>
        </p:nvSpPr>
        <p:spPr>
          <a:xfrm>
            <a:off x="303321" y="320736"/>
            <a:ext cx="9421250" cy="522642"/>
          </a:xfrm>
          <a:prstGeom prst="rect">
            <a:avLst/>
          </a:prstGeom>
        </p:spPr>
        <p:txBody>
          <a:bodyPr/>
          <a:lstStyle>
            <a:lvl1pPr algn="l" defTabSz="914400" rtl="0" eaLnBrk="1" latinLnBrk="0" hangingPunct="1">
              <a:lnSpc>
                <a:spcPct val="90000"/>
              </a:lnSpc>
              <a:spcBef>
                <a:spcPct val="0"/>
              </a:spcBef>
              <a:buNone/>
              <a:defRPr sz="2800" kern="1200">
                <a:solidFill>
                  <a:srgbClr val="23282C"/>
                </a:solidFill>
                <a:latin typeface="Whitney Medium" pitchFamily="50" charset="0"/>
                <a:ea typeface="Tahoma" panose="020B0604030504040204" pitchFamily="34" charset="0"/>
                <a:cs typeface="Tahoma" panose="020B0604030504040204" pitchFamily="34" charset="0"/>
              </a:defRPr>
            </a:lvl1pPr>
          </a:lstStyle>
          <a:p>
            <a:endParaRPr lang="en-GB" dirty="0">
              <a:solidFill>
                <a:schemeClr val="tx2"/>
              </a:solidFill>
              <a:latin typeface="Inter Medium" panose="02000503000000020004" pitchFamily="2" charset="0"/>
            </a:endParaRPr>
          </a:p>
        </p:txBody>
      </p:sp>
      <p:sp>
        <p:nvSpPr>
          <p:cNvPr id="9" name="Picture Placeholder 7">
            <a:extLst>
              <a:ext uri="{FF2B5EF4-FFF2-40B4-BE49-F238E27FC236}">
                <a16:creationId xmlns:a16="http://schemas.microsoft.com/office/drawing/2014/main" id="{FBC6651C-DF93-14CC-10ED-F3E2CE73CEFB}"/>
              </a:ext>
            </a:extLst>
          </p:cNvPr>
          <p:cNvSpPr>
            <a:spLocks noGrp="1"/>
          </p:cNvSpPr>
          <p:nvPr>
            <p:ph type="pic" sz="quarter" idx="11" hasCustomPrompt="1"/>
          </p:nvPr>
        </p:nvSpPr>
        <p:spPr>
          <a:xfrm>
            <a:off x="857250" y="5197012"/>
            <a:ext cx="1922281" cy="548290"/>
          </a:xfrm>
          <a:ln>
            <a:noFill/>
          </a:ln>
        </p:spPr>
        <p:txBody>
          <a:bodyPr anchor="ctr">
            <a:normAutofit/>
          </a:bodyPr>
          <a:lstStyle>
            <a:lvl1pPr marL="0" indent="0" algn="ctr">
              <a:spcBef>
                <a:spcPts val="0"/>
              </a:spcBef>
              <a:buNone/>
              <a:defRPr sz="1000">
                <a:solidFill>
                  <a:schemeClr val="tx2"/>
                </a:solidFill>
                <a:latin typeface="Inter ExtraLight" panose="02000503000000020004" pitchFamily="2" charset="0"/>
              </a:defRPr>
            </a:lvl1pPr>
          </a:lstStyle>
          <a:p>
            <a:r>
              <a:rPr lang="en-GB" dirty="0"/>
              <a:t>Add logo here</a:t>
            </a:r>
          </a:p>
        </p:txBody>
      </p:sp>
      <p:sp>
        <p:nvSpPr>
          <p:cNvPr id="11" name="Text Placeholder 3">
            <a:extLst>
              <a:ext uri="{FF2B5EF4-FFF2-40B4-BE49-F238E27FC236}">
                <a16:creationId xmlns:a16="http://schemas.microsoft.com/office/drawing/2014/main" id="{05495631-8DB9-34E7-3A8C-A0F079399B07}"/>
              </a:ext>
            </a:extLst>
          </p:cNvPr>
          <p:cNvSpPr>
            <a:spLocks noGrp="1"/>
          </p:cNvSpPr>
          <p:nvPr>
            <p:ph type="body" sz="quarter" idx="13" hasCustomPrompt="1"/>
          </p:nvPr>
        </p:nvSpPr>
        <p:spPr>
          <a:xfrm>
            <a:off x="857250" y="1211068"/>
            <a:ext cx="5565775" cy="3343431"/>
          </a:xfrm>
        </p:spPr>
        <p:txBody>
          <a:bodyPr>
            <a:noAutofit/>
          </a:bodyPr>
          <a:lstStyle>
            <a:lvl1pPr marL="0" indent="0">
              <a:lnSpc>
                <a:spcPct val="100000"/>
              </a:lnSpc>
              <a:spcBef>
                <a:spcPts val="0"/>
              </a:spcBef>
              <a:buNone/>
              <a:defRPr sz="2000">
                <a:solidFill>
                  <a:schemeClr val="tx2"/>
                </a:solidFill>
                <a:latin typeface="+mn-lt"/>
              </a:defRPr>
            </a:lvl1pPr>
          </a:lstStyle>
          <a:p>
            <a:pPr lvl="0"/>
            <a:r>
              <a:rPr lang="en-US" dirty="0"/>
              <a:t>Brief outline of the testimonial here in a short paragraph. Ensure that font size is minimum 18pt.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Lorem ipsum dolor sit </a:t>
            </a:r>
            <a:r>
              <a:rPr lang="en-US" dirty="0" err="1"/>
              <a:t>amet</a:t>
            </a:r>
            <a:r>
              <a:rPr lang="en-US" dirty="0"/>
              <a:t>.</a:t>
            </a:r>
          </a:p>
        </p:txBody>
      </p:sp>
      <p:sp>
        <p:nvSpPr>
          <p:cNvPr id="12" name="Freeform 5">
            <a:extLst>
              <a:ext uri="{FF2B5EF4-FFF2-40B4-BE49-F238E27FC236}">
                <a16:creationId xmlns:a16="http://schemas.microsoft.com/office/drawing/2014/main" id="{07C257B0-4899-6C46-7AC3-771EF402B882}"/>
              </a:ext>
            </a:extLst>
          </p:cNvPr>
          <p:cNvSpPr>
            <a:spLocks noEditPoints="1"/>
          </p:cNvSpPr>
          <p:nvPr userDrawn="1"/>
        </p:nvSpPr>
        <p:spPr bwMode="auto">
          <a:xfrm>
            <a:off x="857741" y="529058"/>
            <a:ext cx="989439" cy="543053"/>
          </a:xfrm>
          <a:custGeom>
            <a:avLst/>
            <a:gdLst>
              <a:gd name="T0" fmla="*/ 7 w 110"/>
              <a:gd name="T1" fmla="*/ 12 h 59"/>
              <a:gd name="T2" fmla="*/ 0 w 110"/>
              <a:gd name="T3" fmla="*/ 33 h 59"/>
              <a:gd name="T4" fmla="*/ 7 w 110"/>
              <a:gd name="T5" fmla="*/ 51 h 59"/>
              <a:gd name="T6" fmla="*/ 25 w 110"/>
              <a:gd name="T7" fmla="*/ 59 h 59"/>
              <a:gd name="T8" fmla="*/ 43 w 110"/>
              <a:gd name="T9" fmla="*/ 52 h 59"/>
              <a:gd name="T10" fmla="*/ 51 w 110"/>
              <a:gd name="T11" fmla="*/ 33 h 59"/>
              <a:gd name="T12" fmla="*/ 44 w 110"/>
              <a:gd name="T13" fmla="*/ 15 h 59"/>
              <a:gd name="T14" fmla="*/ 26 w 110"/>
              <a:gd name="T15" fmla="*/ 8 h 59"/>
              <a:gd name="T16" fmla="*/ 26 w 110"/>
              <a:gd name="T17" fmla="*/ 0 h 59"/>
              <a:gd name="T18" fmla="*/ 7 w 110"/>
              <a:gd name="T19" fmla="*/ 12 h 59"/>
              <a:gd name="T20" fmla="*/ 67 w 110"/>
              <a:gd name="T21" fmla="*/ 12 h 59"/>
              <a:gd name="T22" fmla="*/ 60 w 110"/>
              <a:gd name="T23" fmla="*/ 33 h 59"/>
              <a:gd name="T24" fmla="*/ 67 w 110"/>
              <a:gd name="T25" fmla="*/ 51 h 59"/>
              <a:gd name="T26" fmla="*/ 85 w 110"/>
              <a:gd name="T27" fmla="*/ 59 h 59"/>
              <a:gd name="T28" fmla="*/ 103 w 110"/>
              <a:gd name="T29" fmla="*/ 52 h 59"/>
              <a:gd name="T30" fmla="*/ 110 w 110"/>
              <a:gd name="T31" fmla="*/ 33 h 59"/>
              <a:gd name="T32" fmla="*/ 103 w 110"/>
              <a:gd name="T33" fmla="*/ 15 h 59"/>
              <a:gd name="T34" fmla="*/ 86 w 110"/>
              <a:gd name="T35" fmla="*/ 8 h 59"/>
              <a:gd name="T36" fmla="*/ 86 w 110"/>
              <a:gd name="T37" fmla="*/ 0 h 59"/>
              <a:gd name="T38" fmla="*/ 67 w 110"/>
              <a:gd name="T39" fmla="*/ 1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59">
                <a:moveTo>
                  <a:pt x="7" y="12"/>
                </a:moveTo>
                <a:cubicBezTo>
                  <a:pt x="2" y="18"/>
                  <a:pt x="0" y="25"/>
                  <a:pt x="0" y="33"/>
                </a:cubicBezTo>
                <a:cubicBezTo>
                  <a:pt x="0" y="40"/>
                  <a:pt x="2" y="46"/>
                  <a:pt x="7" y="51"/>
                </a:cubicBezTo>
                <a:cubicBezTo>
                  <a:pt x="12" y="56"/>
                  <a:pt x="18" y="59"/>
                  <a:pt x="25" y="59"/>
                </a:cubicBezTo>
                <a:cubicBezTo>
                  <a:pt x="32" y="59"/>
                  <a:pt x="38" y="57"/>
                  <a:pt x="43" y="52"/>
                </a:cubicBezTo>
                <a:cubicBezTo>
                  <a:pt x="48" y="47"/>
                  <a:pt x="51" y="40"/>
                  <a:pt x="51" y="33"/>
                </a:cubicBezTo>
                <a:cubicBezTo>
                  <a:pt x="51" y="26"/>
                  <a:pt x="48" y="20"/>
                  <a:pt x="44" y="15"/>
                </a:cubicBezTo>
                <a:cubicBezTo>
                  <a:pt x="39" y="11"/>
                  <a:pt x="33" y="8"/>
                  <a:pt x="26" y="8"/>
                </a:cubicBezTo>
                <a:cubicBezTo>
                  <a:pt x="26" y="0"/>
                  <a:pt x="26" y="0"/>
                  <a:pt x="26" y="0"/>
                </a:cubicBezTo>
                <a:cubicBezTo>
                  <a:pt x="18" y="2"/>
                  <a:pt x="12" y="6"/>
                  <a:pt x="7" y="12"/>
                </a:cubicBezTo>
                <a:moveTo>
                  <a:pt x="67" y="12"/>
                </a:moveTo>
                <a:cubicBezTo>
                  <a:pt x="62" y="18"/>
                  <a:pt x="60" y="25"/>
                  <a:pt x="60" y="33"/>
                </a:cubicBezTo>
                <a:cubicBezTo>
                  <a:pt x="60" y="40"/>
                  <a:pt x="62" y="46"/>
                  <a:pt x="67" y="51"/>
                </a:cubicBezTo>
                <a:cubicBezTo>
                  <a:pt x="72" y="56"/>
                  <a:pt x="78" y="59"/>
                  <a:pt x="85" y="59"/>
                </a:cubicBezTo>
                <a:cubicBezTo>
                  <a:pt x="92" y="59"/>
                  <a:pt x="98" y="57"/>
                  <a:pt x="103" y="52"/>
                </a:cubicBezTo>
                <a:cubicBezTo>
                  <a:pt x="108" y="47"/>
                  <a:pt x="110" y="40"/>
                  <a:pt x="110" y="33"/>
                </a:cubicBezTo>
                <a:cubicBezTo>
                  <a:pt x="110" y="26"/>
                  <a:pt x="108" y="20"/>
                  <a:pt x="103" y="15"/>
                </a:cubicBezTo>
                <a:cubicBezTo>
                  <a:pt x="99" y="11"/>
                  <a:pt x="93" y="8"/>
                  <a:pt x="86" y="8"/>
                </a:cubicBezTo>
                <a:cubicBezTo>
                  <a:pt x="86" y="0"/>
                  <a:pt x="86" y="0"/>
                  <a:pt x="86" y="0"/>
                </a:cubicBezTo>
                <a:cubicBezTo>
                  <a:pt x="78" y="2"/>
                  <a:pt x="71" y="6"/>
                  <a:pt x="67" y="12"/>
                </a:cubicBezTo>
              </a:path>
            </a:pathLst>
          </a:custGeom>
          <a:solidFill>
            <a:schemeClr val="accent4">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chemeClr val="bg1"/>
              </a:solidFill>
              <a:effectLst/>
              <a:uLnTx/>
              <a:uFillTx/>
              <a:latin typeface="Inter ExtraLight" panose="02000503000000020004" pitchFamily="2" charset="0"/>
              <a:ea typeface="+mn-ea"/>
              <a:cs typeface="+mn-cs"/>
            </a:endParaRPr>
          </a:p>
        </p:txBody>
      </p:sp>
      <p:sp>
        <p:nvSpPr>
          <p:cNvPr id="14" name="Text Placeholder 12">
            <a:extLst>
              <a:ext uri="{FF2B5EF4-FFF2-40B4-BE49-F238E27FC236}">
                <a16:creationId xmlns:a16="http://schemas.microsoft.com/office/drawing/2014/main" id="{0821E9D1-544E-85BF-BFE2-17D04A5E7A64}"/>
              </a:ext>
            </a:extLst>
          </p:cNvPr>
          <p:cNvSpPr>
            <a:spLocks noGrp="1"/>
          </p:cNvSpPr>
          <p:nvPr>
            <p:ph type="body" sz="quarter" idx="14" hasCustomPrompt="1"/>
          </p:nvPr>
        </p:nvSpPr>
        <p:spPr>
          <a:xfrm>
            <a:off x="857250" y="4720180"/>
            <a:ext cx="5565775" cy="302950"/>
          </a:xfrm>
        </p:spPr>
        <p:txBody>
          <a:bodyPr>
            <a:noAutofit/>
          </a:bodyPr>
          <a:lstStyle>
            <a:lvl1pPr marL="0" indent="0">
              <a:lnSpc>
                <a:spcPct val="100000"/>
              </a:lnSpc>
              <a:spcBef>
                <a:spcPts val="0"/>
              </a:spcBef>
              <a:buNone/>
              <a:defRPr sz="1400">
                <a:solidFill>
                  <a:schemeClr val="accent4"/>
                </a:solidFill>
                <a:latin typeface="+mj-lt"/>
              </a:defRPr>
            </a:lvl1pPr>
          </a:lstStyle>
          <a:p>
            <a:pPr lvl="0"/>
            <a:r>
              <a:rPr lang="en-US" dirty="0"/>
              <a:t>Name of person, position and company (368 characters total)</a:t>
            </a:r>
          </a:p>
        </p:txBody>
      </p:sp>
      <p:sp>
        <p:nvSpPr>
          <p:cNvPr id="3" name="Rectangle: Rounded Corners 2">
            <a:extLst>
              <a:ext uri="{FF2B5EF4-FFF2-40B4-BE49-F238E27FC236}">
                <a16:creationId xmlns:a16="http://schemas.microsoft.com/office/drawing/2014/main" id="{1A8C0EF4-28FA-E582-366B-340EC32F0D0A}"/>
              </a:ext>
            </a:extLst>
          </p:cNvPr>
          <p:cNvSpPr/>
          <p:nvPr userDrawn="1"/>
        </p:nvSpPr>
        <p:spPr>
          <a:xfrm>
            <a:off x="7230090" y="1054754"/>
            <a:ext cx="4146180" cy="4138353"/>
          </a:xfrm>
          <a:prstGeom prst="roundRect">
            <a:avLst>
              <a:gd name="adj" fmla="val 2627"/>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8" name="Group 17">
            <a:extLst>
              <a:ext uri="{FF2B5EF4-FFF2-40B4-BE49-F238E27FC236}">
                <a16:creationId xmlns:a16="http://schemas.microsoft.com/office/drawing/2014/main" id="{5DA968AC-F3F8-42BA-C745-8C45DF9E0BEC}"/>
              </a:ext>
            </a:extLst>
          </p:cNvPr>
          <p:cNvGrpSpPr/>
          <p:nvPr userDrawn="1"/>
        </p:nvGrpSpPr>
        <p:grpSpPr>
          <a:xfrm>
            <a:off x="10807093" y="3356908"/>
            <a:ext cx="823653" cy="2532905"/>
            <a:chOff x="10807093" y="3356908"/>
            <a:chExt cx="823653" cy="2532905"/>
          </a:xfrm>
        </p:grpSpPr>
        <p:sp>
          <p:nvSpPr>
            <p:cNvPr id="10" name="Freeform: Shape 9">
              <a:extLst>
                <a:ext uri="{FF2B5EF4-FFF2-40B4-BE49-F238E27FC236}">
                  <a16:creationId xmlns:a16="http://schemas.microsoft.com/office/drawing/2014/main" id="{FA0AC8B1-310D-28E6-14C2-1E9F7B35F902}"/>
                </a:ext>
              </a:extLst>
            </p:cNvPr>
            <p:cNvSpPr/>
            <p:nvPr/>
          </p:nvSpPr>
          <p:spPr>
            <a:xfrm rot="1800000">
              <a:off x="10807093" y="3356908"/>
              <a:ext cx="533255" cy="2532905"/>
            </a:xfrm>
            <a:custGeom>
              <a:avLst/>
              <a:gdLst>
                <a:gd name="connsiteX0" fmla="*/ 266652 w 533255"/>
                <a:gd name="connsiteY0" fmla="*/ 0 h 2532905"/>
                <a:gd name="connsiteX1" fmla="*/ 533256 w 533255"/>
                <a:gd name="connsiteY1" fmla="*/ 266604 h 2532905"/>
                <a:gd name="connsiteX2" fmla="*/ 533256 w 533255"/>
                <a:gd name="connsiteY2" fmla="*/ 2266302 h 2532905"/>
                <a:gd name="connsiteX3" fmla="*/ 266652 w 533255"/>
                <a:gd name="connsiteY3" fmla="*/ 2532906 h 2532905"/>
                <a:gd name="connsiteX4" fmla="*/ 266604 w 533255"/>
                <a:gd name="connsiteY4" fmla="*/ 2532906 h 2532905"/>
                <a:gd name="connsiteX5" fmla="*/ 0 w 533255"/>
                <a:gd name="connsiteY5" fmla="*/ 2266302 h 2532905"/>
                <a:gd name="connsiteX6" fmla="*/ 0 w 533255"/>
                <a:gd name="connsiteY6" fmla="*/ 266604 h 2532905"/>
                <a:gd name="connsiteX7" fmla="*/ 266604 w 533255"/>
                <a:gd name="connsiteY7" fmla="*/ 0 h 2532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255" h="2532905">
                  <a:moveTo>
                    <a:pt x="266652" y="0"/>
                  </a:moveTo>
                  <a:cubicBezTo>
                    <a:pt x="413893" y="0"/>
                    <a:pt x="533256" y="119363"/>
                    <a:pt x="533256" y="266604"/>
                  </a:cubicBezTo>
                  <a:lnTo>
                    <a:pt x="533256" y="2266302"/>
                  </a:lnTo>
                  <a:cubicBezTo>
                    <a:pt x="533256" y="2413543"/>
                    <a:pt x="413893" y="2532906"/>
                    <a:pt x="266652" y="2532906"/>
                  </a:cubicBezTo>
                  <a:lnTo>
                    <a:pt x="266604" y="2532906"/>
                  </a:lnTo>
                  <a:cubicBezTo>
                    <a:pt x="119363" y="2532906"/>
                    <a:pt x="0" y="2413543"/>
                    <a:pt x="0" y="2266302"/>
                  </a:cubicBezTo>
                  <a:lnTo>
                    <a:pt x="0" y="266604"/>
                  </a:lnTo>
                  <a:cubicBezTo>
                    <a:pt x="0" y="119363"/>
                    <a:pt x="119363" y="0"/>
                    <a:pt x="266604" y="0"/>
                  </a:cubicBezTo>
                  <a:close/>
                </a:path>
              </a:pathLst>
            </a:custGeom>
            <a:solidFill>
              <a:schemeClr val="accent4"/>
            </a:solidFill>
            <a:ln w="0" cap="flat">
              <a:noFill/>
              <a:prstDash val="solid"/>
              <a:miter/>
            </a:ln>
          </p:spPr>
          <p:txBody>
            <a:bodyPr rtlCol="0" anchor="ctr"/>
            <a:lstStyle/>
            <a:p>
              <a:endParaRPr lang="en-GB" dirty="0"/>
            </a:p>
          </p:txBody>
        </p:sp>
        <p:sp>
          <p:nvSpPr>
            <p:cNvPr id="16" name="Freeform: Shape 15">
              <a:extLst>
                <a:ext uri="{FF2B5EF4-FFF2-40B4-BE49-F238E27FC236}">
                  <a16:creationId xmlns:a16="http://schemas.microsoft.com/office/drawing/2014/main" id="{E9C9C601-3143-3DA4-017F-ADC0D16DA2F7}"/>
                </a:ext>
              </a:extLst>
            </p:cNvPr>
            <p:cNvSpPr/>
            <p:nvPr/>
          </p:nvSpPr>
          <p:spPr>
            <a:xfrm rot="1800000">
              <a:off x="11478388" y="3714282"/>
              <a:ext cx="152358" cy="152358"/>
            </a:xfrm>
            <a:custGeom>
              <a:avLst/>
              <a:gdLst>
                <a:gd name="connsiteX0" fmla="*/ 152359 w 152358"/>
                <a:gd name="connsiteY0" fmla="*/ 76179 h 152358"/>
                <a:gd name="connsiteX1" fmla="*/ 76179 w 152358"/>
                <a:gd name="connsiteY1" fmla="*/ 152359 h 152358"/>
                <a:gd name="connsiteX2" fmla="*/ 0 w 152358"/>
                <a:gd name="connsiteY2" fmla="*/ 76179 h 152358"/>
                <a:gd name="connsiteX3" fmla="*/ 76179 w 152358"/>
                <a:gd name="connsiteY3" fmla="*/ 0 h 152358"/>
                <a:gd name="connsiteX4" fmla="*/ 152359 w 152358"/>
                <a:gd name="connsiteY4" fmla="*/ 76179 h 152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358" h="152358">
                  <a:moveTo>
                    <a:pt x="152359" y="76179"/>
                  </a:moveTo>
                  <a:cubicBezTo>
                    <a:pt x="152359" y="118252"/>
                    <a:pt x="118252" y="152359"/>
                    <a:pt x="76179" y="152359"/>
                  </a:cubicBezTo>
                  <a:cubicBezTo>
                    <a:pt x="34107" y="152359"/>
                    <a:pt x="0" y="118252"/>
                    <a:pt x="0" y="76179"/>
                  </a:cubicBezTo>
                  <a:cubicBezTo>
                    <a:pt x="0" y="34107"/>
                    <a:pt x="34107" y="0"/>
                    <a:pt x="76179" y="0"/>
                  </a:cubicBezTo>
                  <a:cubicBezTo>
                    <a:pt x="118252" y="0"/>
                    <a:pt x="152359" y="34107"/>
                    <a:pt x="152359" y="76179"/>
                  </a:cubicBezTo>
                  <a:close/>
                </a:path>
              </a:pathLst>
            </a:custGeom>
            <a:solidFill>
              <a:srgbClr val="FFFFFF"/>
            </a:solidFill>
            <a:ln w="0" cap="flat">
              <a:noFill/>
              <a:prstDash val="solid"/>
              <a:miter/>
            </a:ln>
          </p:spPr>
          <p:txBody>
            <a:bodyPr rtlCol="0" anchor="ctr"/>
            <a:lstStyle/>
            <a:p>
              <a:endParaRPr lang="en-GB"/>
            </a:p>
          </p:txBody>
        </p:sp>
      </p:grpSp>
      <p:grpSp>
        <p:nvGrpSpPr>
          <p:cNvPr id="19" name="Group 18">
            <a:extLst>
              <a:ext uri="{FF2B5EF4-FFF2-40B4-BE49-F238E27FC236}">
                <a16:creationId xmlns:a16="http://schemas.microsoft.com/office/drawing/2014/main" id="{7193D37D-9B7B-D99D-45E0-156098CC3FB7}"/>
              </a:ext>
            </a:extLst>
          </p:cNvPr>
          <p:cNvGrpSpPr/>
          <p:nvPr userDrawn="1"/>
        </p:nvGrpSpPr>
        <p:grpSpPr>
          <a:xfrm>
            <a:off x="7311945" y="320736"/>
            <a:ext cx="649683" cy="1840019"/>
            <a:chOff x="6955918" y="2863488"/>
            <a:chExt cx="649683" cy="1840019"/>
          </a:xfrm>
        </p:grpSpPr>
        <p:sp>
          <p:nvSpPr>
            <p:cNvPr id="20" name="Freeform: Shape 19">
              <a:extLst>
                <a:ext uri="{FF2B5EF4-FFF2-40B4-BE49-F238E27FC236}">
                  <a16:creationId xmlns:a16="http://schemas.microsoft.com/office/drawing/2014/main" id="{CD9DF7E7-2AB7-1B75-B7CD-DE7C28F3B2DC}"/>
                </a:ext>
              </a:extLst>
            </p:cNvPr>
            <p:cNvSpPr/>
            <p:nvPr/>
          </p:nvSpPr>
          <p:spPr>
            <a:xfrm rot="1800000">
              <a:off x="6955918" y="2863488"/>
              <a:ext cx="531157" cy="1840019"/>
            </a:xfrm>
            <a:custGeom>
              <a:avLst/>
              <a:gdLst>
                <a:gd name="connsiteX0" fmla="*/ 265603 w 531157"/>
                <a:gd name="connsiteY0" fmla="*/ 0 h 1840019"/>
                <a:gd name="connsiteX1" fmla="*/ 531157 w 531157"/>
                <a:gd name="connsiteY1" fmla="*/ 265555 h 1840019"/>
                <a:gd name="connsiteX2" fmla="*/ 531157 w 531157"/>
                <a:gd name="connsiteY2" fmla="*/ 1574465 h 1840019"/>
                <a:gd name="connsiteX3" fmla="*/ 265603 w 531157"/>
                <a:gd name="connsiteY3" fmla="*/ 1840020 h 1840019"/>
                <a:gd name="connsiteX4" fmla="*/ 265555 w 531157"/>
                <a:gd name="connsiteY4" fmla="*/ 1840020 h 1840019"/>
                <a:gd name="connsiteX5" fmla="*/ 0 w 531157"/>
                <a:gd name="connsiteY5" fmla="*/ 1574465 h 1840019"/>
                <a:gd name="connsiteX6" fmla="*/ 0 w 531157"/>
                <a:gd name="connsiteY6" fmla="*/ 265554 h 1840019"/>
                <a:gd name="connsiteX7" fmla="*/ 265555 w 531157"/>
                <a:gd name="connsiteY7" fmla="*/ 0 h 184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157" h="1840019">
                  <a:moveTo>
                    <a:pt x="265603" y="0"/>
                  </a:moveTo>
                  <a:cubicBezTo>
                    <a:pt x="412264" y="0"/>
                    <a:pt x="531157" y="118893"/>
                    <a:pt x="531157" y="265555"/>
                  </a:cubicBezTo>
                  <a:lnTo>
                    <a:pt x="531157" y="1574465"/>
                  </a:lnTo>
                  <a:cubicBezTo>
                    <a:pt x="531157" y="1721127"/>
                    <a:pt x="412264" y="1840020"/>
                    <a:pt x="265603" y="1840020"/>
                  </a:cubicBezTo>
                  <a:lnTo>
                    <a:pt x="265555" y="1840020"/>
                  </a:lnTo>
                  <a:cubicBezTo>
                    <a:pt x="118893" y="1840020"/>
                    <a:pt x="0" y="1721127"/>
                    <a:pt x="0" y="1574465"/>
                  </a:cubicBezTo>
                  <a:lnTo>
                    <a:pt x="0" y="265554"/>
                  </a:lnTo>
                  <a:cubicBezTo>
                    <a:pt x="0" y="118893"/>
                    <a:pt x="118893" y="0"/>
                    <a:pt x="265555" y="0"/>
                  </a:cubicBezTo>
                  <a:close/>
                </a:path>
              </a:pathLst>
            </a:custGeom>
            <a:solidFill>
              <a:srgbClr val="2C1C1C">
                <a:alpha val="10000"/>
              </a:srgbClr>
            </a:solidFill>
            <a:ln w="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54924254-32E6-86ED-5E46-2F60A034586E}"/>
                </a:ext>
              </a:extLst>
            </p:cNvPr>
            <p:cNvSpPr/>
            <p:nvPr/>
          </p:nvSpPr>
          <p:spPr>
            <a:xfrm rot="1800000">
              <a:off x="7453842" y="3173708"/>
              <a:ext cx="151759" cy="151759"/>
            </a:xfrm>
            <a:custGeom>
              <a:avLst/>
              <a:gdLst>
                <a:gd name="connsiteX0" fmla="*/ 151759 w 151759"/>
                <a:gd name="connsiteY0" fmla="*/ 75880 h 151759"/>
                <a:gd name="connsiteX1" fmla="*/ 75880 w 151759"/>
                <a:gd name="connsiteY1" fmla="*/ 151759 h 151759"/>
                <a:gd name="connsiteX2" fmla="*/ 0 w 151759"/>
                <a:gd name="connsiteY2" fmla="*/ 75880 h 151759"/>
                <a:gd name="connsiteX3" fmla="*/ 75880 w 151759"/>
                <a:gd name="connsiteY3" fmla="*/ 0 h 151759"/>
                <a:gd name="connsiteX4" fmla="*/ 151759 w 151759"/>
                <a:gd name="connsiteY4" fmla="*/ 75880 h 15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9" h="151759">
                  <a:moveTo>
                    <a:pt x="151759" y="75880"/>
                  </a:moveTo>
                  <a:cubicBezTo>
                    <a:pt x="151759" y="117787"/>
                    <a:pt x="117787" y="151759"/>
                    <a:pt x="75880" y="151759"/>
                  </a:cubicBezTo>
                  <a:cubicBezTo>
                    <a:pt x="33972" y="151759"/>
                    <a:pt x="0" y="117787"/>
                    <a:pt x="0" y="75880"/>
                  </a:cubicBezTo>
                  <a:cubicBezTo>
                    <a:pt x="0" y="33972"/>
                    <a:pt x="33972" y="0"/>
                    <a:pt x="75880" y="0"/>
                  </a:cubicBezTo>
                  <a:cubicBezTo>
                    <a:pt x="117787" y="0"/>
                    <a:pt x="151759" y="33972"/>
                    <a:pt x="151759" y="75880"/>
                  </a:cubicBezTo>
                  <a:close/>
                </a:path>
              </a:pathLst>
            </a:custGeom>
            <a:solidFill>
              <a:schemeClr val="bg1"/>
            </a:solidFill>
            <a:ln w="0" cap="flat">
              <a:noFill/>
              <a:prstDash val="solid"/>
              <a:miter/>
            </a:ln>
          </p:spPr>
          <p:txBody>
            <a:bodyPr rtlCol="0" anchor="ctr"/>
            <a:lstStyle/>
            <a:p>
              <a:endParaRPr lang="en-GB"/>
            </a:p>
          </p:txBody>
        </p:sp>
      </p:grpSp>
    </p:spTree>
    <p:extLst>
      <p:ext uri="{BB962C8B-B14F-4D97-AF65-F5344CB8AC3E}">
        <p14:creationId xmlns:p14="http://schemas.microsoft.com/office/powerpoint/2010/main" val="902970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Gradient - Publish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058C29-2316-849B-1DAA-6A7DFF30737A}"/>
              </a:ext>
            </a:extLst>
          </p:cNvPr>
          <p:cNvSpPr/>
          <p:nvPr userDrawn="1"/>
        </p:nvSpPr>
        <p:spPr>
          <a:xfrm>
            <a:off x="0" y="0"/>
            <a:ext cx="12192000" cy="6858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EFB7867A-B4C4-F2BA-2A3A-6814E4AB14BD}"/>
              </a:ext>
            </a:extLst>
          </p:cNvPr>
          <p:cNvSpPr/>
          <p:nvPr userDrawn="1"/>
        </p:nvSpPr>
        <p:spPr>
          <a:xfrm>
            <a:off x="6696075" y="0"/>
            <a:ext cx="5495926" cy="6858000"/>
          </a:xfrm>
          <a:prstGeom prst="rect">
            <a:avLst/>
          </a:prstGeom>
          <a:blipFill>
            <a:blip r:embed="rId2" cstate="print">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AutoShape 3"/>
          <p:cNvSpPr>
            <a:spLocks noChangeAspect="1" noChangeArrowheads="1" noTextEdit="1"/>
          </p:cNvSpPr>
          <p:nvPr/>
        </p:nvSpPr>
        <p:spPr bwMode="auto">
          <a:xfrm>
            <a:off x="4297363" y="0"/>
            <a:ext cx="79216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 name="Rectangle 6">
            <a:extLst>
              <a:ext uri="{FF2B5EF4-FFF2-40B4-BE49-F238E27FC236}">
                <a16:creationId xmlns:a16="http://schemas.microsoft.com/office/drawing/2014/main" id="{F3457C47-9E8E-EF0F-08CF-63A24D94B517}"/>
              </a:ext>
            </a:extLst>
          </p:cNvPr>
          <p:cNvSpPr/>
          <p:nvPr userDrawn="1"/>
        </p:nvSpPr>
        <p:spPr>
          <a:xfrm>
            <a:off x="6105539" y="0"/>
            <a:ext cx="2919137" cy="6858000"/>
          </a:xfrm>
          <a:prstGeom prst="rect">
            <a:avLst/>
          </a:prstGeom>
          <a:gradFill>
            <a:gsLst>
              <a:gs pos="25424">
                <a:schemeClr val="accent5">
                  <a:alpha val="16000"/>
                </a:schemeClr>
              </a:gs>
              <a:gs pos="7000">
                <a:schemeClr val="accent5">
                  <a:alpha val="0"/>
                </a:schemeClr>
              </a:gs>
              <a:gs pos="63000">
                <a:schemeClr val="accent5">
                  <a:alpha val="84000"/>
                </a:schemeClr>
              </a:gs>
              <a:gs pos="77000">
                <a:schemeClr val="accent5"/>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9" name="Group 28">
            <a:extLst>
              <a:ext uri="{FF2B5EF4-FFF2-40B4-BE49-F238E27FC236}">
                <a16:creationId xmlns:a16="http://schemas.microsoft.com/office/drawing/2014/main" id="{035F819C-027A-FC02-1A90-D3031BE4D1B4}"/>
              </a:ext>
            </a:extLst>
          </p:cNvPr>
          <p:cNvGrpSpPr/>
          <p:nvPr userDrawn="1"/>
        </p:nvGrpSpPr>
        <p:grpSpPr>
          <a:xfrm>
            <a:off x="10250917" y="5939874"/>
            <a:ext cx="649683" cy="1840019"/>
            <a:chOff x="6955918" y="2863488"/>
            <a:chExt cx="649683" cy="1840019"/>
          </a:xfrm>
        </p:grpSpPr>
        <p:sp>
          <p:nvSpPr>
            <p:cNvPr id="31" name="Freeform: Shape 30">
              <a:extLst>
                <a:ext uri="{FF2B5EF4-FFF2-40B4-BE49-F238E27FC236}">
                  <a16:creationId xmlns:a16="http://schemas.microsoft.com/office/drawing/2014/main" id="{A57F11D1-BE03-5E0B-186A-8E861C6D954A}"/>
                </a:ext>
              </a:extLst>
            </p:cNvPr>
            <p:cNvSpPr/>
            <p:nvPr/>
          </p:nvSpPr>
          <p:spPr>
            <a:xfrm rot="1800000">
              <a:off x="6955918" y="2863488"/>
              <a:ext cx="531157" cy="1840019"/>
            </a:xfrm>
            <a:custGeom>
              <a:avLst/>
              <a:gdLst>
                <a:gd name="connsiteX0" fmla="*/ 265603 w 531157"/>
                <a:gd name="connsiteY0" fmla="*/ 0 h 1840019"/>
                <a:gd name="connsiteX1" fmla="*/ 531157 w 531157"/>
                <a:gd name="connsiteY1" fmla="*/ 265555 h 1840019"/>
                <a:gd name="connsiteX2" fmla="*/ 531157 w 531157"/>
                <a:gd name="connsiteY2" fmla="*/ 1574465 h 1840019"/>
                <a:gd name="connsiteX3" fmla="*/ 265603 w 531157"/>
                <a:gd name="connsiteY3" fmla="*/ 1840020 h 1840019"/>
                <a:gd name="connsiteX4" fmla="*/ 265555 w 531157"/>
                <a:gd name="connsiteY4" fmla="*/ 1840020 h 1840019"/>
                <a:gd name="connsiteX5" fmla="*/ 0 w 531157"/>
                <a:gd name="connsiteY5" fmla="*/ 1574465 h 1840019"/>
                <a:gd name="connsiteX6" fmla="*/ 0 w 531157"/>
                <a:gd name="connsiteY6" fmla="*/ 265554 h 1840019"/>
                <a:gd name="connsiteX7" fmla="*/ 265555 w 531157"/>
                <a:gd name="connsiteY7" fmla="*/ 0 h 184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157" h="1840019">
                  <a:moveTo>
                    <a:pt x="265603" y="0"/>
                  </a:moveTo>
                  <a:cubicBezTo>
                    <a:pt x="412264" y="0"/>
                    <a:pt x="531157" y="118893"/>
                    <a:pt x="531157" y="265555"/>
                  </a:cubicBezTo>
                  <a:lnTo>
                    <a:pt x="531157" y="1574465"/>
                  </a:lnTo>
                  <a:cubicBezTo>
                    <a:pt x="531157" y="1721127"/>
                    <a:pt x="412264" y="1840020"/>
                    <a:pt x="265603" y="1840020"/>
                  </a:cubicBezTo>
                  <a:lnTo>
                    <a:pt x="265555" y="1840020"/>
                  </a:lnTo>
                  <a:cubicBezTo>
                    <a:pt x="118893" y="1840020"/>
                    <a:pt x="0" y="1721127"/>
                    <a:pt x="0" y="1574465"/>
                  </a:cubicBezTo>
                  <a:lnTo>
                    <a:pt x="0" y="265554"/>
                  </a:lnTo>
                  <a:cubicBezTo>
                    <a:pt x="0" y="118893"/>
                    <a:pt x="118893" y="0"/>
                    <a:pt x="265555" y="0"/>
                  </a:cubicBezTo>
                  <a:close/>
                </a:path>
              </a:pathLst>
            </a:custGeom>
            <a:solidFill>
              <a:schemeClr val="bg1"/>
            </a:solidFill>
            <a:ln w="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AB3B60CD-C1C1-C877-7F2F-0A8246ED9348}"/>
                </a:ext>
              </a:extLst>
            </p:cNvPr>
            <p:cNvSpPr/>
            <p:nvPr/>
          </p:nvSpPr>
          <p:spPr>
            <a:xfrm rot="1800000">
              <a:off x="7453842" y="3173708"/>
              <a:ext cx="151759" cy="151759"/>
            </a:xfrm>
            <a:custGeom>
              <a:avLst/>
              <a:gdLst>
                <a:gd name="connsiteX0" fmla="*/ 151759 w 151759"/>
                <a:gd name="connsiteY0" fmla="*/ 75880 h 151759"/>
                <a:gd name="connsiteX1" fmla="*/ 75880 w 151759"/>
                <a:gd name="connsiteY1" fmla="*/ 151759 h 151759"/>
                <a:gd name="connsiteX2" fmla="*/ 0 w 151759"/>
                <a:gd name="connsiteY2" fmla="*/ 75880 h 151759"/>
                <a:gd name="connsiteX3" fmla="*/ 75880 w 151759"/>
                <a:gd name="connsiteY3" fmla="*/ 0 h 151759"/>
                <a:gd name="connsiteX4" fmla="*/ 151759 w 151759"/>
                <a:gd name="connsiteY4" fmla="*/ 75880 h 15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9" h="151759">
                  <a:moveTo>
                    <a:pt x="151759" y="75880"/>
                  </a:moveTo>
                  <a:cubicBezTo>
                    <a:pt x="151759" y="117787"/>
                    <a:pt x="117787" y="151759"/>
                    <a:pt x="75880" y="151759"/>
                  </a:cubicBezTo>
                  <a:cubicBezTo>
                    <a:pt x="33972" y="151759"/>
                    <a:pt x="0" y="117787"/>
                    <a:pt x="0" y="75880"/>
                  </a:cubicBezTo>
                  <a:cubicBezTo>
                    <a:pt x="0" y="33972"/>
                    <a:pt x="33972" y="0"/>
                    <a:pt x="75880" y="0"/>
                  </a:cubicBezTo>
                  <a:cubicBezTo>
                    <a:pt x="117787" y="0"/>
                    <a:pt x="151759" y="33972"/>
                    <a:pt x="151759" y="75880"/>
                  </a:cubicBezTo>
                  <a:close/>
                </a:path>
              </a:pathLst>
            </a:custGeom>
            <a:solidFill>
              <a:schemeClr val="accent5"/>
            </a:solidFill>
            <a:ln w="0" cap="flat">
              <a:noFill/>
              <a:prstDash val="solid"/>
              <a:miter/>
            </a:ln>
          </p:spPr>
          <p:txBody>
            <a:bodyPr rtlCol="0" anchor="ctr"/>
            <a:lstStyle/>
            <a:p>
              <a:endParaRPr lang="en-GB" dirty="0"/>
            </a:p>
          </p:txBody>
        </p:sp>
      </p:grpSp>
      <p:grpSp>
        <p:nvGrpSpPr>
          <p:cNvPr id="2" name="Group 1">
            <a:extLst>
              <a:ext uri="{FF2B5EF4-FFF2-40B4-BE49-F238E27FC236}">
                <a16:creationId xmlns:a16="http://schemas.microsoft.com/office/drawing/2014/main" id="{F2C43391-45E7-729E-BF9A-0B23780300A6}"/>
              </a:ext>
            </a:extLst>
          </p:cNvPr>
          <p:cNvGrpSpPr/>
          <p:nvPr userDrawn="1"/>
        </p:nvGrpSpPr>
        <p:grpSpPr>
          <a:xfrm>
            <a:off x="11054152" y="-1322188"/>
            <a:ext cx="649683" cy="1840019"/>
            <a:chOff x="6955918" y="2863488"/>
            <a:chExt cx="649683" cy="1840019"/>
          </a:xfrm>
        </p:grpSpPr>
        <p:sp>
          <p:nvSpPr>
            <p:cNvPr id="3" name="Freeform: Shape 2">
              <a:extLst>
                <a:ext uri="{FF2B5EF4-FFF2-40B4-BE49-F238E27FC236}">
                  <a16:creationId xmlns:a16="http://schemas.microsoft.com/office/drawing/2014/main" id="{B20E594E-4AD8-1A5D-615D-59576EF94ABC}"/>
                </a:ext>
              </a:extLst>
            </p:cNvPr>
            <p:cNvSpPr/>
            <p:nvPr/>
          </p:nvSpPr>
          <p:spPr>
            <a:xfrm rot="1800000">
              <a:off x="6955918" y="2863488"/>
              <a:ext cx="531157" cy="1840019"/>
            </a:xfrm>
            <a:custGeom>
              <a:avLst/>
              <a:gdLst>
                <a:gd name="connsiteX0" fmla="*/ 265603 w 531157"/>
                <a:gd name="connsiteY0" fmla="*/ 0 h 1840019"/>
                <a:gd name="connsiteX1" fmla="*/ 531157 w 531157"/>
                <a:gd name="connsiteY1" fmla="*/ 265555 h 1840019"/>
                <a:gd name="connsiteX2" fmla="*/ 531157 w 531157"/>
                <a:gd name="connsiteY2" fmla="*/ 1574465 h 1840019"/>
                <a:gd name="connsiteX3" fmla="*/ 265603 w 531157"/>
                <a:gd name="connsiteY3" fmla="*/ 1840020 h 1840019"/>
                <a:gd name="connsiteX4" fmla="*/ 265555 w 531157"/>
                <a:gd name="connsiteY4" fmla="*/ 1840020 h 1840019"/>
                <a:gd name="connsiteX5" fmla="*/ 0 w 531157"/>
                <a:gd name="connsiteY5" fmla="*/ 1574465 h 1840019"/>
                <a:gd name="connsiteX6" fmla="*/ 0 w 531157"/>
                <a:gd name="connsiteY6" fmla="*/ 265554 h 1840019"/>
                <a:gd name="connsiteX7" fmla="*/ 265555 w 531157"/>
                <a:gd name="connsiteY7" fmla="*/ 0 h 184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157" h="1840019">
                  <a:moveTo>
                    <a:pt x="265603" y="0"/>
                  </a:moveTo>
                  <a:cubicBezTo>
                    <a:pt x="412264" y="0"/>
                    <a:pt x="531157" y="118893"/>
                    <a:pt x="531157" y="265555"/>
                  </a:cubicBezTo>
                  <a:lnTo>
                    <a:pt x="531157" y="1574465"/>
                  </a:lnTo>
                  <a:cubicBezTo>
                    <a:pt x="531157" y="1721127"/>
                    <a:pt x="412264" y="1840020"/>
                    <a:pt x="265603" y="1840020"/>
                  </a:cubicBezTo>
                  <a:lnTo>
                    <a:pt x="265555" y="1840020"/>
                  </a:lnTo>
                  <a:cubicBezTo>
                    <a:pt x="118893" y="1840020"/>
                    <a:pt x="0" y="1721127"/>
                    <a:pt x="0" y="1574465"/>
                  </a:cubicBezTo>
                  <a:lnTo>
                    <a:pt x="0" y="265554"/>
                  </a:lnTo>
                  <a:cubicBezTo>
                    <a:pt x="0" y="118893"/>
                    <a:pt x="118893" y="0"/>
                    <a:pt x="265555" y="0"/>
                  </a:cubicBezTo>
                  <a:close/>
                </a:path>
              </a:pathLst>
            </a:custGeom>
            <a:solidFill>
              <a:schemeClr val="bg1"/>
            </a:solidFill>
            <a:ln w="0" cap="flat">
              <a:noFill/>
              <a:prstDash val="solid"/>
              <a:miter/>
            </a:ln>
          </p:spPr>
          <p:txBody>
            <a:bodyPr rtlCol="0" anchor="ctr"/>
            <a:lstStyle/>
            <a:p>
              <a:endParaRPr lang="en-GB" dirty="0"/>
            </a:p>
          </p:txBody>
        </p:sp>
        <p:sp>
          <p:nvSpPr>
            <p:cNvPr id="4" name="Freeform: Shape 3">
              <a:extLst>
                <a:ext uri="{FF2B5EF4-FFF2-40B4-BE49-F238E27FC236}">
                  <a16:creationId xmlns:a16="http://schemas.microsoft.com/office/drawing/2014/main" id="{FA7CEED0-C9A7-9E70-E806-428C61D74294}"/>
                </a:ext>
              </a:extLst>
            </p:cNvPr>
            <p:cNvSpPr/>
            <p:nvPr/>
          </p:nvSpPr>
          <p:spPr>
            <a:xfrm rot="1800000">
              <a:off x="7453842" y="3173708"/>
              <a:ext cx="151759" cy="151759"/>
            </a:xfrm>
            <a:custGeom>
              <a:avLst/>
              <a:gdLst>
                <a:gd name="connsiteX0" fmla="*/ 151759 w 151759"/>
                <a:gd name="connsiteY0" fmla="*/ 75880 h 151759"/>
                <a:gd name="connsiteX1" fmla="*/ 75880 w 151759"/>
                <a:gd name="connsiteY1" fmla="*/ 151759 h 151759"/>
                <a:gd name="connsiteX2" fmla="*/ 0 w 151759"/>
                <a:gd name="connsiteY2" fmla="*/ 75880 h 151759"/>
                <a:gd name="connsiteX3" fmla="*/ 75880 w 151759"/>
                <a:gd name="connsiteY3" fmla="*/ 0 h 151759"/>
                <a:gd name="connsiteX4" fmla="*/ 151759 w 151759"/>
                <a:gd name="connsiteY4" fmla="*/ 75880 h 15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9" h="151759">
                  <a:moveTo>
                    <a:pt x="151759" y="75880"/>
                  </a:moveTo>
                  <a:cubicBezTo>
                    <a:pt x="151759" y="117787"/>
                    <a:pt x="117787" y="151759"/>
                    <a:pt x="75880" y="151759"/>
                  </a:cubicBezTo>
                  <a:cubicBezTo>
                    <a:pt x="33972" y="151759"/>
                    <a:pt x="0" y="117787"/>
                    <a:pt x="0" y="75880"/>
                  </a:cubicBezTo>
                  <a:cubicBezTo>
                    <a:pt x="0" y="33972"/>
                    <a:pt x="33972" y="0"/>
                    <a:pt x="75880" y="0"/>
                  </a:cubicBezTo>
                  <a:cubicBezTo>
                    <a:pt x="117787" y="0"/>
                    <a:pt x="151759" y="33972"/>
                    <a:pt x="151759" y="75880"/>
                  </a:cubicBezTo>
                  <a:close/>
                </a:path>
              </a:pathLst>
            </a:custGeom>
            <a:solidFill>
              <a:schemeClr val="accent5"/>
            </a:solidFill>
            <a:ln w="0" cap="flat">
              <a:noFill/>
              <a:prstDash val="solid"/>
              <a:miter/>
            </a:ln>
          </p:spPr>
          <p:txBody>
            <a:bodyPr rtlCol="0" anchor="ctr"/>
            <a:lstStyle/>
            <a:p>
              <a:endParaRPr lang="en-GB" dirty="0"/>
            </a:p>
          </p:txBody>
        </p:sp>
      </p:grpSp>
      <p:grpSp>
        <p:nvGrpSpPr>
          <p:cNvPr id="17" name="Group 16">
            <a:extLst>
              <a:ext uri="{FF2B5EF4-FFF2-40B4-BE49-F238E27FC236}">
                <a16:creationId xmlns:a16="http://schemas.microsoft.com/office/drawing/2014/main" id="{9362872C-CCE5-E4F3-273A-8EB76593C107}"/>
              </a:ext>
            </a:extLst>
          </p:cNvPr>
          <p:cNvGrpSpPr/>
          <p:nvPr userDrawn="1"/>
        </p:nvGrpSpPr>
        <p:grpSpPr>
          <a:xfrm rot="1800000">
            <a:off x="11795465" y="4243347"/>
            <a:ext cx="533652" cy="3049347"/>
            <a:chOff x="2614612" y="419100"/>
            <a:chExt cx="1054131" cy="6023419"/>
          </a:xfrm>
        </p:grpSpPr>
        <p:sp>
          <p:nvSpPr>
            <p:cNvPr id="12" name="Freeform: Shape 11">
              <a:extLst>
                <a:ext uri="{FF2B5EF4-FFF2-40B4-BE49-F238E27FC236}">
                  <a16:creationId xmlns:a16="http://schemas.microsoft.com/office/drawing/2014/main" id="{94B8918B-97C3-DD7F-20D8-4F652AD7D545}"/>
                </a:ext>
              </a:extLst>
            </p:cNvPr>
            <p:cNvSpPr/>
            <p:nvPr/>
          </p:nvSpPr>
          <p:spPr>
            <a:xfrm>
              <a:off x="2614612" y="419100"/>
              <a:ext cx="1054131" cy="6023419"/>
            </a:xfrm>
            <a:custGeom>
              <a:avLst/>
              <a:gdLst>
                <a:gd name="connsiteX0" fmla="*/ 527114 w 1054131"/>
                <a:gd name="connsiteY0" fmla="*/ 0 h 6023419"/>
                <a:gd name="connsiteX1" fmla="*/ 1054132 w 1054131"/>
                <a:gd name="connsiteY1" fmla="*/ 527018 h 6023419"/>
                <a:gd name="connsiteX2" fmla="*/ 1054132 w 1054131"/>
                <a:gd name="connsiteY2" fmla="*/ 5496401 h 6023419"/>
                <a:gd name="connsiteX3" fmla="*/ 527113 w 1054131"/>
                <a:gd name="connsiteY3" fmla="*/ 6023420 h 6023419"/>
                <a:gd name="connsiteX4" fmla="*/ 527018 w 1054131"/>
                <a:gd name="connsiteY4" fmla="*/ 6023420 h 6023419"/>
                <a:gd name="connsiteX5" fmla="*/ 0 w 1054131"/>
                <a:gd name="connsiteY5" fmla="*/ 5496401 h 6023419"/>
                <a:gd name="connsiteX6" fmla="*/ 0 w 1054131"/>
                <a:gd name="connsiteY6" fmla="*/ 527018 h 6023419"/>
                <a:gd name="connsiteX7" fmla="*/ 527018 w 1054131"/>
                <a:gd name="connsiteY7" fmla="*/ 0 h 602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4131" h="6023419">
                  <a:moveTo>
                    <a:pt x="527114" y="0"/>
                  </a:moveTo>
                  <a:cubicBezTo>
                    <a:pt x="818178" y="0"/>
                    <a:pt x="1054132" y="235954"/>
                    <a:pt x="1054132" y="527018"/>
                  </a:cubicBezTo>
                  <a:lnTo>
                    <a:pt x="1054132" y="5496401"/>
                  </a:lnTo>
                  <a:cubicBezTo>
                    <a:pt x="1054132" y="5787466"/>
                    <a:pt x="818178" y="6023420"/>
                    <a:pt x="527113" y="6023420"/>
                  </a:cubicBezTo>
                  <a:lnTo>
                    <a:pt x="527018" y="6023420"/>
                  </a:lnTo>
                  <a:cubicBezTo>
                    <a:pt x="235954" y="6023420"/>
                    <a:pt x="0" y="5787466"/>
                    <a:pt x="0" y="5496401"/>
                  </a:cubicBezTo>
                  <a:lnTo>
                    <a:pt x="0" y="527018"/>
                  </a:lnTo>
                  <a:cubicBezTo>
                    <a:pt x="0" y="235954"/>
                    <a:pt x="235954" y="0"/>
                    <a:pt x="527018" y="0"/>
                  </a:cubicBezTo>
                  <a:close/>
                </a:path>
              </a:pathLst>
            </a:custGeom>
            <a:solidFill>
              <a:srgbClr val="FFFFFF">
                <a:alpha val="40000"/>
              </a:srgbClr>
            </a:solidFill>
            <a:ln w="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55295903-3463-F10F-6892-B4877C7FA00D}"/>
                </a:ext>
              </a:extLst>
            </p:cNvPr>
            <p:cNvSpPr/>
            <p:nvPr/>
          </p:nvSpPr>
          <p:spPr>
            <a:xfrm>
              <a:off x="2991040" y="870870"/>
              <a:ext cx="301180" cy="301180"/>
            </a:xfrm>
            <a:custGeom>
              <a:avLst/>
              <a:gdLst>
                <a:gd name="connsiteX0" fmla="*/ 301181 w 301180"/>
                <a:gd name="connsiteY0" fmla="*/ 150590 h 301180"/>
                <a:gd name="connsiteX1" fmla="*/ 150590 w 301180"/>
                <a:gd name="connsiteY1" fmla="*/ 301181 h 301180"/>
                <a:gd name="connsiteX2" fmla="*/ 0 w 301180"/>
                <a:gd name="connsiteY2" fmla="*/ 150590 h 301180"/>
                <a:gd name="connsiteX3" fmla="*/ 150590 w 301180"/>
                <a:gd name="connsiteY3" fmla="*/ 0 h 301180"/>
                <a:gd name="connsiteX4" fmla="*/ 301181 w 301180"/>
                <a:gd name="connsiteY4" fmla="*/ 150590 h 301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180" h="301180">
                  <a:moveTo>
                    <a:pt x="301181" y="150590"/>
                  </a:moveTo>
                  <a:cubicBezTo>
                    <a:pt x="301181" y="233759"/>
                    <a:pt x="233759" y="301181"/>
                    <a:pt x="150590" y="301181"/>
                  </a:cubicBezTo>
                  <a:cubicBezTo>
                    <a:pt x="67422" y="301181"/>
                    <a:pt x="0" y="233759"/>
                    <a:pt x="0" y="150590"/>
                  </a:cubicBezTo>
                  <a:cubicBezTo>
                    <a:pt x="0" y="67422"/>
                    <a:pt x="67422" y="0"/>
                    <a:pt x="150590" y="0"/>
                  </a:cubicBezTo>
                  <a:cubicBezTo>
                    <a:pt x="233759" y="0"/>
                    <a:pt x="301181" y="67422"/>
                    <a:pt x="301181" y="150590"/>
                  </a:cubicBezTo>
                  <a:close/>
                </a:path>
              </a:pathLst>
            </a:custGeom>
            <a:solidFill>
              <a:srgbClr val="FFFFFF"/>
            </a:solidFill>
            <a:ln w="0" cap="flat">
              <a:noFill/>
              <a:prstDash val="solid"/>
              <a:miter/>
            </a:ln>
          </p:spPr>
          <p:txBody>
            <a:bodyPr rtlCol="0" anchor="ctr"/>
            <a:lstStyle/>
            <a:p>
              <a:endParaRPr lang="en-GB"/>
            </a:p>
          </p:txBody>
        </p:sp>
      </p:grpSp>
      <p:grpSp>
        <p:nvGrpSpPr>
          <p:cNvPr id="20" name="Group 19">
            <a:extLst>
              <a:ext uri="{FF2B5EF4-FFF2-40B4-BE49-F238E27FC236}">
                <a16:creationId xmlns:a16="http://schemas.microsoft.com/office/drawing/2014/main" id="{812DE62C-21EC-8CE8-DF8D-A225A2CBED20}"/>
              </a:ext>
            </a:extLst>
          </p:cNvPr>
          <p:cNvGrpSpPr/>
          <p:nvPr userDrawn="1"/>
        </p:nvGrpSpPr>
        <p:grpSpPr>
          <a:xfrm rot="1800000">
            <a:off x="11646795" y="-1322867"/>
            <a:ext cx="533652" cy="3049347"/>
            <a:chOff x="2614612" y="419100"/>
            <a:chExt cx="1054131" cy="6023419"/>
          </a:xfrm>
        </p:grpSpPr>
        <p:sp>
          <p:nvSpPr>
            <p:cNvPr id="21" name="Freeform: Shape 20">
              <a:extLst>
                <a:ext uri="{FF2B5EF4-FFF2-40B4-BE49-F238E27FC236}">
                  <a16:creationId xmlns:a16="http://schemas.microsoft.com/office/drawing/2014/main" id="{6AFC621E-CA07-C4C8-64B0-A6AFA5E01AFE}"/>
                </a:ext>
              </a:extLst>
            </p:cNvPr>
            <p:cNvSpPr/>
            <p:nvPr/>
          </p:nvSpPr>
          <p:spPr>
            <a:xfrm>
              <a:off x="2614612" y="419100"/>
              <a:ext cx="1054131" cy="6023419"/>
            </a:xfrm>
            <a:custGeom>
              <a:avLst/>
              <a:gdLst>
                <a:gd name="connsiteX0" fmla="*/ 527114 w 1054131"/>
                <a:gd name="connsiteY0" fmla="*/ 0 h 6023419"/>
                <a:gd name="connsiteX1" fmla="*/ 1054132 w 1054131"/>
                <a:gd name="connsiteY1" fmla="*/ 527018 h 6023419"/>
                <a:gd name="connsiteX2" fmla="*/ 1054132 w 1054131"/>
                <a:gd name="connsiteY2" fmla="*/ 5496401 h 6023419"/>
                <a:gd name="connsiteX3" fmla="*/ 527113 w 1054131"/>
                <a:gd name="connsiteY3" fmla="*/ 6023420 h 6023419"/>
                <a:gd name="connsiteX4" fmla="*/ 527018 w 1054131"/>
                <a:gd name="connsiteY4" fmla="*/ 6023420 h 6023419"/>
                <a:gd name="connsiteX5" fmla="*/ 0 w 1054131"/>
                <a:gd name="connsiteY5" fmla="*/ 5496401 h 6023419"/>
                <a:gd name="connsiteX6" fmla="*/ 0 w 1054131"/>
                <a:gd name="connsiteY6" fmla="*/ 527018 h 6023419"/>
                <a:gd name="connsiteX7" fmla="*/ 527018 w 1054131"/>
                <a:gd name="connsiteY7" fmla="*/ 0 h 602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4131" h="6023419">
                  <a:moveTo>
                    <a:pt x="527114" y="0"/>
                  </a:moveTo>
                  <a:cubicBezTo>
                    <a:pt x="818178" y="0"/>
                    <a:pt x="1054132" y="235954"/>
                    <a:pt x="1054132" y="527018"/>
                  </a:cubicBezTo>
                  <a:lnTo>
                    <a:pt x="1054132" y="5496401"/>
                  </a:lnTo>
                  <a:cubicBezTo>
                    <a:pt x="1054132" y="5787466"/>
                    <a:pt x="818178" y="6023420"/>
                    <a:pt x="527113" y="6023420"/>
                  </a:cubicBezTo>
                  <a:lnTo>
                    <a:pt x="527018" y="6023420"/>
                  </a:lnTo>
                  <a:cubicBezTo>
                    <a:pt x="235954" y="6023420"/>
                    <a:pt x="0" y="5787466"/>
                    <a:pt x="0" y="5496401"/>
                  </a:cubicBezTo>
                  <a:lnTo>
                    <a:pt x="0" y="527018"/>
                  </a:lnTo>
                  <a:cubicBezTo>
                    <a:pt x="0" y="235954"/>
                    <a:pt x="235954" y="0"/>
                    <a:pt x="527018" y="0"/>
                  </a:cubicBezTo>
                  <a:close/>
                </a:path>
              </a:pathLst>
            </a:custGeom>
            <a:solidFill>
              <a:srgbClr val="FFFFFF">
                <a:alpha val="40000"/>
              </a:srgbClr>
            </a:solidFill>
            <a:ln w="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65D3AC07-73FF-7BBB-D368-854AF7F525FF}"/>
                </a:ext>
              </a:extLst>
            </p:cNvPr>
            <p:cNvSpPr/>
            <p:nvPr/>
          </p:nvSpPr>
          <p:spPr>
            <a:xfrm>
              <a:off x="2991040" y="870870"/>
              <a:ext cx="301180" cy="301180"/>
            </a:xfrm>
            <a:custGeom>
              <a:avLst/>
              <a:gdLst>
                <a:gd name="connsiteX0" fmla="*/ 301181 w 301180"/>
                <a:gd name="connsiteY0" fmla="*/ 150590 h 301180"/>
                <a:gd name="connsiteX1" fmla="*/ 150590 w 301180"/>
                <a:gd name="connsiteY1" fmla="*/ 301181 h 301180"/>
                <a:gd name="connsiteX2" fmla="*/ 0 w 301180"/>
                <a:gd name="connsiteY2" fmla="*/ 150590 h 301180"/>
                <a:gd name="connsiteX3" fmla="*/ 150590 w 301180"/>
                <a:gd name="connsiteY3" fmla="*/ 0 h 301180"/>
                <a:gd name="connsiteX4" fmla="*/ 301181 w 301180"/>
                <a:gd name="connsiteY4" fmla="*/ 150590 h 301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180" h="301180">
                  <a:moveTo>
                    <a:pt x="301181" y="150590"/>
                  </a:moveTo>
                  <a:cubicBezTo>
                    <a:pt x="301181" y="233759"/>
                    <a:pt x="233759" y="301181"/>
                    <a:pt x="150590" y="301181"/>
                  </a:cubicBezTo>
                  <a:cubicBezTo>
                    <a:pt x="67422" y="301181"/>
                    <a:pt x="0" y="233759"/>
                    <a:pt x="0" y="150590"/>
                  </a:cubicBezTo>
                  <a:cubicBezTo>
                    <a:pt x="0" y="67422"/>
                    <a:pt x="67422" y="0"/>
                    <a:pt x="150590" y="0"/>
                  </a:cubicBezTo>
                  <a:cubicBezTo>
                    <a:pt x="233759" y="0"/>
                    <a:pt x="301181" y="67422"/>
                    <a:pt x="301181" y="150590"/>
                  </a:cubicBezTo>
                  <a:close/>
                </a:path>
              </a:pathLst>
            </a:custGeom>
            <a:solidFill>
              <a:srgbClr val="FFFFFF"/>
            </a:solidFill>
            <a:ln w="0" cap="flat">
              <a:noFill/>
              <a:prstDash val="solid"/>
              <a:miter/>
            </a:ln>
          </p:spPr>
          <p:txBody>
            <a:bodyPr rtlCol="0" anchor="ctr"/>
            <a:lstStyle/>
            <a:p>
              <a:endParaRPr lang="en-GB"/>
            </a:p>
          </p:txBody>
        </p:sp>
      </p:grpSp>
      <p:sp>
        <p:nvSpPr>
          <p:cNvPr id="11" name="Freeform: Shape 10">
            <a:extLst>
              <a:ext uri="{FF2B5EF4-FFF2-40B4-BE49-F238E27FC236}">
                <a16:creationId xmlns:a16="http://schemas.microsoft.com/office/drawing/2014/main" id="{F9AF0D2F-2777-ADA7-4612-701C8BF192F8}"/>
              </a:ext>
            </a:extLst>
          </p:cNvPr>
          <p:cNvSpPr/>
          <p:nvPr userDrawn="1"/>
        </p:nvSpPr>
        <p:spPr>
          <a:xfrm>
            <a:off x="0" y="-2"/>
            <a:ext cx="2545820" cy="1418664"/>
          </a:xfrm>
          <a:custGeom>
            <a:avLst/>
            <a:gdLst>
              <a:gd name="connsiteX0" fmla="*/ 0 w 2545820"/>
              <a:gd name="connsiteY0" fmla="*/ 0 h 1418664"/>
              <a:gd name="connsiteX1" fmla="*/ 2545820 w 2545820"/>
              <a:gd name="connsiteY1" fmla="*/ 0 h 1418664"/>
              <a:gd name="connsiteX2" fmla="*/ 2545820 w 2545820"/>
              <a:gd name="connsiteY2" fmla="*/ 994061 h 1418664"/>
              <a:gd name="connsiteX3" fmla="*/ 2121217 w 2545820"/>
              <a:gd name="connsiteY3" fmla="*/ 1418664 h 1418664"/>
              <a:gd name="connsiteX4" fmla="*/ 0 w 2545820"/>
              <a:gd name="connsiteY4" fmla="*/ 1418664 h 1418664"/>
              <a:gd name="connsiteX5" fmla="*/ 0 w 2545820"/>
              <a:gd name="connsiteY5" fmla="*/ 0 h 14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820" h="1418664">
                <a:moveTo>
                  <a:pt x="0" y="0"/>
                </a:moveTo>
                <a:lnTo>
                  <a:pt x="2545820" y="0"/>
                </a:lnTo>
                <a:lnTo>
                  <a:pt x="2545820" y="994061"/>
                </a:lnTo>
                <a:cubicBezTo>
                  <a:pt x="2545820" y="1228563"/>
                  <a:pt x="2355719" y="1418664"/>
                  <a:pt x="2121217" y="1418664"/>
                </a:cubicBezTo>
                <a:lnTo>
                  <a:pt x="0" y="1418664"/>
                </a:lnTo>
                <a:lnTo>
                  <a:pt x="0"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3" name="Picture 12">
            <a:extLst>
              <a:ext uri="{FF2B5EF4-FFF2-40B4-BE49-F238E27FC236}">
                <a16:creationId xmlns:a16="http://schemas.microsoft.com/office/drawing/2014/main" id="{928F4760-F3EC-B215-1A18-B9A483A1DDF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7710" r="-8470"/>
          <a:stretch/>
        </p:blipFill>
        <p:spPr>
          <a:xfrm>
            <a:off x="316269" y="407755"/>
            <a:ext cx="1709904" cy="746531"/>
          </a:xfrm>
          <a:prstGeom prst="rect">
            <a:avLst/>
          </a:prstGeom>
        </p:spPr>
      </p:pic>
      <p:sp>
        <p:nvSpPr>
          <p:cNvPr id="15" name="Text Placeholder 25">
            <a:extLst>
              <a:ext uri="{FF2B5EF4-FFF2-40B4-BE49-F238E27FC236}">
                <a16:creationId xmlns:a16="http://schemas.microsoft.com/office/drawing/2014/main" id="{A49BEC67-CB54-AF07-8B80-2E98F647B546}"/>
              </a:ext>
            </a:extLst>
          </p:cNvPr>
          <p:cNvSpPr>
            <a:spLocks noGrp="1"/>
          </p:cNvSpPr>
          <p:nvPr>
            <p:ph type="body" sz="quarter" idx="13" hasCustomPrompt="1"/>
          </p:nvPr>
        </p:nvSpPr>
        <p:spPr>
          <a:xfrm>
            <a:off x="316269" y="6093771"/>
            <a:ext cx="2702828" cy="415041"/>
          </a:xfrm>
        </p:spPr>
        <p:txBody>
          <a:bodyPr anchor="ctr" anchorCtr="0">
            <a:noAutofit/>
          </a:bodyPr>
          <a:lstStyle>
            <a:lvl1pPr marL="0" indent="0">
              <a:lnSpc>
                <a:spcPct val="100000"/>
              </a:lnSpc>
              <a:spcBef>
                <a:spcPts val="0"/>
              </a:spcBef>
              <a:spcAft>
                <a:spcPts val="0"/>
              </a:spcAft>
              <a:buNone/>
              <a:defRPr sz="1200" b="0" i="0">
                <a:solidFill>
                  <a:schemeClr val="bg1"/>
                </a:solidFill>
                <a:latin typeface="+mn-lt"/>
              </a:defRPr>
            </a:lvl1pPr>
            <a:lvl5pPr marL="1828800" indent="0">
              <a:buNone/>
              <a:defRPr sz="1400"/>
            </a:lvl5pPr>
          </a:lstStyle>
          <a:p>
            <a:pPr lvl="0"/>
            <a:r>
              <a:rPr lang="en-US" dirty="0"/>
              <a:t>“Delete me” – Title page for assets with audience Publisher only</a:t>
            </a:r>
          </a:p>
        </p:txBody>
      </p:sp>
      <p:sp>
        <p:nvSpPr>
          <p:cNvPr id="16" name="Title 1">
            <a:extLst>
              <a:ext uri="{FF2B5EF4-FFF2-40B4-BE49-F238E27FC236}">
                <a16:creationId xmlns:a16="http://schemas.microsoft.com/office/drawing/2014/main" id="{7B33E147-0F45-6916-EA8C-5D785A1F374C}"/>
              </a:ext>
            </a:extLst>
          </p:cNvPr>
          <p:cNvSpPr>
            <a:spLocks noGrp="1"/>
          </p:cNvSpPr>
          <p:nvPr>
            <p:ph type="ctrTitle" hasCustomPrompt="1"/>
          </p:nvPr>
        </p:nvSpPr>
        <p:spPr>
          <a:xfrm>
            <a:off x="303180" y="2505168"/>
            <a:ext cx="5885705" cy="1495638"/>
          </a:xfrm>
        </p:spPr>
        <p:txBody>
          <a:bodyPr anchor="b" anchorCtr="0"/>
          <a:lstStyle>
            <a:lvl1pPr marL="0" algn="l" defTabSz="914400" rtl="0" eaLnBrk="1" latinLnBrk="0" hangingPunct="1">
              <a:lnSpc>
                <a:spcPct val="90000"/>
              </a:lnSpc>
              <a:spcBef>
                <a:spcPct val="0"/>
              </a:spcBef>
              <a:buNone/>
              <a:defRPr lang="en-GB" sz="4800" kern="1200" dirty="0">
                <a:solidFill>
                  <a:schemeClr val="bg1"/>
                </a:solidFill>
                <a:latin typeface="+mn-lt"/>
                <a:ea typeface="+mn-ea"/>
                <a:cs typeface="+mn-cs"/>
              </a:defRPr>
            </a:lvl1pPr>
          </a:lstStyle>
          <a:p>
            <a:r>
              <a:rPr lang="en-US" dirty="0"/>
              <a:t>Click to edit </a:t>
            </a:r>
            <a:br>
              <a:rPr lang="en-US" dirty="0"/>
            </a:br>
            <a:r>
              <a:rPr lang="en-US" dirty="0"/>
              <a:t>Master title style</a:t>
            </a:r>
            <a:endParaRPr lang="en-GB" dirty="0"/>
          </a:p>
        </p:txBody>
      </p:sp>
      <p:sp>
        <p:nvSpPr>
          <p:cNvPr id="18" name="Subtitle 2">
            <a:extLst>
              <a:ext uri="{FF2B5EF4-FFF2-40B4-BE49-F238E27FC236}">
                <a16:creationId xmlns:a16="http://schemas.microsoft.com/office/drawing/2014/main" id="{96E94546-290E-129D-6818-8FEAA7A2D61A}"/>
              </a:ext>
            </a:extLst>
          </p:cNvPr>
          <p:cNvSpPr>
            <a:spLocks noGrp="1"/>
          </p:cNvSpPr>
          <p:nvPr>
            <p:ph type="subTitle" idx="1"/>
          </p:nvPr>
        </p:nvSpPr>
        <p:spPr>
          <a:xfrm>
            <a:off x="303180" y="4093895"/>
            <a:ext cx="5885705" cy="480131"/>
          </a:xfrm>
        </p:spPr>
        <p:txBody>
          <a:bodyPr>
            <a:spAutoFit/>
          </a:bodyPr>
          <a:lstStyle>
            <a:lvl1pPr marL="0" indent="0" algn="l" defTabSz="914400" rtl="0" eaLnBrk="1" latinLnBrk="0" hangingPunct="1">
              <a:spcBef>
                <a:spcPts val="0"/>
              </a:spcBef>
              <a:buNone/>
              <a:defRPr lang="en-GB" sz="2800" kern="1200" dirty="0">
                <a:solidFill>
                  <a:schemeClr val="bg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Tree>
    <p:extLst>
      <p:ext uri="{BB962C8B-B14F-4D97-AF65-F5344CB8AC3E}">
        <p14:creationId xmlns:p14="http://schemas.microsoft.com/office/powerpoint/2010/main" val="381365790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Agency standard testimonial layout - Whi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AB05C53-BF34-47A1-9C2B-56325D492170}"/>
              </a:ext>
            </a:extLst>
          </p:cNvPr>
          <p:cNvSpPr txBox="1">
            <a:spLocks/>
          </p:cNvSpPr>
          <p:nvPr userDrawn="1"/>
        </p:nvSpPr>
        <p:spPr>
          <a:xfrm>
            <a:off x="303321" y="320736"/>
            <a:ext cx="9421250" cy="522642"/>
          </a:xfrm>
          <a:prstGeom prst="rect">
            <a:avLst/>
          </a:prstGeom>
        </p:spPr>
        <p:txBody>
          <a:bodyPr/>
          <a:lstStyle>
            <a:lvl1pPr algn="l" defTabSz="914400" rtl="0" eaLnBrk="1" latinLnBrk="0" hangingPunct="1">
              <a:lnSpc>
                <a:spcPct val="90000"/>
              </a:lnSpc>
              <a:spcBef>
                <a:spcPct val="0"/>
              </a:spcBef>
              <a:buNone/>
              <a:defRPr sz="2800" kern="1200">
                <a:solidFill>
                  <a:srgbClr val="23282C"/>
                </a:solidFill>
                <a:latin typeface="Whitney Medium" pitchFamily="50" charset="0"/>
                <a:ea typeface="Tahoma" panose="020B0604030504040204" pitchFamily="34" charset="0"/>
                <a:cs typeface="Tahoma" panose="020B0604030504040204" pitchFamily="34" charset="0"/>
              </a:defRPr>
            </a:lvl1pPr>
          </a:lstStyle>
          <a:p>
            <a:endParaRPr lang="en-GB" dirty="0">
              <a:solidFill>
                <a:schemeClr val="bg1"/>
              </a:solidFill>
              <a:latin typeface="Inter Medium" panose="02000503000000020004" pitchFamily="2" charset="0"/>
            </a:endParaRPr>
          </a:p>
        </p:txBody>
      </p:sp>
      <p:sp>
        <p:nvSpPr>
          <p:cNvPr id="7" name="Title 1">
            <a:extLst>
              <a:ext uri="{FF2B5EF4-FFF2-40B4-BE49-F238E27FC236}">
                <a16:creationId xmlns:a16="http://schemas.microsoft.com/office/drawing/2014/main" id="{DF84133B-A863-7C68-9ADC-CC5DA447A023}"/>
              </a:ext>
            </a:extLst>
          </p:cNvPr>
          <p:cNvSpPr txBox="1">
            <a:spLocks/>
          </p:cNvSpPr>
          <p:nvPr userDrawn="1"/>
        </p:nvSpPr>
        <p:spPr>
          <a:xfrm>
            <a:off x="303321" y="320736"/>
            <a:ext cx="9421250" cy="522642"/>
          </a:xfrm>
          <a:prstGeom prst="rect">
            <a:avLst/>
          </a:prstGeom>
        </p:spPr>
        <p:txBody>
          <a:bodyPr/>
          <a:lstStyle>
            <a:lvl1pPr algn="l" defTabSz="914400" rtl="0" eaLnBrk="1" latinLnBrk="0" hangingPunct="1">
              <a:lnSpc>
                <a:spcPct val="90000"/>
              </a:lnSpc>
              <a:spcBef>
                <a:spcPct val="0"/>
              </a:spcBef>
              <a:buNone/>
              <a:defRPr sz="2800" kern="1200">
                <a:solidFill>
                  <a:srgbClr val="23282C"/>
                </a:solidFill>
                <a:latin typeface="Whitney Medium" pitchFamily="50" charset="0"/>
                <a:ea typeface="Tahoma" panose="020B0604030504040204" pitchFamily="34" charset="0"/>
                <a:cs typeface="Tahoma" panose="020B0604030504040204" pitchFamily="34" charset="0"/>
              </a:defRPr>
            </a:lvl1pPr>
          </a:lstStyle>
          <a:p>
            <a:endParaRPr lang="en-GB" dirty="0">
              <a:solidFill>
                <a:schemeClr val="tx2"/>
              </a:solidFill>
              <a:latin typeface="Inter Medium" panose="02000503000000020004" pitchFamily="2" charset="0"/>
            </a:endParaRPr>
          </a:p>
        </p:txBody>
      </p:sp>
      <p:sp>
        <p:nvSpPr>
          <p:cNvPr id="9" name="Picture Placeholder 7">
            <a:extLst>
              <a:ext uri="{FF2B5EF4-FFF2-40B4-BE49-F238E27FC236}">
                <a16:creationId xmlns:a16="http://schemas.microsoft.com/office/drawing/2014/main" id="{FBC6651C-DF93-14CC-10ED-F3E2CE73CEFB}"/>
              </a:ext>
            </a:extLst>
          </p:cNvPr>
          <p:cNvSpPr>
            <a:spLocks noGrp="1"/>
          </p:cNvSpPr>
          <p:nvPr>
            <p:ph type="pic" sz="quarter" idx="11" hasCustomPrompt="1"/>
          </p:nvPr>
        </p:nvSpPr>
        <p:spPr>
          <a:xfrm>
            <a:off x="857250" y="5197012"/>
            <a:ext cx="1922281" cy="548290"/>
          </a:xfrm>
          <a:ln>
            <a:noFill/>
          </a:ln>
        </p:spPr>
        <p:txBody>
          <a:bodyPr anchor="ctr">
            <a:normAutofit/>
          </a:bodyPr>
          <a:lstStyle>
            <a:lvl1pPr marL="0" indent="0" algn="ctr">
              <a:spcBef>
                <a:spcPts val="0"/>
              </a:spcBef>
              <a:buNone/>
              <a:defRPr sz="1000">
                <a:solidFill>
                  <a:schemeClr val="tx2"/>
                </a:solidFill>
                <a:latin typeface="Inter ExtraLight" panose="02000503000000020004" pitchFamily="2" charset="0"/>
              </a:defRPr>
            </a:lvl1pPr>
          </a:lstStyle>
          <a:p>
            <a:r>
              <a:rPr lang="en-GB" dirty="0"/>
              <a:t>Add logo here</a:t>
            </a:r>
          </a:p>
        </p:txBody>
      </p:sp>
      <p:sp>
        <p:nvSpPr>
          <p:cNvPr id="11" name="Text Placeholder 3">
            <a:extLst>
              <a:ext uri="{FF2B5EF4-FFF2-40B4-BE49-F238E27FC236}">
                <a16:creationId xmlns:a16="http://schemas.microsoft.com/office/drawing/2014/main" id="{05495631-8DB9-34E7-3A8C-A0F079399B07}"/>
              </a:ext>
            </a:extLst>
          </p:cNvPr>
          <p:cNvSpPr>
            <a:spLocks noGrp="1"/>
          </p:cNvSpPr>
          <p:nvPr>
            <p:ph type="body" sz="quarter" idx="13" hasCustomPrompt="1"/>
          </p:nvPr>
        </p:nvSpPr>
        <p:spPr>
          <a:xfrm>
            <a:off x="857250" y="1211068"/>
            <a:ext cx="5565775" cy="3343431"/>
          </a:xfrm>
        </p:spPr>
        <p:txBody>
          <a:bodyPr>
            <a:noAutofit/>
          </a:bodyPr>
          <a:lstStyle>
            <a:lvl1pPr marL="0" indent="0">
              <a:lnSpc>
                <a:spcPct val="100000"/>
              </a:lnSpc>
              <a:spcBef>
                <a:spcPts val="0"/>
              </a:spcBef>
              <a:buNone/>
              <a:defRPr sz="2000">
                <a:solidFill>
                  <a:schemeClr val="tx2"/>
                </a:solidFill>
                <a:latin typeface="+mn-lt"/>
              </a:defRPr>
            </a:lvl1pPr>
          </a:lstStyle>
          <a:p>
            <a:pPr lvl="0"/>
            <a:r>
              <a:rPr lang="en-US" dirty="0"/>
              <a:t>Brief outline of the testimonial here in a short paragraph. Ensure that font size is minimum 18pt.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Lorem ipsum dolor sit </a:t>
            </a:r>
            <a:r>
              <a:rPr lang="en-US" dirty="0" err="1"/>
              <a:t>amet</a:t>
            </a:r>
            <a:r>
              <a:rPr lang="en-US" dirty="0"/>
              <a:t>.</a:t>
            </a:r>
          </a:p>
        </p:txBody>
      </p:sp>
      <p:sp>
        <p:nvSpPr>
          <p:cNvPr id="12" name="Freeform 5">
            <a:extLst>
              <a:ext uri="{FF2B5EF4-FFF2-40B4-BE49-F238E27FC236}">
                <a16:creationId xmlns:a16="http://schemas.microsoft.com/office/drawing/2014/main" id="{07C257B0-4899-6C46-7AC3-771EF402B882}"/>
              </a:ext>
            </a:extLst>
          </p:cNvPr>
          <p:cNvSpPr>
            <a:spLocks noEditPoints="1"/>
          </p:cNvSpPr>
          <p:nvPr userDrawn="1"/>
        </p:nvSpPr>
        <p:spPr bwMode="auto">
          <a:xfrm>
            <a:off x="857741" y="529058"/>
            <a:ext cx="989439" cy="543053"/>
          </a:xfrm>
          <a:custGeom>
            <a:avLst/>
            <a:gdLst>
              <a:gd name="T0" fmla="*/ 7 w 110"/>
              <a:gd name="T1" fmla="*/ 12 h 59"/>
              <a:gd name="T2" fmla="*/ 0 w 110"/>
              <a:gd name="T3" fmla="*/ 33 h 59"/>
              <a:gd name="T4" fmla="*/ 7 w 110"/>
              <a:gd name="T5" fmla="*/ 51 h 59"/>
              <a:gd name="T6" fmla="*/ 25 w 110"/>
              <a:gd name="T7" fmla="*/ 59 h 59"/>
              <a:gd name="T8" fmla="*/ 43 w 110"/>
              <a:gd name="T9" fmla="*/ 52 h 59"/>
              <a:gd name="T10" fmla="*/ 51 w 110"/>
              <a:gd name="T11" fmla="*/ 33 h 59"/>
              <a:gd name="T12" fmla="*/ 44 w 110"/>
              <a:gd name="T13" fmla="*/ 15 h 59"/>
              <a:gd name="T14" fmla="*/ 26 w 110"/>
              <a:gd name="T15" fmla="*/ 8 h 59"/>
              <a:gd name="T16" fmla="*/ 26 w 110"/>
              <a:gd name="T17" fmla="*/ 0 h 59"/>
              <a:gd name="T18" fmla="*/ 7 w 110"/>
              <a:gd name="T19" fmla="*/ 12 h 59"/>
              <a:gd name="T20" fmla="*/ 67 w 110"/>
              <a:gd name="T21" fmla="*/ 12 h 59"/>
              <a:gd name="T22" fmla="*/ 60 w 110"/>
              <a:gd name="T23" fmla="*/ 33 h 59"/>
              <a:gd name="T24" fmla="*/ 67 w 110"/>
              <a:gd name="T25" fmla="*/ 51 h 59"/>
              <a:gd name="T26" fmla="*/ 85 w 110"/>
              <a:gd name="T27" fmla="*/ 59 h 59"/>
              <a:gd name="T28" fmla="*/ 103 w 110"/>
              <a:gd name="T29" fmla="*/ 52 h 59"/>
              <a:gd name="T30" fmla="*/ 110 w 110"/>
              <a:gd name="T31" fmla="*/ 33 h 59"/>
              <a:gd name="T32" fmla="*/ 103 w 110"/>
              <a:gd name="T33" fmla="*/ 15 h 59"/>
              <a:gd name="T34" fmla="*/ 86 w 110"/>
              <a:gd name="T35" fmla="*/ 8 h 59"/>
              <a:gd name="T36" fmla="*/ 86 w 110"/>
              <a:gd name="T37" fmla="*/ 0 h 59"/>
              <a:gd name="T38" fmla="*/ 67 w 110"/>
              <a:gd name="T39" fmla="*/ 1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59">
                <a:moveTo>
                  <a:pt x="7" y="12"/>
                </a:moveTo>
                <a:cubicBezTo>
                  <a:pt x="2" y="18"/>
                  <a:pt x="0" y="25"/>
                  <a:pt x="0" y="33"/>
                </a:cubicBezTo>
                <a:cubicBezTo>
                  <a:pt x="0" y="40"/>
                  <a:pt x="2" y="46"/>
                  <a:pt x="7" y="51"/>
                </a:cubicBezTo>
                <a:cubicBezTo>
                  <a:pt x="12" y="56"/>
                  <a:pt x="18" y="59"/>
                  <a:pt x="25" y="59"/>
                </a:cubicBezTo>
                <a:cubicBezTo>
                  <a:pt x="32" y="59"/>
                  <a:pt x="38" y="57"/>
                  <a:pt x="43" y="52"/>
                </a:cubicBezTo>
                <a:cubicBezTo>
                  <a:pt x="48" y="47"/>
                  <a:pt x="51" y="40"/>
                  <a:pt x="51" y="33"/>
                </a:cubicBezTo>
                <a:cubicBezTo>
                  <a:pt x="51" y="26"/>
                  <a:pt x="48" y="20"/>
                  <a:pt x="44" y="15"/>
                </a:cubicBezTo>
                <a:cubicBezTo>
                  <a:pt x="39" y="11"/>
                  <a:pt x="33" y="8"/>
                  <a:pt x="26" y="8"/>
                </a:cubicBezTo>
                <a:cubicBezTo>
                  <a:pt x="26" y="0"/>
                  <a:pt x="26" y="0"/>
                  <a:pt x="26" y="0"/>
                </a:cubicBezTo>
                <a:cubicBezTo>
                  <a:pt x="18" y="2"/>
                  <a:pt x="12" y="6"/>
                  <a:pt x="7" y="12"/>
                </a:cubicBezTo>
                <a:moveTo>
                  <a:pt x="67" y="12"/>
                </a:moveTo>
                <a:cubicBezTo>
                  <a:pt x="62" y="18"/>
                  <a:pt x="60" y="25"/>
                  <a:pt x="60" y="33"/>
                </a:cubicBezTo>
                <a:cubicBezTo>
                  <a:pt x="60" y="40"/>
                  <a:pt x="62" y="46"/>
                  <a:pt x="67" y="51"/>
                </a:cubicBezTo>
                <a:cubicBezTo>
                  <a:pt x="72" y="56"/>
                  <a:pt x="78" y="59"/>
                  <a:pt x="85" y="59"/>
                </a:cubicBezTo>
                <a:cubicBezTo>
                  <a:pt x="92" y="59"/>
                  <a:pt x="98" y="57"/>
                  <a:pt x="103" y="52"/>
                </a:cubicBezTo>
                <a:cubicBezTo>
                  <a:pt x="108" y="47"/>
                  <a:pt x="110" y="40"/>
                  <a:pt x="110" y="33"/>
                </a:cubicBezTo>
                <a:cubicBezTo>
                  <a:pt x="110" y="26"/>
                  <a:pt x="108" y="20"/>
                  <a:pt x="103" y="15"/>
                </a:cubicBezTo>
                <a:cubicBezTo>
                  <a:pt x="99" y="11"/>
                  <a:pt x="93" y="8"/>
                  <a:pt x="86" y="8"/>
                </a:cubicBezTo>
                <a:cubicBezTo>
                  <a:pt x="86" y="0"/>
                  <a:pt x="86" y="0"/>
                  <a:pt x="86" y="0"/>
                </a:cubicBezTo>
                <a:cubicBezTo>
                  <a:pt x="78" y="2"/>
                  <a:pt x="71" y="6"/>
                  <a:pt x="67" y="12"/>
                </a:cubicBezTo>
              </a:path>
            </a:pathLst>
          </a:custGeom>
          <a:solidFill>
            <a:schemeClr val="accent6">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chemeClr val="bg1"/>
              </a:solidFill>
              <a:effectLst/>
              <a:uLnTx/>
              <a:uFillTx/>
              <a:latin typeface="Inter ExtraLight" panose="02000503000000020004" pitchFamily="2" charset="0"/>
              <a:ea typeface="+mn-ea"/>
              <a:cs typeface="+mn-cs"/>
            </a:endParaRPr>
          </a:p>
        </p:txBody>
      </p:sp>
      <p:sp>
        <p:nvSpPr>
          <p:cNvPr id="14" name="Text Placeholder 12">
            <a:extLst>
              <a:ext uri="{FF2B5EF4-FFF2-40B4-BE49-F238E27FC236}">
                <a16:creationId xmlns:a16="http://schemas.microsoft.com/office/drawing/2014/main" id="{0821E9D1-544E-85BF-BFE2-17D04A5E7A64}"/>
              </a:ext>
            </a:extLst>
          </p:cNvPr>
          <p:cNvSpPr>
            <a:spLocks noGrp="1"/>
          </p:cNvSpPr>
          <p:nvPr>
            <p:ph type="body" sz="quarter" idx="14" hasCustomPrompt="1"/>
          </p:nvPr>
        </p:nvSpPr>
        <p:spPr>
          <a:xfrm>
            <a:off x="857250" y="4720180"/>
            <a:ext cx="5565775" cy="302950"/>
          </a:xfrm>
        </p:spPr>
        <p:txBody>
          <a:bodyPr>
            <a:noAutofit/>
          </a:bodyPr>
          <a:lstStyle>
            <a:lvl1pPr marL="0" indent="0">
              <a:lnSpc>
                <a:spcPct val="100000"/>
              </a:lnSpc>
              <a:spcBef>
                <a:spcPts val="0"/>
              </a:spcBef>
              <a:buNone/>
              <a:defRPr sz="1400">
                <a:solidFill>
                  <a:schemeClr val="accent6"/>
                </a:solidFill>
                <a:latin typeface="+mj-lt"/>
              </a:defRPr>
            </a:lvl1pPr>
          </a:lstStyle>
          <a:p>
            <a:pPr lvl="0"/>
            <a:r>
              <a:rPr lang="en-US" dirty="0"/>
              <a:t>Name of person, position and company (368 characters total)</a:t>
            </a:r>
          </a:p>
        </p:txBody>
      </p:sp>
      <p:sp>
        <p:nvSpPr>
          <p:cNvPr id="3" name="Rectangle: Rounded Corners 2">
            <a:extLst>
              <a:ext uri="{FF2B5EF4-FFF2-40B4-BE49-F238E27FC236}">
                <a16:creationId xmlns:a16="http://schemas.microsoft.com/office/drawing/2014/main" id="{B425D92A-0BD9-304B-5A1F-DE99F2CD698B}"/>
              </a:ext>
            </a:extLst>
          </p:cNvPr>
          <p:cNvSpPr/>
          <p:nvPr userDrawn="1"/>
        </p:nvSpPr>
        <p:spPr>
          <a:xfrm>
            <a:off x="7230090" y="1054754"/>
            <a:ext cx="4146180" cy="4138353"/>
          </a:xfrm>
          <a:prstGeom prst="roundRect">
            <a:avLst>
              <a:gd name="adj" fmla="val 2627"/>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8" name="Group 17">
            <a:extLst>
              <a:ext uri="{FF2B5EF4-FFF2-40B4-BE49-F238E27FC236}">
                <a16:creationId xmlns:a16="http://schemas.microsoft.com/office/drawing/2014/main" id="{5DA968AC-F3F8-42BA-C745-8C45DF9E0BEC}"/>
              </a:ext>
            </a:extLst>
          </p:cNvPr>
          <p:cNvGrpSpPr/>
          <p:nvPr userDrawn="1"/>
        </p:nvGrpSpPr>
        <p:grpSpPr>
          <a:xfrm>
            <a:off x="10807093" y="3356908"/>
            <a:ext cx="823653" cy="2532905"/>
            <a:chOff x="10807093" y="3356908"/>
            <a:chExt cx="823653" cy="2532905"/>
          </a:xfrm>
        </p:grpSpPr>
        <p:sp>
          <p:nvSpPr>
            <p:cNvPr id="10" name="Freeform: Shape 9">
              <a:extLst>
                <a:ext uri="{FF2B5EF4-FFF2-40B4-BE49-F238E27FC236}">
                  <a16:creationId xmlns:a16="http://schemas.microsoft.com/office/drawing/2014/main" id="{FA0AC8B1-310D-28E6-14C2-1E9F7B35F902}"/>
                </a:ext>
              </a:extLst>
            </p:cNvPr>
            <p:cNvSpPr/>
            <p:nvPr/>
          </p:nvSpPr>
          <p:spPr>
            <a:xfrm rot="1800000">
              <a:off x="10807093" y="3356908"/>
              <a:ext cx="533255" cy="2532905"/>
            </a:xfrm>
            <a:custGeom>
              <a:avLst/>
              <a:gdLst>
                <a:gd name="connsiteX0" fmla="*/ 266652 w 533255"/>
                <a:gd name="connsiteY0" fmla="*/ 0 h 2532905"/>
                <a:gd name="connsiteX1" fmla="*/ 533256 w 533255"/>
                <a:gd name="connsiteY1" fmla="*/ 266604 h 2532905"/>
                <a:gd name="connsiteX2" fmla="*/ 533256 w 533255"/>
                <a:gd name="connsiteY2" fmla="*/ 2266302 h 2532905"/>
                <a:gd name="connsiteX3" fmla="*/ 266652 w 533255"/>
                <a:gd name="connsiteY3" fmla="*/ 2532906 h 2532905"/>
                <a:gd name="connsiteX4" fmla="*/ 266604 w 533255"/>
                <a:gd name="connsiteY4" fmla="*/ 2532906 h 2532905"/>
                <a:gd name="connsiteX5" fmla="*/ 0 w 533255"/>
                <a:gd name="connsiteY5" fmla="*/ 2266302 h 2532905"/>
                <a:gd name="connsiteX6" fmla="*/ 0 w 533255"/>
                <a:gd name="connsiteY6" fmla="*/ 266604 h 2532905"/>
                <a:gd name="connsiteX7" fmla="*/ 266604 w 533255"/>
                <a:gd name="connsiteY7" fmla="*/ 0 h 2532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255" h="2532905">
                  <a:moveTo>
                    <a:pt x="266652" y="0"/>
                  </a:moveTo>
                  <a:cubicBezTo>
                    <a:pt x="413893" y="0"/>
                    <a:pt x="533256" y="119363"/>
                    <a:pt x="533256" y="266604"/>
                  </a:cubicBezTo>
                  <a:lnTo>
                    <a:pt x="533256" y="2266302"/>
                  </a:lnTo>
                  <a:cubicBezTo>
                    <a:pt x="533256" y="2413543"/>
                    <a:pt x="413893" y="2532906"/>
                    <a:pt x="266652" y="2532906"/>
                  </a:cubicBezTo>
                  <a:lnTo>
                    <a:pt x="266604" y="2532906"/>
                  </a:lnTo>
                  <a:cubicBezTo>
                    <a:pt x="119363" y="2532906"/>
                    <a:pt x="0" y="2413543"/>
                    <a:pt x="0" y="2266302"/>
                  </a:cubicBezTo>
                  <a:lnTo>
                    <a:pt x="0" y="266604"/>
                  </a:lnTo>
                  <a:cubicBezTo>
                    <a:pt x="0" y="119363"/>
                    <a:pt x="119363" y="0"/>
                    <a:pt x="266604" y="0"/>
                  </a:cubicBezTo>
                  <a:close/>
                </a:path>
              </a:pathLst>
            </a:custGeom>
            <a:solidFill>
              <a:schemeClr val="accent6"/>
            </a:solidFill>
            <a:ln w="0" cap="flat">
              <a:noFill/>
              <a:prstDash val="solid"/>
              <a:miter/>
            </a:ln>
          </p:spPr>
          <p:txBody>
            <a:bodyPr rtlCol="0" anchor="ctr"/>
            <a:lstStyle/>
            <a:p>
              <a:endParaRPr lang="en-GB" dirty="0"/>
            </a:p>
          </p:txBody>
        </p:sp>
        <p:sp>
          <p:nvSpPr>
            <p:cNvPr id="16" name="Freeform: Shape 15">
              <a:extLst>
                <a:ext uri="{FF2B5EF4-FFF2-40B4-BE49-F238E27FC236}">
                  <a16:creationId xmlns:a16="http://schemas.microsoft.com/office/drawing/2014/main" id="{E9C9C601-3143-3DA4-017F-ADC0D16DA2F7}"/>
                </a:ext>
              </a:extLst>
            </p:cNvPr>
            <p:cNvSpPr/>
            <p:nvPr/>
          </p:nvSpPr>
          <p:spPr>
            <a:xfrm rot="1800000">
              <a:off x="11478388" y="3714282"/>
              <a:ext cx="152358" cy="152358"/>
            </a:xfrm>
            <a:custGeom>
              <a:avLst/>
              <a:gdLst>
                <a:gd name="connsiteX0" fmla="*/ 152359 w 152358"/>
                <a:gd name="connsiteY0" fmla="*/ 76179 h 152358"/>
                <a:gd name="connsiteX1" fmla="*/ 76179 w 152358"/>
                <a:gd name="connsiteY1" fmla="*/ 152359 h 152358"/>
                <a:gd name="connsiteX2" fmla="*/ 0 w 152358"/>
                <a:gd name="connsiteY2" fmla="*/ 76179 h 152358"/>
                <a:gd name="connsiteX3" fmla="*/ 76179 w 152358"/>
                <a:gd name="connsiteY3" fmla="*/ 0 h 152358"/>
                <a:gd name="connsiteX4" fmla="*/ 152359 w 152358"/>
                <a:gd name="connsiteY4" fmla="*/ 76179 h 152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358" h="152358">
                  <a:moveTo>
                    <a:pt x="152359" y="76179"/>
                  </a:moveTo>
                  <a:cubicBezTo>
                    <a:pt x="152359" y="118252"/>
                    <a:pt x="118252" y="152359"/>
                    <a:pt x="76179" y="152359"/>
                  </a:cubicBezTo>
                  <a:cubicBezTo>
                    <a:pt x="34107" y="152359"/>
                    <a:pt x="0" y="118252"/>
                    <a:pt x="0" y="76179"/>
                  </a:cubicBezTo>
                  <a:cubicBezTo>
                    <a:pt x="0" y="34107"/>
                    <a:pt x="34107" y="0"/>
                    <a:pt x="76179" y="0"/>
                  </a:cubicBezTo>
                  <a:cubicBezTo>
                    <a:pt x="118252" y="0"/>
                    <a:pt x="152359" y="34107"/>
                    <a:pt x="152359" y="76179"/>
                  </a:cubicBezTo>
                  <a:close/>
                </a:path>
              </a:pathLst>
            </a:custGeom>
            <a:solidFill>
              <a:srgbClr val="FFFFFF"/>
            </a:solidFill>
            <a:ln w="0" cap="flat">
              <a:noFill/>
              <a:prstDash val="solid"/>
              <a:miter/>
            </a:ln>
          </p:spPr>
          <p:txBody>
            <a:bodyPr rtlCol="0" anchor="ctr"/>
            <a:lstStyle/>
            <a:p>
              <a:endParaRPr lang="en-GB"/>
            </a:p>
          </p:txBody>
        </p:sp>
      </p:grpSp>
      <p:grpSp>
        <p:nvGrpSpPr>
          <p:cNvPr id="19" name="Group 18">
            <a:extLst>
              <a:ext uri="{FF2B5EF4-FFF2-40B4-BE49-F238E27FC236}">
                <a16:creationId xmlns:a16="http://schemas.microsoft.com/office/drawing/2014/main" id="{7193D37D-9B7B-D99D-45E0-156098CC3FB7}"/>
              </a:ext>
            </a:extLst>
          </p:cNvPr>
          <p:cNvGrpSpPr/>
          <p:nvPr userDrawn="1"/>
        </p:nvGrpSpPr>
        <p:grpSpPr>
          <a:xfrm>
            <a:off x="7311945" y="320736"/>
            <a:ext cx="649683" cy="1840019"/>
            <a:chOff x="6955918" y="2863488"/>
            <a:chExt cx="649683" cy="1840019"/>
          </a:xfrm>
        </p:grpSpPr>
        <p:sp>
          <p:nvSpPr>
            <p:cNvPr id="20" name="Freeform: Shape 19">
              <a:extLst>
                <a:ext uri="{FF2B5EF4-FFF2-40B4-BE49-F238E27FC236}">
                  <a16:creationId xmlns:a16="http://schemas.microsoft.com/office/drawing/2014/main" id="{CD9DF7E7-2AB7-1B75-B7CD-DE7C28F3B2DC}"/>
                </a:ext>
              </a:extLst>
            </p:cNvPr>
            <p:cNvSpPr/>
            <p:nvPr/>
          </p:nvSpPr>
          <p:spPr>
            <a:xfrm rot="1800000">
              <a:off x="6955918" y="2863488"/>
              <a:ext cx="531157" cy="1840019"/>
            </a:xfrm>
            <a:custGeom>
              <a:avLst/>
              <a:gdLst>
                <a:gd name="connsiteX0" fmla="*/ 265603 w 531157"/>
                <a:gd name="connsiteY0" fmla="*/ 0 h 1840019"/>
                <a:gd name="connsiteX1" fmla="*/ 531157 w 531157"/>
                <a:gd name="connsiteY1" fmla="*/ 265555 h 1840019"/>
                <a:gd name="connsiteX2" fmla="*/ 531157 w 531157"/>
                <a:gd name="connsiteY2" fmla="*/ 1574465 h 1840019"/>
                <a:gd name="connsiteX3" fmla="*/ 265603 w 531157"/>
                <a:gd name="connsiteY3" fmla="*/ 1840020 h 1840019"/>
                <a:gd name="connsiteX4" fmla="*/ 265555 w 531157"/>
                <a:gd name="connsiteY4" fmla="*/ 1840020 h 1840019"/>
                <a:gd name="connsiteX5" fmla="*/ 0 w 531157"/>
                <a:gd name="connsiteY5" fmla="*/ 1574465 h 1840019"/>
                <a:gd name="connsiteX6" fmla="*/ 0 w 531157"/>
                <a:gd name="connsiteY6" fmla="*/ 265554 h 1840019"/>
                <a:gd name="connsiteX7" fmla="*/ 265555 w 531157"/>
                <a:gd name="connsiteY7" fmla="*/ 0 h 184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157" h="1840019">
                  <a:moveTo>
                    <a:pt x="265603" y="0"/>
                  </a:moveTo>
                  <a:cubicBezTo>
                    <a:pt x="412264" y="0"/>
                    <a:pt x="531157" y="118893"/>
                    <a:pt x="531157" y="265555"/>
                  </a:cubicBezTo>
                  <a:lnTo>
                    <a:pt x="531157" y="1574465"/>
                  </a:lnTo>
                  <a:cubicBezTo>
                    <a:pt x="531157" y="1721127"/>
                    <a:pt x="412264" y="1840020"/>
                    <a:pt x="265603" y="1840020"/>
                  </a:cubicBezTo>
                  <a:lnTo>
                    <a:pt x="265555" y="1840020"/>
                  </a:lnTo>
                  <a:cubicBezTo>
                    <a:pt x="118893" y="1840020"/>
                    <a:pt x="0" y="1721127"/>
                    <a:pt x="0" y="1574465"/>
                  </a:cubicBezTo>
                  <a:lnTo>
                    <a:pt x="0" y="265554"/>
                  </a:lnTo>
                  <a:cubicBezTo>
                    <a:pt x="0" y="118893"/>
                    <a:pt x="118893" y="0"/>
                    <a:pt x="265555" y="0"/>
                  </a:cubicBezTo>
                  <a:close/>
                </a:path>
              </a:pathLst>
            </a:custGeom>
            <a:solidFill>
              <a:srgbClr val="2C1C1C">
                <a:alpha val="10000"/>
              </a:srgbClr>
            </a:solidFill>
            <a:ln w="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54924254-32E6-86ED-5E46-2F60A034586E}"/>
                </a:ext>
              </a:extLst>
            </p:cNvPr>
            <p:cNvSpPr/>
            <p:nvPr/>
          </p:nvSpPr>
          <p:spPr>
            <a:xfrm rot="1800000">
              <a:off x="7453842" y="3173708"/>
              <a:ext cx="151759" cy="151759"/>
            </a:xfrm>
            <a:custGeom>
              <a:avLst/>
              <a:gdLst>
                <a:gd name="connsiteX0" fmla="*/ 151759 w 151759"/>
                <a:gd name="connsiteY0" fmla="*/ 75880 h 151759"/>
                <a:gd name="connsiteX1" fmla="*/ 75880 w 151759"/>
                <a:gd name="connsiteY1" fmla="*/ 151759 h 151759"/>
                <a:gd name="connsiteX2" fmla="*/ 0 w 151759"/>
                <a:gd name="connsiteY2" fmla="*/ 75880 h 151759"/>
                <a:gd name="connsiteX3" fmla="*/ 75880 w 151759"/>
                <a:gd name="connsiteY3" fmla="*/ 0 h 151759"/>
                <a:gd name="connsiteX4" fmla="*/ 151759 w 151759"/>
                <a:gd name="connsiteY4" fmla="*/ 75880 h 15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9" h="151759">
                  <a:moveTo>
                    <a:pt x="151759" y="75880"/>
                  </a:moveTo>
                  <a:cubicBezTo>
                    <a:pt x="151759" y="117787"/>
                    <a:pt x="117787" y="151759"/>
                    <a:pt x="75880" y="151759"/>
                  </a:cubicBezTo>
                  <a:cubicBezTo>
                    <a:pt x="33972" y="151759"/>
                    <a:pt x="0" y="117787"/>
                    <a:pt x="0" y="75880"/>
                  </a:cubicBezTo>
                  <a:cubicBezTo>
                    <a:pt x="0" y="33972"/>
                    <a:pt x="33972" y="0"/>
                    <a:pt x="75880" y="0"/>
                  </a:cubicBezTo>
                  <a:cubicBezTo>
                    <a:pt x="117787" y="0"/>
                    <a:pt x="151759" y="33972"/>
                    <a:pt x="151759" y="75880"/>
                  </a:cubicBezTo>
                  <a:close/>
                </a:path>
              </a:pathLst>
            </a:custGeom>
            <a:solidFill>
              <a:schemeClr val="bg1"/>
            </a:solidFill>
            <a:ln w="0" cap="flat">
              <a:noFill/>
              <a:prstDash val="solid"/>
              <a:miter/>
            </a:ln>
          </p:spPr>
          <p:txBody>
            <a:bodyPr rtlCol="0" anchor="ctr"/>
            <a:lstStyle/>
            <a:p>
              <a:endParaRPr lang="en-GB"/>
            </a:p>
          </p:txBody>
        </p:sp>
      </p:grpSp>
    </p:spTree>
    <p:extLst>
      <p:ext uri="{BB962C8B-B14F-4D97-AF65-F5344CB8AC3E}">
        <p14:creationId xmlns:p14="http://schemas.microsoft.com/office/powerpoint/2010/main" val="13656878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amp;C standard testimonial layout - Whi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AB05C53-BF34-47A1-9C2B-56325D492170}"/>
              </a:ext>
            </a:extLst>
          </p:cNvPr>
          <p:cNvSpPr txBox="1">
            <a:spLocks/>
          </p:cNvSpPr>
          <p:nvPr userDrawn="1"/>
        </p:nvSpPr>
        <p:spPr>
          <a:xfrm>
            <a:off x="303321" y="320736"/>
            <a:ext cx="9421250" cy="522642"/>
          </a:xfrm>
          <a:prstGeom prst="rect">
            <a:avLst/>
          </a:prstGeom>
        </p:spPr>
        <p:txBody>
          <a:bodyPr/>
          <a:lstStyle>
            <a:lvl1pPr algn="l" defTabSz="914400" rtl="0" eaLnBrk="1" latinLnBrk="0" hangingPunct="1">
              <a:lnSpc>
                <a:spcPct val="90000"/>
              </a:lnSpc>
              <a:spcBef>
                <a:spcPct val="0"/>
              </a:spcBef>
              <a:buNone/>
              <a:defRPr sz="2800" kern="1200">
                <a:solidFill>
                  <a:srgbClr val="23282C"/>
                </a:solidFill>
                <a:latin typeface="Whitney Medium" pitchFamily="50" charset="0"/>
                <a:ea typeface="Tahoma" panose="020B0604030504040204" pitchFamily="34" charset="0"/>
                <a:cs typeface="Tahoma" panose="020B0604030504040204" pitchFamily="34" charset="0"/>
              </a:defRPr>
            </a:lvl1pPr>
          </a:lstStyle>
          <a:p>
            <a:endParaRPr lang="en-GB" dirty="0">
              <a:solidFill>
                <a:schemeClr val="bg1"/>
              </a:solidFill>
              <a:latin typeface="Inter Medium" panose="02000503000000020004" pitchFamily="2" charset="0"/>
            </a:endParaRPr>
          </a:p>
        </p:txBody>
      </p:sp>
      <p:sp>
        <p:nvSpPr>
          <p:cNvPr id="7" name="Title 1">
            <a:extLst>
              <a:ext uri="{FF2B5EF4-FFF2-40B4-BE49-F238E27FC236}">
                <a16:creationId xmlns:a16="http://schemas.microsoft.com/office/drawing/2014/main" id="{DF84133B-A863-7C68-9ADC-CC5DA447A023}"/>
              </a:ext>
            </a:extLst>
          </p:cNvPr>
          <p:cNvSpPr txBox="1">
            <a:spLocks/>
          </p:cNvSpPr>
          <p:nvPr userDrawn="1"/>
        </p:nvSpPr>
        <p:spPr>
          <a:xfrm>
            <a:off x="303321" y="320736"/>
            <a:ext cx="9421250" cy="522642"/>
          </a:xfrm>
          <a:prstGeom prst="rect">
            <a:avLst/>
          </a:prstGeom>
        </p:spPr>
        <p:txBody>
          <a:bodyPr/>
          <a:lstStyle>
            <a:lvl1pPr algn="l" defTabSz="914400" rtl="0" eaLnBrk="1" latinLnBrk="0" hangingPunct="1">
              <a:lnSpc>
                <a:spcPct val="90000"/>
              </a:lnSpc>
              <a:spcBef>
                <a:spcPct val="0"/>
              </a:spcBef>
              <a:buNone/>
              <a:defRPr sz="2800" kern="1200">
                <a:solidFill>
                  <a:srgbClr val="23282C"/>
                </a:solidFill>
                <a:latin typeface="Whitney Medium" pitchFamily="50" charset="0"/>
                <a:ea typeface="Tahoma" panose="020B0604030504040204" pitchFamily="34" charset="0"/>
                <a:cs typeface="Tahoma" panose="020B0604030504040204" pitchFamily="34" charset="0"/>
              </a:defRPr>
            </a:lvl1pPr>
          </a:lstStyle>
          <a:p>
            <a:endParaRPr lang="en-GB" dirty="0">
              <a:solidFill>
                <a:schemeClr val="tx2"/>
              </a:solidFill>
              <a:latin typeface="Inter Medium" panose="02000503000000020004" pitchFamily="2" charset="0"/>
            </a:endParaRPr>
          </a:p>
        </p:txBody>
      </p:sp>
      <p:sp>
        <p:nvSpPr>
          <p:cNvPr id="9" name="Picture Placeholder 7">
            <a:extLst>
              <a:ext uri="{FF2B5EF4-FFF2-40B4-BE49-F238E27FC236}">
                <a16:creationId xmlns:a16="http://schemas.microsoft.com/office/drawing/2014/main" id="{FBC6651C-DF93-14CC-10ED-F3E2CE73CEFB}"/>
              </a:ext>
            </a:extLst>
          </p:cNvPr>
          <p:cNvSpPr>
            <a:spLocks noGrp="1"/>
          </p:cNvSpPr>
          <p:nvPr>
            <p:ph type="pic" sz="quarter" idx="11" hasCustomPrompt="1"/>
          </p:nvPr>
        </p:nvSpPr>
        <p:spPr>
          <a:xfrm>
            <a:off x="857250" y="5197012"/>
            <a:ext cx="1922281" cy="548290"/>
          </a:xfrm>
          <a:ln>
            <a:noFill/>
          </a:ln>
        </p:spPr>
        <p:txBody>
          <a:bodyPr anchor="ctr">
            <a:normAutofit/>
          </a:bodyPr>
          <a:lstStyle>
            <a:lvl1pPr marL="0" indent="0" algn="ctr">
              <a:spcBef>
                <a:spcPts val="0"/>
              </a:spcBef>
              <a:buNone/>
              <a:defRPr sz="1000">
                <a:solidFill>
                  <a:schemeClr val="tx2"/>
                </a:solidFill>
                <a:latin typeface="Inter ExtraLight" panose="02000503000000020004" pitchFamily="2" charset="0"/>
              </a:defRPr>
            </a:lvl1pPr>
          </a:lstStyle>
          <a:p>
            <a:r>
              <a:rPr lang="en-GB" dirty="0"/>
              <a:t>Add logo here</a:t>
            </a:r>
          </a:p>
        </p:txBody>
      </p:sp>
      <p:sp>
        <p:nvSpPr>
          <p:cNvPr id="11" name="Text Placeholder 3">
            <a:extLst>
              <a:ext uri="{FF2B5EF4-FFF2-40B4-BE49-F238E27FC236}">
                <a16:creationId xmlns:a16="http://schemas.microsoft.com/office/drawing/2014/main" id="{05495631-8DB9-34E7-3A8C-A0F079399B07}"/>
              </a:ext>
            </a:extLst>
          </p:cNvPr>
          <p:cNvSpPr>
            <a:spLocks noGrp="1"/>
          </p:cNvSpPr>
          <p:nvPr>
            <p:ph type="body" sz="quarter" idx="13" hasCustomPrompt="1"/>
          </p:nvPr>
        </p:nvSpPr>
        <p:spPr>
          <a:xfrm>
            <a:off x="857250" y="1211068"/>
            <a:ext cx="5565775" cy="3343431"/>
          </a:xfrm>
        </p:spPr>
        <p:txBody>
          <a:bodyPr>
            <a:noAutofit/>
          </a:bodyPr>
          <a:lstStyle>
            <a:lvl1pPr marL="0" indent="0">
              <a:lnSpc>
                <a:spcPct val="100000"/>
              </a:lnSpc>
              <a:spcBef>
                <a:spcPts val="0"/>
              </a:spcBef>
              <a:buNone/>
              <a:defRPr sz="2000">
                <a:solidFill>
                  <a:schemeClr val="tx2"/>
                </a:solidFill>
                <a:latin typeface="+mn-lt"/>
              </a:defRPr>
            </a:lvl1pPr>
          </a:lstStyle>
          <a:p>
            <a:pPr lvl="0"/>
            <a:r>
              <a:rPr lang="en-US" dirty="0"/>
              <a:t>Brief outline of the testimonial here in a short paragraph. Ensure that font size is minimum 18pt.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Lorem ipsum dolor sit </a:t>
            </a:r>
            <a:r>
              <a:rPr lang="en-US" dirty="0" err="1"/>
              <a:t>amet</a:t>
            </a:r>
            <a:r>
              <a:rPr lang="en-US" dirty="0"/>
              <a:t>.</a:t>
            </a:r>
          </a:p>
        </p:txBody>
      </p:sp>
      <p:sp>
        <p:nvSpPr>
          <p:cNvPr id="12" name="Freeform 5">
            <a:extLst>
              <a:ext uri="{FF2B5EF4-FFF2-40B4-BE49-F238E27FC236}">
                <a16:creationId xmlns:a16="http://schemas.microsoft.com/office/drawing/2014/main" id="{07C257B0-4899-6C46-7AC3-771EF402B882}"/>
              </a:ext>
            </a:extLst>
          </p:cNvPr>
          <p:cNvSpPr>
            <a:spLocks noEditPoints="1"/>
          </p:cNvSpPr>
          <p:nvPr userDrawn="1"/>
        </p:nvSpPr>
        <p:spPr bwMode="auto">
          <a:xfrm>
            <a:off x="857741" y="529058"/>
            <a:ext cx="989439" cy="543053"/>
          </a:xfrm>
          <a:custGeom>
            <a:avLst/>
            <a:gdLst>
              <a:gd name="T0" fmla="*/ 7 w 110"/>
              <a:gd name="T1" fmla="*/ 12 h 59"/>
              <a:gd name="T2" fmla="*/ 0 w 110"/>
              <a:gd name="T3" fmla="*/ 33 h 59"/>
              <a:gd name="T4" fmla="*/ 7 w 110"/>
              <a:gd name="T5" fmla="*/ 51 h 59"/>
              <a:gd name="T6" fmla="*/ 25 w 110"/>
              <a:gd name="T7" fmla="*/ 59 h 59"/>
              <a:gd name="T8" fmla="*/ 43 w 110"/>
              <a:gd name="T9" fmla="*/ 52 h 59"/>
              <a:gd name="T10" fmla="*/ 51 w 110"/>
              <a:gd name="T11" fmla="*/ 33 h 59"/>
              <a:gd name="T12" fmla="*/ 44 w 110"/>
              <a:gd name="T13" fmla="*/ 15 h 59"/>
              <a:gd name="T14" fmla="*/ 26 w 110"/>
              <a:gd name="T15" fmla="*/ 8 h 59"/>
              <a:gd name="T16" fmla="*/ 26 w 110"/>
              <a:gd name="T17" fmla="*/ 0 h 59"/>
              <a:gd name="T18" fmla="*/ 7 w 110"/>
              <a:gd name="T19" fmla="*/ 12 h 59"/>
              <a:gd name="T20" fmla="*/ 67 w 110"/>
              <a:gd name="T21" fmla="*/ 12 h 59"/>
              <a:gd name="T22" fmla="*/ 60 w 110"/>
              <a:gd name="T23" fmla="*/ 33 h 59"/>
              <a:gd name="T24" fmla="*/ 67 w 110"/>
              <a:gd name="T25" fmla="*/ 51 h 59"/>
              <a:gd name="T26" fmla="*/ 85 w 110"/>
              <a:gd name="T27" fmla="*/ 59 h 59"/>
              <a:gd name="T28" fmla="*/ 103 w 110"/>
              <a:gd name="T29" fmla="*/ 52 h 59"/>
              <a:gd name="T30" fmla="*/ 110 w 110"/>
              <a:gd name="T31" fmla="*/ 33 h 59"/>
              <a:gd name="T32" fmla="*/ 103 w 110"/>
              <a:gd name="T33" fmla="*/ 15 h 59"/>
              <a:gd name="T34" fmla="*/ 86 w 110"/>
              <a:gd name="T35" fmla="*/ 8 h 59"/>
              <a:gd name="T36" fmla="*/ 86 w 110"/>
              <a:gd name="T37" fmla="*/ 0 h 59"/>
              <a:gd name="T38" fmla="*/ 67 w 110"/>
              <a:gd name="T39" fmla="*/ 1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59">
                <a:moveTo>
                  <a:pt x="7" y="12"/>
                </a:moveTo>
                <a:cubicBezTo>
                  <a:pt x="2" y="18"/>
                  <a:pt x="0" y="25"/>
                  <a:pt x="0" y="33"/>
                </a:cubicBezTo>
                <a:cubicBezTo>
                  <a:pt x="0" y="40"/>
                  <a:pt x="2" y="46"/>
                  <a:pt x="7" y="51"/>
                </a:cubicBezTo>
                <a:cubicBezTo>
                  <a:pt x="12" y="56"/>
                  <a:pt x="18" y="59"/>
                  <a:pt x="25" y="59"/>
                </a:cubicBezTo>
                <a:cubicBezTo>
                  <a:pt x="32" y="59"/>
                  <a:pt x="38" y="57"/>
                  <a:pt x="43" y="52"/>
                </a:cubicBezTo>
                <a:cubicBezTo>
                  <a:pt x="48" y="47"/>
                  <a:pt x="51" y="40"/>
                  <a:pt x="51" y="33"/>
                </a:cubicBezTo>
                <a:cubicBezTo>
                  <a:pt x="51" y="26"/>
                  <a:pt x="48" y="20"/>
                  <a:pt x="44" y="15"/>
                </a:cubicBezTo>
                <a:cubicBezTo>
                  <a:pt x="39" y="11"/>
                  <a:pt x="33" y="8"/>
                  <a:pt x="26" y="8"/>
                </a:cubicBezTo>
                <a:cubicBezTo>
                  <a:pt x="26" y="0"/>
                  <a:pt x="26" y="0"/>
                  <a:pt x="26" y="0"/>
                </a:cubicBezTo>
                <a:cubicBezTo>
                  <a:pt x="18" y="2"/>
                  <a:pt x="12" y="6"/>
                  <a:pt x="7" y="12"/>
                </a:cubicBezTo>
                <a:moveTo>
                  <a:pt x="67" y="12"/>
                </a:moveTo>
                <a:cubicBezTo>
                  <a:pt x="62" y="18"/>
                  <a:pt x="60" y="25"/>
                  <a:pt x="60" y="33"/>
                </a:cubicBezTo>
                <a:cubicBezTo>
                  <a:pt x="60" y="40"/>
                  <a:pt x="62" y="46"/>
                  <a:pt x="67" y="51"/>
                </a:cubicBezTo>
                <a:cubicBezTo>
                  <a:pt x="72" y="56"/>
                  <a:pt x="78" y="59"/>
                  <a:pt x="85" y="59"/>
                </a:cubicBezTo>
                <a:cubicBezTo>
                  <a:pt x="92" y="59"/>
                  <a:pt x="98" y="57"/>
                  <a:pt x="103" y="52"/>
                </a:cubicBezTo>
                <a:cubicBezTo>
                  <a:pt x="108" y="47"/>
                  <a:pt x="110" y="40"/>
                  <a:pt x="110" y="33"/>
                </a:cubicBezTo>
                <a:cubicBezTo>
                  <a:pt x="110" y="26"/>
                  <a:pt x="108" y="20"/>
                  <a:pt x="103" y="15"/>
                </a:cubicBezTo>
                <a:cubicBezTo>
                  <a:pt x="99" y="11"/>
                  <a:pt x="93" y="8"/>
                  <a:pt x="86" y="8"/>
                </a:cubicBezTo>
                <a:cubicBezTo>
                  <a:pt x="86" y="0"/>
                  <a:pt x="86" y="0"/>
                  <a:pt x="86" y="0"/>
                </a:cubicBezTo>
                <a:cubicBezTo>
                  <a:pt x="78" y="2"/>
                  <a:pt x="71" y="6"/>
                  <a:pt x="67" y="12"/>
                </a:cubicBezTo>
              </a:path>
            </a:pathLst>
          </a:custGeom>
          <a:solidFill>
            <a:schemeClr val="accent3">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chemeClr val="bg1"/>
              </a:solidFill>
              <a:effectLst/>
              <a:uLnTx/>
              <a:uFillTx/>
              <a:latin typeface="Inter ExtraLight" panose="02000503000000020004" pitchFamily="2" charset="0"/>
              <a:ea typeface="+mn-ea"/>
              <a:cs typeface="+mn-cs"/>
            </a:endParaRPr>
          </a:p>
        </p:txBody>
      </p:sp>
      <p:grpSp>
        <p:nvGrpSpPr>
          <p:cNvPr id="19" name="Group 18">
            <a:extLst>
              <a:ext uri="{FF2B5EF4-FFF2-40B4-BE49-F238E27FC236}">
                <a16:creationId xmlns:a16="http://schemas.microsoft.com/office/drawing/2014/main" id="{7193D37D-9B7B-D99D-45E0-156098CC3FB7}"/>
              </a:ext>
            </a:extLst>
          </p:cNvPr>
          <p:cNvGrpSpPr/>
          <p:nvPr userDrawn="1"/>
        </p:nvGrpSpPr>
        <p:grpSpPr>
          <a:xfrm>
            <a:off x="7311945" y="320736"/>
            <a:ext cx="649683" cy="1840019"/>
            <a:chOff x="6955918" y="2863488"/>
            <a:chExt cx="649683" cy="1840019"/>
          </a:xfrm>
        </p:grpSpPr>
        <p:sp>
          <p:nvSpPr>
            <p:cNvPr id="20" name="Freeform: Shape 19">
              <a:extLst>
                <a:ext uri="{FF2B5EF4-FFF2-40B4-BE49-F238E27FC236}">
                  <a16:creationId xmlns:a16="http://schemas.microsoft.com/office/drawing/2014/main" id="{CD9DF7E7-2AB7-1B75-B7CD-DE7C28F3B2DC}"/>
                </a:ext>
              </a:extLst>
            </p:cNvPr>
            <p:cNvSpPr/>
            <p:nvPr/>
          </p:nvSpPr>
          <p:spPr>
            <a:xfrm rot="1800000">
              <a:off x="6955918" y="2863488"/>
              <a:ext cx="531157" cy="1840019"/>
            </a:xfrm>
            <a:custGeom>
              <a:avLst/>
              <a:gdLst>
                <a:gd name="connsiteX0" fmla="*/ 265603 w 531157"/>
                <a:gd name="connsiteY0" fmla="*/ 0 h 1840019"/>
                <a:gd name="connsiteX1" fmla="*/ 531157 w 531157"/>
                <a:gd name="connsiteY1" fmla="*/ 265555 h 1840019"/>
                <a:gd name="connsiteX2" fmla="*/ 531157 w 531157"/>
                <a:gd name="connsiteY2" fmla="*/ 1574465 h 1840019"/>
                <a:gd name="connsiteX3" fmla="*/ 265603 w 531157"/>
                <a:gd name="connsiteY3" fmla="*/ 1840020 h 1840019"/>
                <a:gd name="connsiteX4" fmla="*/ 265555 w 531157"/>
                <a:gd name="connsiteY4" fmla="*/ 1840020 h 1840019"/>
                <a:gd name="connsiteX5" fmla="*/ 0 w 531157"/>
                <a:gd name="connsiteY5" fmla="*/ 1574465 h 1840019"/>
                <a:gd name="connsiteX6" fmla="*/ 0 w 531157"/>
                <a:gd name="connsiteY6" fmla="*/ 265554 h 1840019"/>
                <a:gd name="connsiteX7" fmla="*/ 265555 w 531157"/>
                <a:gd name="connsiteY7" fmla="*/ 0 h 184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157" h="1840019">
                  <a:moveTo>
                    <a:pt x="265603" y="0"/>
                  </a:moveTo>
                  <a:cubicBezTo>
                    <a:pt x="412264" y="0"/>
                    <a:pt x="531157" y="118893"/>
                    <a:pt x="531157" y="265555"/>
                  </a:cubicBezTo>
                  <a:lnTo>
                    <a:pt x="531157" y="1574465"/>
                  </a:lnTo>
                  <a:cubicBezTo>
                    <a:pt x="531157" y="1721127"/>
                    <a:pt x="412264" y="1840020"/>
                    <a:pt x="265603" y="1840020"/>
                  </a:cubicBezTo>
                  <a:lnTo>
                    <a:pt x="265555" y="1840020"/>
                  </a:lnTo>
                  <a:cubicBezTo>
                    <a:pt x="118893" y="1840020"/>
                    <a:pt x="0" y="1721127"/>
                    <a:pt x="0" y="1574465"/>
                  </a:cubicBezTo>
                  <a:lnTo>
                    <a:pt x="0" y="265554"/>
                  </a:lnTo>
                  <a:cubicBezTo>
                    <a:pt x="0" y="118893"/>
                    <a:pt x="118893" y="0"/>
                    <a:pt x="265555" y="0"/>
                  </a:cubicBezTo>
                  <a:close/>
                </a:path>
              </a:pathLst>
            </a:custGeom>
            <a:solidFill>
              <a:srgbClr val="2C1C1C">
                <a:alpha val="10000"/>
              </a:srgbClr>
            </a:solidFill>
            <a:ln w="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54924254-32E6-86ED-5E46-2F60A034586E}"/>
                </a:ext>
              </a:extLst>
            </p:cNvPr>
            <p:cNvSpPr/>
            <p:nvPr/>
          </p:nvSpPr>
          <p:spPr>
            <a:xfrm rot="1800000">
              <a:off x="7453842" y="3173708"/>
              <a:ext cx="151759" cy="151759"/>
            </a:xfrm>
            <a:custGeom>
              <a:avLst/>
              <a:gdLst>
                <a:gd name="connsiteX0" fmla="*/ 151759 w 151759"/>
                <a:gd name="connsiteY0" fmla="*/ 75880 h 151759"/>
                <a:gd name="connsiteX1" fmla="*/ 75880 w 151759"/>
                <a:gd name="connsiteY1" fmla="*/ 151759 h 151759"/>
                <a:gd name="connsiteX2" fmla="*/ 0 w 151759"/>
                <a:gd name="connsiteY2" fmla="*/ 75880 h 151759"/>
                <a:gd name="connsiteX3" fmla="*/ 75880 w 151759"/>
                <a:gd name="connsiteY3" fmla="*/ 0 h 151759"/>
                <a:gd name="connsiteX4" fmla="*/ 151759 w 151759"/>
                <a:gd name="connsiteY4" fmla="*/ 75880 h 15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9" h="151759">
                  <a:moveTo>
                    <a:pt x="151759" y="75880"/>
                  </a:moveTo>
                  <a:cubicBezTo>
                    <a:pt x="151759" y="117787"/>
                    <a:pt x="117787" y="151759"/>
                    <a:pt x="75880" y="151759"/>
                  </a:cubicBezTo>
                  <a:cubicBezTo>
                    <a:pt x="33972" y="151759"/>
                    <a:pt x="0" y="117787"/>
                    <a:pt x="0" y="75880"/>
                  </a:cubicBezTo>
                  <a:cubicBezTo>
                    <a:pt x="0" y="33972"/>
                    <a:pt x="33972" y="0"/>
                    <a:pt x="75880" y="0"/>
                  </a:cubicBezTo>
                  <a:cubicBezTo>
                    <a:pt x="117787" y="0"/>
                    <a:pt x="151759" y="33972"/>
                    <a:pt x="151759" y="75880"/>
                  </a:cubicBezTo>
                  <a:close/>
                </a:path>
              </a:pathLst>
            </a:custGeom>
            <a:solidFill>
              <a:schemeClr val="bg1"/>
            </a:solidFill>
            <a:ln w="0" cap="flat">
              <a:noFill/>
              <a:prstDash val="solid"/>
              <a:miter/>
            </a:ln>
          </p:spPr>
          <p:txBody>
            <a:bodyPr rtlCol="0" anchor="ctr"/>
            <a:lstStyle/>
            <a:p>
              <a:endParaRPr lang="en-GB"/>
            </a:p>
          </p:txBody>
        </p:sp>
      </p:grpSp>
      <p:sp>
        <p:nvSpPr>
          <p:cNvPr id="5" name="Rectangle: Rounded Corners 4">
            <a:extLst>
              <a:ext uri="{FF2B5EF4-FFF2-40B4-BE49-F238E27FC236}">
                <a16:creationId xmlns:a16="http://schemas.microsoft.com/office/drawing/2014/main" id="{F525ACEB-50CC-D531-B53E-E7443D31B136}"/>
              </a:ext>
            </a:extLst>
          </p:cNvPr>
          <p:cNvSpPr/>
          <p:nvPr userDrawn="1"/>
        </p:nvSpPr>
        <p:spPr>
          <a:xfrm>
            <a:off x="7230090" y="1054754"/>
            <a:ext cx="4146180" cy="4138353"/>
          </a:xfrm>
          <a:prstGeom prst="roundRect">
            <a:avLst>
              <a:gd name="adj" fmla="val 2627"/>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2">
            <a:extLst>
              <a:ext uri="{FF2B5EF4-FFF2-40B4-BE49-F238E27FC236}">
                <a16:creationId xmlns:a16="http://schemas.microsoft.com/office/drawing/2014/main" id="{0821E9D1-544E-85BF-BFE2-17D04A5E7A64}"/>
              </a:ext>
            </a:extLst>
          </p:cNvPr>
          <p:cNvSpPr>
            <a:spLocks noGrp="1"/>
          </p:cNvSpPr>
          <p:nvPr>
            <p:ph type="body" sz="quarter" idx="14" hasCustomPrompt="1"/>
          </p:nvPr>
        </p:nvSpPr>
        <p:spPr>
          <a:xfrm>
            <a:off x="857250" y="4720180"/>
            <a:ext cx="5565775" cy="302950"/>
          </a:xfrm>
        </p:spPr>
        <p:txBody>
          <a:bodyPr>
            <a:noAutofit/>
          </a:bodyPr>
          <a:lstStyle>
            <a:lvl1pPr marL="0" indent="0">
              <a:lnSpc>
                <a:spcPct val="100000"/>
              </a:lnSpc>
              <a:spcBef>
                <a:spcPts val="0"/>
              </a:spcBef>
              <a:buNone/>
              <a:defRPr sz="1400">
                <a:solidFill>
                  <a:srgbClr val="E19B05"/>
                </a:solidFill>
                <a:latin typeface="+mj-lt"/>
              </a:defRPr>
            </a:lvl1pPr>
          </a:lstStyle>
          <a:p>
            <a:pPr lvl="0"/>
            <a:r>
              <a:rPr lang="en-US" dirty="0"/>
              <a:t>Name of person, position and company (368 characters total)</a:t>
            </a:r>
          </a:p>
        </p:txBody>
      </p:sp>
      <p:grpSp>
        <p:nvGrpSpPr>
          <p:cNvPr id="18" name="Group 17">
            <a:extLst>
              <a:ext uri="{FF2B5EF4-FFF2-40B4-BE49-F238E27FC236}">
                <a16:creationId xmlns:a16="http://schemas.microsoft.com/office/drawing/2014/main" id="{5DA968AC-F3F8-42BA-C745-8C45DF9E0BEC}"/>
              </a:ext>
            </a:extLst>
          </p:cNvPr>
          <p:cNvGrpSpPr/>
          <p:nvPr userDrawn="1"/>
        </p:nvGrpSpPr>
        <p:grpSpPr>
          <a:xfrm>
            <a:off x="10807093" y="3356908"/>
            <a:ext cx="823653" cy="2532905"/>
            <a:chOff x="10807093" y="3356908"/>
            <a:chExt cx="823653" cy="2532905"/>
          </a:xfrm>
        </p:grpSpPr>
        <p:sp>
          <p:nvSpPr>
            <p:cNvPr id="10" name="Freeform: Shape 9">
              <a:extLst>
                <a:ext uri="{FF2B5EF4-FFF2-40B4-BE49-F238E27FC236}">
                  <a16:creationId xmlns:a16="http://schemas.microsoft.com/office/drawing/2014/main" id="{FA0AC8B1-310D-28E6-14C2-1E9F7B35F902}"/>
                </a:ext>
              </a:extLst>
            </p:cNvPr>
            <p:cNvSpPr/>
            <p:nvPr/>
          </p:nvSpPr>
          <p:spPr>
            <a:xfrm rot="1800000">
              <a:off x="10807093" y="3356908"/>
              <a:ext cx="533255" cy="2532905"/>
            </a:xfrm>
            <a:custGeom>
              <a:avLst/>
              <a:gdLst>
                <a:gd name="connsiteX0" fmla="*/ 266652 w 533255"/>
                <a:gd name="connsiteY0" fmla="*/ 0 h 2532905"/>
                <a:gd name="connsiteX1" fmla="*/ 533256 w 533255"/>
                <a:gd name="connsiteY1" fmla="*/ 266604 h 2532905"/>
                <a:gd name="connsiteX2" fmla="*/ 533256 w 533255"/>
                <a:gd name="connsiteY2" fmla="*/ 2266302 h 2532905"/>
                <a:gd name="connsiteX3" fmla="*/ 266652 w 533255"/>
                <a:gd name="connsiteY3" fmla="*/ 2532906 h 2532905"/>
                <a:gd name="connsiteX4" fmla="*/ 266604 w 533255"/>
                <a:gd name="connsiteY4" fmla="*/ 2532906 h 2532905"/>
                <a:gd name="connsiteX5" fmla="*/ 0 w 533255"/>
                <a:gd name="connsiteY5" fmla="*/ 2266302 h 2532905"/>
                <a:gd name="connsiteX6" fmla="*/ 0 w 533255"/>
                <a:gd name="connsiteY6" fmla="*/ 266604 h 2532905"/>
                <a:gd name="connsiteX7" fmla="*/ 266604 w 533255"/>
                <a:gd name="connsiteY7" fmla="*/ 0 h 2532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255" h="2532905">
                  <a:moveTo>
                    <a:pt x="266652" y="0"/>
                  </a:moveTo>
                  <a:cubicBezTo>
                    <a:pt x="413893" y="0"/>
                    <a:pt x="533256" y="119363"/>
                    <a:pt x="533256" y="266604"/>
                  </a:cubicBezTo>
                  <a:lnTo>
                    <a:pt x="533256" y="2266302"/>
                  </a:lnTo>
                  <a:cubicBezTo>
                    <a:pt x="533256" y="2413543"/>
                    <a:pt x="413893" y="2532906"/>
                    <a:pt x="266652" y="2532906"/>
                  </a:cubicBezTo>
                  <a:lnTo>
                    <a:pt x="266604" y="2532906"/>
                  </a:lnTo>
                  <a:cubicBezTo>
                    <a:pt x="119363" y="2532906"/>
                    <a:pt x="0" y="2413543"/>
                    <a:pt x="0" y="2266302"/>
                  </a:cubicBezTo>
                  <a:lnTo>
                    <a:pt x="0" y="266604"/>
                  </a:lnTo>
                  <a:cubicBezTo>
                    <a:pt x="0" y="119363"/>
                    <a:pt x="119363" y="0"/>
                    <a:pt x="266604" y="0"/>
                  </a:cubicBezTo>
                  <a:close/>
                </a:path>
              </a:pathLst>
            </a:custGeom>
            <a:solidFill>
              <a:schemeClr val="accent3"/>
            </a:solidFill>
            <a:ln w="0" cap="flat">
              <a:noFill/>
              <a:prstDash val="solid"/>
              <a:miter/>
            </a:ln>
          </p:spPr>
          <p:txBody>
            <a:bodyPr rtlCol="0" anchor="ctr"/>
            <a:lstStyle/>
            <a:p>
              <a:endParaRPr lang="en-GB" dirty="0"/>
            </a:p>
          </p:txBody>
        </p:sp>
        <p:sp>
          <p:nvSpPr>
            <p:cNvPr id="16" name="Freeform: Shape 15">
              <a:extLst>
                <a:ext uri="{FF2B5EF4-FFF2-40B4-BE49-F238E27FC236}">
                  <a16:creationId xmlns:a16="http://schemas.microsoft.com/office/drawing/2014/main" id="{E9C9C601-3143-3DA4-017F-ADC0D16DA2F7}"/>
                </a:ext>
              </a:extLst>
            </p:cNvPr>
            <p:cNvSpPr/>
            <p:nvPr/>
          </p:nvSpPr>
          <p:spPr>
            <a:xfrm rot="1800000">
              <a:off x="11478388" y="3714282"/>
              <a:ext cx="152358" cy="152358"/>
            </a:xfrm>
            <a:custGeom>
              <a:avLst/>
              <a:gdLst>
                <a:gd name="connsiteX0" fmla="*/ 152359 w 152358"/>
                <a:gd name="connsiteY0" fmla="*/ 76179 h 152358"/>
                <a:gd name="connsiteX1" fmla="*/ 76179 w 152358"/>
                <a:gd name="connsiteY1" fmla="*/ 152359 h 152358"/>
                <a:gd name="connsiteX2" fmla="*/ 0 w 152358"/>
                <a:gd name="connsiteY2" fmla="*/ 76179 h 152358"/>
                <a:gd name="connsiteX3" fmla="*/ 76179 w 152358"/>
                <a:gd name="connsiteY3" fmla="*/ 0 h 152358"/>
                <a:gd name="connsiteX4" fmla="*/ 152359 w 152358"/>
                <a:gd name="connsiteY4" fmla="*/ 76179 h 152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358" h="152358">
                  <a:moveTo>
                    <a:pt x="152359" y="76179"/>
                  </a:moveTo>
                  <a:cubicBezTo>
                    <a:pt x="152359" y="118252"/>
                    <a:pt x="118252" y="152359"/>
                    <a:pt x="76179" y="152359"/>
                  </a:cubicBezTo>
                  <a:cubicBezTo>
                    <a:pt x="34107" y="152359"/>
                    <a:pt x="0" y="118252"/>
                    <a:pt x="0" y="76179"/>
                  </a:cubicBezTo>
                  <a:cubicBezTo>
                    <a:pt x="0" y="34107"/>
                    <a:pt x="34107" y="0"/>
                    <a:pt x="76179" y="0"/>
                  </a:cubicBezTo>
                  <a:cubicBezTo>
                    <a:pt x="118252" y="0"/>
                    <a:pt x="152359" y="34107"/>
                    <a:pt x="152359" y="76179"/>
                  </a:cubicBezTo>
                  <a:close/>
                </a:path>
              </a:pathLst>
            </a:custGeom>
            <a:solidFill>
              <a:srgbClr val="FFFFFF"/>
            </a:solidFill>
            <a:ln w="0" cap="flat">
              <a:noFill/>
              <a:prstDash val="solid"/>
              <a:miter/>
            </a:ln>
          </p:spPr>
          <p:txBody>
            <a:bodyPr rtlCol="0" anchor="ctr"/>
            <a:lstStyle/>
            <a:p>
              <a:endParaRPr lang="en-GB"/>
            </a:p>
          </p:txBody>
        </p:sp>
      </p:grpSp>
    </p:spTree>
    <p:extLst>
      <p:ext uri="{BB962C8B-B14F-4D97-AF65-F5344CB8AC3E}">
        <p14:creationId xmlns:p14="http://schemas.microsoft.com/office/powerpoint/2010/main" val="10152818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win &amp; MarTech testimonial layout large - with company lo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6053F8-FEA8-322C-3D3A-CBA26A793F11}"/>
              </a:ext>
            </a:extLst>
          </p:cNvPr>
          <p:cNvSpPr/>
          <p:nvPr userDrawn="1"/>
        </p:nvSpPr>
        <p:spPr>
          <a:xfrm>
            <a:off x="4447308" y="1"/>
            <a:ext cx="77446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080000" rIns="1080000" rtlCol="0" anchor="ctr"/>
          <a:lstStyle/>
          <a:p>
            <a:pPr lvl="0"/>
            <a:endParaRPr lang="en-US" sz="3200" dirty="0">
              <a:latin typeface="+mj-lt"/>
            </a:endParaRPr>
          </a:p>
        </p:txBody>
      </p:sp>
      <p:sp>
        <p:nvSpPr>
          <p:cNvPr id="8" name="Title 1">
            <a:extLst>
              <a:ext uri="{FF2B5EF4-FFF2-40B4-BE49-F238E27FC236}">
                <a16:creationId xmlns:a16="http://schemas.microsoft.com/office/drawing/2014/main" id="{5AB05C53-BF34-47A1-9C2B-56325D492170}"/>
              </a:ext>
            </a:extLst>
          </p:cNvPr>
          <p:cNvSpPr txBox="1">
            <a:spLocks/>
          </p:cNvSpPr>
          <p:nvPr userDrawn="1"/>
        </p:nvSpPr>
        <p:spPr>
          <a:xfrm>
            <a:off x="303321" y="320736"/>
            <a:ext cx="9421250" cy="522642"/>
          </a:xfrm>
          <a:prstGeom prst="rect">
            <a:avLst/>
          </a:prstGeom>
        </p:spPr>
        <p:txBody>
          <a:bodyPr/>
          <a:lstStyle>
            <a:lvl1pPr algn="l" defTabSz="914400" rtl="0" eaLnBrk="1" latinLnBrk="0" hangingPunct="1">
              <a:lnSpc>
                <a:spcPct val="90000"/>
              </a:lnSpc>
              <a:spcBef>
                <a:spcPct val="0"/>
              </a:spcBef>
              <a:buNone/>
              <a:defRPr sz="2800" kern="1200">
                <a:solidFill>
                  <a:srgbClr val="23282C"/>
                </a:solidFill>
                <a:latin typeface="Whitney Medium" pitchFamily="50" charset="0"/>
                <a:ea typeface="Tahoma" panose="020B0604030504040204" pitchFamily="34" charset="0"/>
                <a:cs typeface="Tahoma" panose="020B0604030504040204" pitchFamily="34" charset="0"/>
              </a:defRPr>
            </a:lvl1pPr>
          </a:lstStyle>
          <a:p>
            <a:endParaRPr lang="en-GB" dirty="0">
              <a:solidFill>
                <a:schemeClr val="bg1"/>
              </a:solidFill>
              <a:latin typeface="Inter Medium" panose="02000503000000020004" pitchFamily="2" charset="0"/>
            </a:endParaRPr>
          </a:p>
        </p:txBody>
      </p:sp>
      <p:sp>
        <p:nvSpPr>
          <p:cNvPr id="7" name="Title 1">
            <a:extLst>
              <a:ext uri="{FF2B5EF4-FFF2-40B4-BE49-F238E27FC236}">
                <a16:creationId xmlns:a16="http://schemas.microsoft.com/office/drawing/2014/main" id="{DF84133B-A863-7C68-9ADC-CC5DA447A023}"/>
              </a:ext>
            </a:extLst>
          </p:cNvPr>
          <p:cNvSpPr txBox="1">
            <a:spLocks/>
          </p:cNvSpPr>
          <p:nvPr userDrawn="1"/>
        </p:nvSpPr>
        <p:spPr>
          <a:xfrm>
            <a:off x="303321" y="320736"/>
            <a:ext cx="9421250" cy="522642"/>
          </a:xfrm>
          <a:prstGeom prst="rect">
            <a:avLst/>
          </a:prstGeom>
        </p:spPr>
        <p:txBody>
          <a:bodyPr/>
          <a:lstStyle>
            <a:lvl1pPr algn="l" defTabSz="914400" rtl="0" eaLnBrk="1" latinLnBrk="0" hangingPunct="1">
              <a:lnSpc>
                <a:spcPct val="90000"/>
              </a:lnSpc>
              <a:spcBef>
                <a:spcPct val="0"/>
              </a:spcBef>
              <a:buNone/>
              <a:defRPr sz="2800" kern="1200">
                <a:solidFill>
                  <a:srgbClr val="23282C"/>
                </a:solidFill>
                <a:latin typeface="Whitney Medium" pitchFamily="50" charset="0"/>
                <a:ea typeface="Tahoma" panose="020B0604030504040204" pitchFamily="34" charset="0"/>
                <a:cs typeface="Tahoma" panose="020B0604030504040204" pitchFamily="34" charset="0"/>
              </a:defRPr>
            </a:lvl1pPr>
          </a:lstStyle>
          <a:p>
            <a:endParaRPr lang="en-GB" dirty="0">
              <a:solidFill>
                <a:schemeClr val="tx2"/>
              </a:solidFill>
              <a:latin typeface="Inter Medium" panose="02000503000000020004" pitchFamily="2" charset="0"/>
            </a:endParaRPr>
          </a:p>
        </p:txBody>
      </p:sp>
      <p:sp>
        <p:nvSpPr>
          <p:cNvPr id="5" name="Text Placeholder 4">
            <a:extLst>
              <a:ext uri="{FF2B5EF4-FFF2-40B4-BE49-F238E27FC236}">
                <a16:creationId xmlns:a16="http://schemas.microsoft.com/office/drawing/2014/main" id="{9B063219-88B3-E8CD-E480-28BF6A02FF94}"/>
              </a:ext>
            </a:extLst>
          </p:cNvPr>
          <p:cNvSpPr>
            <a:spLocks noGrp="1"/>
          </p:cNvSpPr>
          <p:nvPr>
            <p:ph type="body" sz="quarter" idx="14" hasCustomPrompt="1"/>
          </p:nvPr>
        </p:nvSpPr>
        <p:spPr>
          <a:xfrm>
            <a:off x="5385954" y="1435575"/>
            <a:ext cx="5867399" cy="4010850"/>
          </a:xfrm>
        </p:spPr>
        <p:txBody>
          <a:bodyPr>
            <a:noAutofit/>
          </a:bodyPr>
          <a:lstStyle>
            <a:lvl1pPr marL="0" indent="0">
              <a:lnSpc>
                <a:spcPct val="100000"/>
              </a:lnSpc>
              <a:buNone/>
              <a:defRPr lang="en-GB" sz="2800" baseline="0" dirty="0"/>
            </a:lvl1pPr>
          </a:lstStyle>
          <a:p>
            <a:pPr lvl="0"/>
            <a:r>
              <a:rPr lang="en-GB" dirty="0"/>
              <a:t>Brief outline of the testimonial here, please ensure that the font is large enough for the audience. </a:t>
            </a: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Lorem ipsum dolor sit </a:t>
            </a:r>
            <a:r>
              <a:rPr lang="en-US" dirty="0" err="1"/>
              <a:t>amet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endParaRPr lang="en-GB" dirty="0"/>
          </a:p>
        </p:txBody>
      </p:sp>
      <p:grpSp>
        <p:nvGrpSpPr>
          <p:cNvPr id="6" name="Group 5">
            <a:extLst>
              <a:ext uri="{FF2B5EF4-FFF2-40B4-BE49-F238E27FC236}">
                <a16:creationId xmlns:a16="http://schemas.microsoft.com/office/drawing/2014/main" id="{AAE1A9E6-11A1-ADA6-5AF7-47DE2B372078}"/>
              </a:ext>
            </a:extLst>
          </p:cNvPr>
          <p:cNvGrpSpPr/>
          <p:nvPr userDrawn="1"/>
        </p:nvGrpSpPr>
        <p:grpSpPr>
          <a:xfrm>
            <a:off x="-568370" y="2540000"/>
            <a:ext cx="3925238" cy="1836483"/>
            <a:chOff x="-707259" y="2468435"/>
            <a:chExt cx="4434059" cy="2168341"/>
          </a:xfrm>
        </p:grpSpPr>
        <p:cxnSp>
          <p:nvCxnSpPr>
            <p:cNvPr id="10" name="Straight Connector 9">
              <a:extLst>
                <a:ext uri="{FF2B5EF4-FFF2-40B4-BE49-F238E27FC236}">
                  <a16:creationId xmlns:a16="http://schemas.microsoft.com/office/drawing/2014/main" id="{FB5EF448-C829-5BE4-DA2D-6A82318972C6}"/>
                </a:ext>
              </a:extLst>
            </p:cNvPr>
            <p:cNvCxnSpPr>
              <a:cxnSpLocks/>
            </p:cNvCxnSpPr>
            <p:nvPr/>
          </p:nvCxnSpPr>
          <p:spPr>
            <a:xfrm>
              <a:off x="-707259" y="3552605"/>
              <a:ext cx="3084321" cy="0"/>
            </a:xfrm>
            <a:prstGeom prst="line">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3FE7C80B-0D4C-0CDB-CED7-20218B68D669}"/>
                </a:ext>
              </a:extLst>
            </p:cNvPr>
            <p:cNvSpPr/>
            <p:nvPr/>
          </p:nvSpPr>
          <p:spPr>
            <a:xfrm>
              <a:off x="1200301" y="2468435"/>
              <a:ext cx="2526499" cy="2168341"/>
            </a:xfrm>
            <a:prstGeom prst="roundRect">
              <a:avLst>
                <a:gd name="adj" fmla="val 12543"/>
              </a:avLst>
            </a:prstGeom>
            <a:solidFill>
              <a:schemeClr val="bg1"/>
            </a:solidFill>
            <a:ln w="762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0" tIns="180000" rIns="360000" bIns="18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200" b="0" i="0" u="none" strike="noStrike" kern="1200" cap="none" spc="0" normalizeH="0" baseline="0" noProof="0" dirty="0">
                <a:ln>
                  <a:noFill/>
                </a:ln>
                <a:solidFill>
                  <a:srgbClr val="23282C"/>
                </a:solidFill>
                <a:effectLst/>
                <a:uLnTx/>
                <a:uFillTx/>
                <a:ea typeface="+mn-ea"/>
                <a:cs typeface="+mn-cs"/>
              </a:endParaRPr>
            </a:p>
          </p:txBody>
        </p:sp>
      </p:grpSp>
      <p:grpSp>
        <p:nvGrpSpPr>
          <p:cNvPr id="17" name="Group 16">
            <a:extLst>
              <a:ext uri="{FF2B5EF4-FFF2-40B4-BE49-F238E27FC236}">
                <a16:creationId xmlns:a16="http://schemas.microsoft.com/office/drawing/2014/main" id="{08488DA0-D290-E6F0-E9BF-06B96BE2FE82}"/>
              </a:ext>
            </a:extLst>
          </p:cNvPr>
          <p:cNvGrpSpPr/>
          <p:nvPr userDrawn="1"/>
        </p:nvGrpSpPr>
        <p:grpSpPr>
          <a:xfrm>
            <a:off x="3820652" y="341682"/>
            <a:ext cx="1237693" cy="1173710"/>
            <a:chOff x="3297344" y="1030942"/>
            <a:chExt cx="1237693" cy="1173710"/>
          </a:xfrm>
        </p:grpSpPr>
        <p:sp>
          <p:nvSpPr>
            <p:cNvPr id="18" name="Oval 17">
              <a:extLst>
                <a:ext uri="{FF2B5EF4-FFF2-40B4-BE49-F238E27FC236}">
                  <a16:creationId xmlns:a16="http://schemas.microsoft.com/office/drawing/2014/main" id="{A9E97610-397F-D298-964C-743334250ED9}"/>
                </a:ext>
              </a:extLst>
            </p:cNvPr>
            <p:cNvSpPr/>
            <p:nvPr/>
          </p:nvSpPr>
          <p:spPr>
            <a:xfrm>
              <a:off x="3297344" y="1030942"/>
              <a:ext cx="1237693" cy="11737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grpSp>
          <p:nvGrpSpPr>
            <p:cNvPr id="19" name="Group 18">
              <a:extLst>
                <a:ext uri="{FF2B5EF4-FFF2-40B4-BE49-F238E27FC236}">
                  <a16:creationId xmlns:a16="http://schemas.microsoft.com/office/drawing/2014/main" id="{F7567FA5-172A-8107-90BC-1F3D7DDD1F2F}"/>
                </a:ext>
              </a:extLst>
            </p:cNvPr>
            <p:cNvGrpSpPr/>
            <p:nvPr/>
          </p:nvGrpSpPr>
          <p:grpSpPr>
            <a:xfrm>
              <a:off x="3456278" y="1286937"/>
              <a:ext cx="951234" cy="739642"/>
              <a:chOff x="1139444" y="2365759"/>
              <a:chExt cx="2548538" cy="1981644"/>
            </a:xfrm>
            <a:solidFill>
              <a:schemeClr val="accent3"/>
            </a:solidFill>
          </p:grpSpPr>
          <p:sp>
            <p:nvSpPr>
              <p:cNvPr id="20" name="Freeform: Shape 19">
                <a:extLst>
                  <a:ext uri="{FF2B5EF4-FFF2-40B4-BE49-F238E27FC236}">
                    <a16:creationId xmlns:a16="http://schemas.microsoft.com/office/drawing/2014/main" id="{0CA036FA-4C6D-1465-115C-2507EF44260C}"/>
                  </a:ext>
                </a:extLst>
              </p:cNvPr>
              <p:cNvSpPr/>
              <p:nvPr/>
            </p:nvSpPr>
            <p:spPr>
              <a:xfrm>
                <a:off x="1139444" y="2365759"/>
                <a:ext cx="1281409" cy="1981597"/>
              </a:xfrm>
              <a:custGeom>
                <a:avLst/>
                <a:gdLst>
                  <a:gd name="connsiteX0" fmla="*/ 993149 w 1281409"/>
                  <a:gd name="connsiteY0" fmla="*/ 679984 h 1981597"/>
                  <a:gd name="connsiteX1" fmla="*/ 1281410 w 1281409"/>
                  <a:gd name="connsiteY1" fmla="*/ 175152 h 1981597"/>
                  <a:gd name="connsiteX2" fmla="*/ 811089 w 1281409"/>
                  <a:gd name="connsiteY2" fmla="*/ 357 h 1981597"/>
                  <a:gd name="connsiteX3" fmla="*/ 15186 w 1281409"/>
                  <a:gd name="connsiteY3" fmla="*/ 679960 h 1981597"/>
                  <a:gd name="connsiteX4" fmla="*/ 645249 w 1281409"/>
                  <a:gd name="connsiteY4" fmla="*/ 1967381 h 1981597"/>
                  <a:gd name="connsiteX5" fmla="*/ 767623 w 1281409"/>
                  <a:gd name="connsiteY5" fmla="*/ 1851081 h 1981597"/>
                  <a:gd name="connsiteX6" fmla="*/ 699862 w 1281409"/>
                  <a:gd name="connsiteY6" fmla="*/ 1675119 h 1981597"/>
                  <a:gd name="connsiteX7" fmla="*/ 786843 w 1281409"/>
                  <a:gd name="connsiteY7" fmla="*/ 1565893 h 1981597"/>
                  <a:gd name="connsiteX8" fmla="*/ 787844 w 1281409"/>
                  <a:gd name="connsiteY8" fmla="*/ 1565893 h 1981597"/>
                  <a:gd name="connsiteX9" fmla="*/ 1146485 w 1281409"/>
                  <a:gd name="connsiteY9" fmla="*/ 1479079 h 1981597"/>
                  <a:gd name="connsiteX10" fmla="*/ 993149 w 1281409"/>
                  <a:gd name="connsiteY10" fmla="*/ 679984 h 198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1409" h="1981597">
                    <a:moveTo>
                      <a:pt x="993149" y="679984"/>
                    </a:moveTo>
                    <a:cubicBezTo>
                      <a:pt x="1025659" y="476536"/>
                      <a:pt x="1131575" y="298145"/>
                      <a:pt x="1281410" y="175152"/>
                    </a:cubicBezTo>
                    <a:cubicBezTo>
                      <a:pt x="1152368" y="70165"/>
                      <a:pt x="989219" y="5478"/>
                      <a:pt x="811089" y="357"/>
                    </a:cubicBezTo>
                    <a:cubicBezTo>
                      <a:pt x="413650" y="-11790"/>
                      <a:pt x="77873" y="287570"/>
                      <a:pt x="15186" y="679960"/>
                    </a:cubicBezTo>
                    <a:cubicBezTo>
                      <a:pt x="-70771" y="1217993"/>
                      <a:pt x="217443" y="1694316"/>
                      <a:pt x="645249" y="1967381"/>
                    </a:cubicBezTo>
                    <a:cubicBezTo>
                      <a:pt x="721107" y="2015921"/>
                      <a:pt x="811113" y="1930965"/>
                      <a:pt x="767623" y="1851081"/>
                    </a:cubicBezTo>
                    <a:cubicBezTo>
                      <a:pt x="738304" y="1796468"/>
                      <a:pt x="715034" y="1736806"/>
                      <a:pt x="699862" y="1675119"/>
                    </a:cubicBezTo>
                    <a:cubicBezTo>
                      <a:pt x="685715" y="1619506"/>
                      <a:pt x="728181" y="1565893"/>
                      <a:pt x="786843" y="1565893"/>
                    </a:cubicBezTo>
                    <a:lnTo>
                      <a:pt x="787844" y="1565893"/>
                    </a:lnTo>
                    <a:cubicBezTo>
                      <a:pt x="917172" y="1565893"/>
                      <a:pt x="1039092" y="1534549"/>
                      <a:pt x="1146485" y="1479079"/>
                    </a:cubicBezTo>
                    <a:cubicBezTo>
                      <a:pt x="1010107" y="1246026"/>
                      <a:pt x="946467" y="972103"/>
                      <a:pt x="993149" y="679984"/>
                    </a:cubicBezTo>
                    <a:close/>
                  </a:path>
                </a:pathLst>
              </a:custGeom>
              <a:solidFill>
                <a:schemeClr val="tx1">
                  <a:lumMod val="25000"/>
                  <a:lumOff val="75000"/>
                </a:schemeClr>
              </a:solidFill>
              <a:ln w="23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3282C"/>
                  </a:solidFill>
                  <a:effectLst/>
                  <a:uLnTx/>
                  <a:uFillTx/>
                  <a:latin typeface="Inter ExtraLight" panose="02000503000000020004" pitchFamily="2" charset="0"/>
                  <a:ea typeface="+mn-ea"/>
                  <a:cs typeface="+mn-cs"/>
                </a:endParaRPr>
              </a:p>
            </p:txBody>
          </p:sp>
          <p:sp>
            <p:nvSpPr>
              <p:cNvPr id="21" name="Freeform: Shape 20">
                <a:extLst>
                  <a:ext uri="{FF2B5EF4-FFF2-40B4-BE49-F238E27FC236}">
                    <a16:creationId xmlns:a16="http://schemas.microsoft.com/office/drawing/2014/main" id="{79DC3E8F-158D-C961-A4E3-B99EBF41E4EC}"/>
                  </a:ext>
                </a:extLst>
              </p:cNvPr>
              <p:cNvSpPr/>
              <p:nvPr/>
            </p:nvSpPr>
            <p:spPr>
              <a:xfrm>
                <a:off x="2285929" y="2365784"/>
                <a:ext cx="1402053" cy="1981619"/>
              </a:xfrm>
              <a:custGeom>
                <a:avLst/>
                <a:gdLst>
                  <a:gd name="connsiteX0" fmla="*/ 642567 w 1402053"/>
                  <a:gd name="connsiteY0" fmla="*/ 355 h 1981619"/>
                  <a:gd name="connsiteX1" fmla="*/ 134925 w 1402053"/>
                  <a:gd name="connsiteY1" fmla="*/ 175150 h 1981619"/>
                  <a:gd name="connsiteX2" fmla="*/ 424115 w 1402053"/>
                  <a:gd name="connsiteY2" fmla="*/ 783135 h 1981619"/>
                  <a:gd name="connsiteX3" fmla="*/ 0 w 1402053"/>
                  <a:gd name="connsiteY3" fmla="*/ 1479101 h 1981619"/>
                  <a:gd name="connsiteX4" fmla="*/ 476704 w 1402053"/>
                  <a:gd name="connsiteY4" fmla="*/ 1967403 h 1981619"/>
                  <a:gd name="connsiteX5" fmla="*/ 599077 w 1402053"/>
                  <a:gd name="connsiteY5" fmla="*/ 1851104 h 1981619"/>
                  <a:gd name="connsiteX6" fmla="*/ 531317 w 1402053"/>
                  <a:gd name="connsiteY6" fmla="*/ 1675141 h 1981619"/>
                  <a:gd name="connsiteX7" fmla="*/ 618298 w 1402053"/>
                  <a:gd name="connsiteY7" fmla="*/ 1565915 h 1981619"/>
                  <a:gd name="connsiteX8" fmla="*/ 619298 w 1402053"/>
                  <a:gd name="connsiteY8" fmla="*/ 1565915 h 1981619"/>
                  <a:gd name="connsiteX9" fmla="*/ 1402054 w 1402053"/>
                  <a:gd name="connsiteY9" fmla="*/ 783159 h 1981619"/>
                  <a:gd name="connsiteX10" fmla="*/ 642567 w 1402053"/>
                  <a:gd name="connsiteY10" fmla="*/ 355 h 198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2053" h="1981619">
                    <a:moveTo>
                      <a:pt x="642567" y="355"/>
                    </a:moveTo>
                    <a:cubicBezTo>
                      <a:pt x="451171" y="-5480"/>
                      <a:pt x="274113" y="60923"/>
                      <a:pt x="134925" y="175150"/>
                    </a:cubicBezTo>
                    <a:cubicBezTo>
                      <a:pt x="311411" y="318745"/>
                      <a:pt x="424115" y="537769"/>
                      <a:pt x="424115" y="783135"/>
                    </a:cubicBezTo>
                    <a:cubicBezTo>
                      <a:pt x="424115" y="1085948"/>
                      <a:pt x="252059" y="1348939"/>
                      <a:pt x="0" y="1479101"/>
                    </a:cubicBezTo>
                    <a:cubicBezTo>
                      <a:pt x="114823" y="1675332"/>
                      <a:pt x="281163" y="1842601"/>
                      <a:pt x="476704" y="1967403"/>
                    </a:cubicBezTo>
                    <a:cubicBezTo>
                      <a:pt x="552562" y="2015943"/>
                      <a:pt x="642567" y="1930987"/>
                      <a:pt x="599077" y="1851104"/>
                    </a:cubicBezTo>
                    <a:cubicBezTo>
                      <a:pt x="569758" y="1796490"/>
                      <a:pt x="546488" y="1736828"/>
                      <a:pt x="531317" y="1675141"/>
                    </a:cubicBezTo>
                    <a:cubicBezTo>
                      <a:pt x="517169" y="1619528"/>
                      <a:pt x="559635" y="1565915"/>
                      <a:pt x="618298" y="1565915"/>
                    </a:cubicBezTo>
                    <a:lnTo>
                      <a:pt x="619298" y="1565915"/>
                    </a:lnTo>
                    <a:cubicBezTo>
                      <a:pt x="1051130" y="1565915"/>
                      <a:pt x="1402054" y="1214991"/>
                      <a:pt x="1402054" y="783159"/>
                    </a:cubicBezTo>
                    <a:cubicBezTo>
                      <a:pt x="1402078" y="358353"/>
                      <a:pt x="1064301" y="12478"/>
                      <a:pt x="642567" y="355"/>
                    </a:cubicBezTo>
                    <a:close/>
                  </a:path>
                </a:pathLst>
              </a:custGeom>
              <a:solidFill>
                <a:schemeClr val="tx1">
                  <a:lumMod val="25000"/>
                  <a:lumOff val="75000"/>
                </a:schemeClr>
              </a:solidFill>
              <a:ln w="23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3282C"/>
                  </a:solidFill>
                  <a:effectLst/>
                  <a:uLnTx/>
                  <a:uFillTx/>
                  <a:latin typeface="Inter ExtraLight" panose="02000503000000020004" pitchFamily="2" charset="0"/>
                  <a:ea typeface="+mn-ea"/>
                  <a:cs typeface="+mn-cs"/>
                </a:endParaRPr>
              </a:p>
            </p:txBody>
          </p:sp>
          <p:sp>
            <p:nvSpPr>
              <p:cNvPr id="22" name="Freeform: Shape 21">
                <a:extLst>
                  <a:ext uri="{FF2B5EF4-FFF2-40B4-BE49-F238E27FC236}">
                    <a16:creationId xmlns:a16="http://schemas.microsoft.com/office/drawing/2014/main" id="{4FD4BBDD-6758-4301-A490-117E29084E38}"/>
                  </a:ext>
                </a:extLst>
              </p:cNvPr>
              <p:cNvSpPr/>
              <p:nvPr/>
            </p:nvSpPr>
            <p:spPr>
              <a:xfrm>
                <a:off x="2117425" y="2540911"/>
                <a:ext cx="592642" cy="1303950"/>
              </a:xfrm>
              <a:custGeom>
                <a:avLst/>
                <a:gdLst>
                  <a:gd name="connsiteX0" fmla="*/ 592642 w 592642"/>
                  <a:gd name="connsiteY0" fmla="*/ 607985 h 1303950"/>
                  <a:gd name="connsiteX1" fmla="*/ 303452 w 592642"/>
                  <a:gd name="connsiteY1" fmla="*/ 0 h 1303950"/>
                  <a:gd name="connsiteX2" fmla="*/ 15191 w 592642"/>
                  <a:gd name="connsiteY2" fmla="*/ 504832 h 1303950"/>
                  <a:gd name="connsiteX3" fmla="*/ 168551 w 592642"/>
                  <a:gd name="connsiteY3" fmla="*/ 1303950 h 1303950"/>
                  <a:gd name="connsiteX4" fmla="*/ 592642 w 592642"/>
                  <a:gd name="connsiteY4" fmla="*/ 607985 h 130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642" h="1303950">
                    <a:moveTo>
                      <a:pt x="592642" y="607985"/>
                    </a:moveTo>
                    <a:cubicBezTo>
                      <a:pt x="592642" y="362642"/>
                      <a:pt x="479939" y="143595"/>
                      <a:pt x="303452" y="0"/>
                    </a:cubicBezTo>
                    <a:cubicBezTo>
                      <a:pt x="153618" y="122969"/>
                      <a:pt x="47678" y="301384"/>
                      <a:pt x="15191" y="504832"/>
                    </a:cubicBezTo>
                    <a:cubicBezTo>
                      <a:pt x="-31491" y="796951"/>
                      <a:pt x="32149" y="1070850"/>
                      <a:pt x="168551" y="1303950"/>
                    </a:cubicBezTo>
                    <a:cubicBezTo>
                      <a:pt x="420562" y="1173813"/>
                      <a:pt x="592642" y="910798"/>
                      <a:pt x="592642" y="607985"/>
                    </a:cubicBezTo>
                    <a:close/>
                  </a:path>
                </a:pathLst>
              </a:custGeom>
              <a:grpFill/>
              <a:ln w="23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3282C"/>
                  </a:solidFill>
                  <a:effectLst/>
                  <a:uLnTx/>
                  <a:uFillTx/>
                  <a:latin typeface="Inter ExtraLight" panose="02000503000000020004" pitchFamily="2" charset="0"/>
                  <a:ea typeface="+mn-ea"/>
                  <a:cs typeface="+mn-cs"/>
                </a:endParaRPr>
              </a:p>
            </p:txBody>
          </p:sp>
          <p:sp>
            <p:nvSpPr>
              <p:cNvPr id="23" name="Freeform: Shape 22">
                <a:extLst>
                  <a:ext uri="{FF2B5EF4-FFF2-40B4-BE49-F238E27FC236}">
                    <a16:creationId xmlns:a16="http://schemas.microsoft.com/office/drawing/2014/main" id="{DBF6C5BA-061E-5631-CB36-F0CA2C04FE09}"/>
                  </a:ext>
                </a:extLst>
              </p:cNvPr>
              <p:cNvSpPr/>
              <p:nvPr/>
            </p:nvSpPr>
            <p:spPr>
              <a:xfrm>
                <a:off x="2105089" y="2540911"/>
                <a:ext cx="604978" cy="1303950"/>
              </a:xfrm>
              <a:custGeom>
                <a:avLst/>
                <a:gdLst>
                  <a:gd name="connsiteX0" fmla="*/ 592642 w 592642"/>
                  <a:gd name="connsiteY0" fmla="*/ 607985 h 1303950"/>
                  <a:gd name="connsiteX1" fmla="*/ 303452 w 592642"/>
                  <a:gd name="connsiteY1" fmla="*/ 0 h 1303950"/>
                  <a:gd name="connsiteX2" fmla="*/ 15191 w 592642"/>
                  <a:gd name="connsiteY2" fmla="*/ 504832 h 1303950"/>
                  <a:gd name="connsiteX3" fmla="*/ 168551 w 592642"/>
                  <a:gd name="connsiteY3" fmla="*/ 1303950 h 1303950"/>
                  <a:gd name="connsiteX4" fmla="*/ 592642 w 592642"/>
                  <a:gd name="connsiteY4" fmla="*/ 607985 h 130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642" h="1303950">
                    <a:moveTo>
                      <a:pt x="592642" y="607985"/>
                    </a:moveTo>
                    <a:cubicBezTo>
                      <a:pt x="592642" y="362642"/>
                      <a:pt x="479939" y="143595"/>
                      <a:pt x="303452" y="0"/>
                    </a:cubicBezTo>
                    <a:cubicBezTo>
                      <a:pt x="153618" y="122969"/>
                      <a:pt x="47678" y="301384"/>
                      <a:pt x="15191" y="504832"/>
                    </a:cubicBezTo>
                    <a:cubicBezTo>
                      <a:pt x="-31491" y="796951"/>
                      <a:pt x="32149" y="1070850"/>
                      <a:pt x="168551" y="1303950"/>
                    </a:cubicBezTo>
                    <a:cubicBezTo>
                      <a:pt x="420562" y="1173813"/>
                      <a:pt x="592642" y="910798"/>
                      <a:pt x="592642" y="607985"/>
                    </a:cubicBezTo>
                    <a:close/>
                  </a:path>
                </a:pathLst>
              </a:custGeom>
              <a:solidFill>
                <a:schemeClr val="tx1">
                  <a:lumMod val="50000"/>
                  <a:lumOff val="50000"/>
                </a:schemeClr>
              </a:solidFill>
              <a:ln w="23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3282C"/>
                  </a:solidFill>
                  <a:effectLst/>
                  <a:uLnTx/>
                  <a:uFillTx/>
                  <a:latin typeface="Inter ExtraLight" panose="02000503000000020004" pitchFamily="2" charset="0"/>
                  <a:ea typeface="+mn-ea"/>
                  <a:cs typeface="+mn-cs"/>
                </a:endParaRPr>
              </a:p>
            </p:txBody>
          </p:sp>
        </p:grpSp>
      </p:grpSp>
      <p:sp>
        <p:nvSpPr>
          <p:cNvPr id="24" name="Picture Placeholder 7">
            <a:extLst>
              <a:ext uri="{FF2B5EF4-FFF2-40B4-BE49-F238E27FC236}">
                <a16:creationId xmlns:a16="http://schemas.microsoft.com/office/drawing/2014/main" id="{D5BAC112-A4F6-4199-B634-C1639037065F}"/>
              </a:ext>
            </a:extLst>
          </p:cNvPr>
          <p:cNvSpPr>
            <a:spLocks noGrp="1"/>
          </p:cNvSpPr>
          <p:nvPr>
            <p:ph type="pic" sz="quarter" idx="11" hasCustomPrompt="1"/>
          </p:nvPr>
        </p:nvSpPr>
        <p:spPr>
          <a:xfrm>
            <a:off x="1393993" y="2700898"/>
            <a:ext cx="1689174" cy="1456203"/>
          </a:xfrm>
          <a:ln>
            <a:noFill/>
          </a:ln>
        </p:spPr>
        <p:txBody>
          <a:bodyPr anchor="ctr">
            <a:normAutofit/>
          </a:bodyPr>
          <a:lstStyle>
            <a:lvl1pPr marL="0" indent="0" algn="ctr">
              <a:spcBef>
                <a:spcPts val="0"/>
              </a:spcBef>
              <a:buNone/>
              <a:defRPr sz="1000">
                <a:solidFill>
                  <a:schemeClr val="tx2"/>
                </a:solidFill>
                <a:latin typeface="Inter ExtraLight" panose="02000503000000020004" pitchFamily="2" charset="0"/>
              </a:defRPr>
            </a:lvl1pPr>
          </a:lstStyle>
          <a:p>
            <a:r>
              <a:rPr lang="en-GB" dirty="0"/>
              <a:t>Add logo here</a:t>
            </a:r>
          </a:p>
        </p:txBody>
      </p:sp>
    </p:spTree>
    <p:extLst>
      <p:ext uri="{BB962C8B-B14F-4D97-AF65-F5344CB8AC3E}">
        <p14:creationId xmlns:p14="http://schemas.microsoft.com/office/powerpoint/2010/main" val="5394314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22" presetClass="entr" presetSubtype="8"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fade">
                                      <p:cBhvr>
                                        <p:cTn id="16"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build="p">
        <p:tmplLst>
          <p:tmpl lvl="1">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ublisher testimonial layout large - with company lo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6053F8-FEA8-322C-3D3A-CBA26A793F11}"/>
              </a:ext>
            </a:extLst>
          </p:cNvPr>
          <p:cNvSpPr/>
          <p:nvPr userDrawn="1"/>
        </p:nvSpPr>
        <p:spPr>
          <a:xfrm>
            <a:off x="4447308" y="1"/>
            <a:ext cx="7744691"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0" rIns="1080000" rtlCol="0" anchor="ctr"/>
          <a:lstStyle/>
          <a:p>
            <a:pPr lvl="0"/>
            <a:endParaRPr lang="en-US" sz="3200" dirty="0">
              <a:latin typeface="+mj-lt"/>
            </a:endParaRPr>
          </a:p>
        </p:txBody>
      </p:sp>
      <p:sp>
        <p:nvSpPr>
          <p:cNvPr id="8" name="Title 1">
            <a:extLst>
              <a:ext uri="{FF2B5EF4-FFF2-40B4-BE49-F238E27FC236}">
                <a16:creationId xmlns:a16="http://schemas.microsoft.com/office/drawing/2014/main" id="{5AB05C53-BF34-47A1-9C2B-56325D492170}"/>
              </a:ext>
            </a:extLst>
          </p:cNvPr>
          <p:cNvSpPr txBox="1">
            <a:spLocks/>
          </p:cNvSpPr>
          <p:nvPr userDrawn="1"/>
        </p:nvSpPr>
        <p:spPr>
          <a:xfrm>
            <a:off x="303321" y="320736"/>
            <a:ext cx="9421250" cy="522642"/>
          </a:xfrm>
          <a:prstGeom prst="rect">
            <a:avLst/>
          </a:prstGeom>
        </p:spPr>
        <p:txBody>
          <a:bodyPr/>
          <a:lstStyle>
            <a:lvl1pPr algn="l" defTabSz="914400" rtl="0" eaLnBrk="1" latinLnBrk="0" hangingPunct="1">
              <a:lnSpc>
                <a:spcPct val="90000"/>
              </a:lnSpc>
              <a:spcBef>
                <a:spcPct val="0"/>
              </a:spcBef>
              <a:buNone/>
              <a:defRPr sz="2800" kern="1200">
                <a:solidFill>
                  <a:srgbClr val="23282C"/>
                </a:solidFill>
                <a:latin typeface="Whitney Medium" pitchFamily="50" charset="0"/>
                <a:ea typeface="Tahoma" panose="020B0604030504040204" pitchFamily="34" charset="0"/>
                <a:cs typeface="Tahoma" panose="020B0604030504040204" pitchFamily="34" charset="0"/>
              </a:defRPr>
            </a:lvl1pPr>
          </a:lstStyle>
          <a:p>
            <a:endParaRPr lang="en-GB" dirty="0">
              <a:solidFill>
                <a:schemeClr val="bg1"/>
              </a:solidFill>
              <a:latin typeface="Inter Medium" panose="02000503000000020004" pitchFamily="2" charset="0"/>
            </a:endParaRPr>
          </a:p>
        </p:txBody>
      </p:sp>
      <p:sp>
        <p:nvSpPr>
          <p:cNvPr id="7" name="Title 1">
            <a:extLst>
              <a:ext uri="{FF2B5EF4-FFF2-40B4-BE49-F238E27FC236}">
                <a16:creationId xmlns:a16="http://schemas.microsoft.com/office/drawing/2014/main" id="{DF84133B-A863-7C68-9ADC-CC5DA447A023}"/>
              </a:ext>
            </a:extLst>
          </p:cNvPr>
          <p:cNvSpPr txBox="1">
            <a:spLocks/>
          </p:cNvSpPr>
          <p:nvPr userDrawn="1"/>
        </p:nvSpPr>
        <p:spPr>
          <a:xfrm>
            <a:off x="303321" y="320736"/>
            <a:ext cx="9421250" cy="522642"/>
          </a:xfrm>
          <a:prstGeom prst="rect">
            <a:avLst/>
          </a:prstGeom>
        </p:spPr>
        <p:txBody>
          <a:bodyPr/>
          <a:lstStyle>
            <a:lvl1pPr algn="l" defTabSz="914400" rtl="0" eaLnBrk="1" latinLnBrk="0" hangingPunct="1">
              <a:lnSpc>
                <a:spcPct val="90000"/>
              </a:lnSpc>
              <a:spcBef>
                <a:spcPct val="0"/>
              </a:spcBef>
              <a:buNone/>
              <a:defRPr sz="2800" kern="1200">
                <a:solidFill>
                  <a:srgbClr val="23282C"/>
                </a:solidFill>
                <a:latin typeface="Whitney Medium" pitchFamily="50" charset="0"/>
                <a:ea typeface="Tahoma" panose="020B0604030504040204" pitchFamily="34" charset="0"/>
                <a:cs typeface="Tahoma" panose="020B0604030504040204" pitchFamily="34" charset="0"/>
              </a:defRPr>
            </a:lvl1pPr>
          </a:lstStyle>
          <a:p>
            <a:endParaRPr lang="en-GB" dirty="0">
              <a:solidFill>
                <a:schemeClr val="tx2"/>
              </a:solidFill>
              <a:latin typeface="Inter Medium" panose="02000503000000020004" pitchFamily="2" charset="0"/>
            </a:endParaRPr>
          </a:p>
        </p:txBody>
      </p:sp>
      <p:sp>
        <p:nvSpPr>
          <p:cNvPr id="5" name="Text Placeholder 4">
            <a:extLst>
              <a:ext uri="{FF2B5EF4-FFF2-40B4-BE49-F238E27FC236}">
                <a16:creationId xmlns:a16="http://schemas.microsoft.com/office/drawing/2014/main" id="{9B063219-88B3-E8CD-E480-28BF6A02FF94}"/>
              </a:ext>
            </a:extLst>
          </p:cNvPr>
          <p:cNvSpPr>
            <a:spLocks noGrp="1"/>
          </p:cNvSpPr>
          <p:nvPr>
            <p:ph type="body" sz="quarter" idx="14" hasCustomPrompt="1"/>
          </p:nvPr>
        </p:nvSpPr>
        <p:spPr>
          <a:xfrm>
            <a:off x="5385954" y="1435575"/>
            <a:ext cx="5867399" cy="4010850"/>
          </a:xfrm>
        </p:spPr>
        <p:txBody>
          <a:bodyPr>
            <a:noAutofit/>
          </a:bodyPr>
          <a:lstStyle>
            <a:lvl1pPr marL="0" indent="0">
              <a:lnSpc>
                <a:spcPct val="100000"/>
              </a:lnSpc>
              <a:buNone/>
              <a:defRPr lang="en-GB" sz="2800" baseline="0" dirty="0">
                <a:solidFill>
                  <a:schemeClr val="bg1"/>
                </a:solidFill>
              </a:defRPr>
            </a:lvl1pPr>
          </a:lstStyle>
          <a:p>
            <a:pPr lvl="0"/>
            <a:r>
              <a:rPr lang="en-GB" dirty="0"/>
              <a:t>Brief outline of the testimonial here, please ensure that the font is large enough for the audience. </a:t>
            </a: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Lorem ipsum dolor sit </a:t>
            </a:r>
            <a:r>
              <a:rPr lang="en-US" dirty="0" err="1"/>
              <a:t>amet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endParaRPr lang="en-GB" dirty="0"/>
          </a:p>
        </p:txBody>
      </p:sp>
      <p:grpSp>
        <p:nvGrpSpPr>
          <p:cNvPr id="6" name="Group 5">
            <a:extLst>
              <a:ext uri="{FF2B5EF4-FFF2-40B4-BE49-F238E27FC236}">
                <a16:creationId xmlns:a16="http://schemas.microsoft.com/office/drawing/2014/main" id="{AAE1A9E6-11A1-ADA6-5AF7-47DE2B372078}"/>
              </a:ext>
            </a:extLst>
          </p:cNvPr>
          <p:cNvGrpSpPr/>
          <p:nvPr userDrawn="1"/>
        </p:nvGrpSpPr>
        <p:grpSpPr>
          <a:xfrm>
            <a:off x="-568370" y="2540000"/>
            <a:ext cx="3925238" cy="1836483"/>
            <a:chOff x="-707259" y="2468435"/>
            <a:chExt cx="4434059" cy="2168341"/>
          </a:xfrm>
        </p:grpSpPr>
        <p:cxnSp>
          <p:nvCxnSpPr>
            <p:cNvPr id="10" name="Straight Connector 9">
              <a:extLst>
                <a:ext uri="{FF2B5EF4-FFF2-40B4-BE49-F238E27FC236}">
                  <a16:creationId xmlns:a16="http://schemas.microsoft.com/office/drawing/2014/main" id="{FB5EF448-C829-5BE4-DA2D-6A82318972C6}"/>
                </a:ext>
              </a:extLst>
            </p:cNvPr>
            <p:cNvCxnSpPr>
              <a:cxnSpLocks/>
            </p:cNvCxnSpPr>
            <p:nvPr/>
          </p:nvCxnSpPr>
          <p:spPr>
            <a:xfrm>
              <a:off x="-707259" y="3552605"/>
              <a:ext cx="3084321" cy="0"/>
            </a:xfrm>
            <a:prstGeom prst="line">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3FE7C80B-0D4C-0CDB-CED7-20218B68D669}"/>
                </a:ext>
              </a:extLst>
            </p:cNvPr>
            <p:cNvSpPr/>
            <p:nvPr/>
          </p:nvSpPr>
          <p:spPr>
            <a:xfrm>
              <a:off x="1200301" y="2468435"/>
              <a:ext cx="2526499" cy="2168341"/>
            </a:xfrm>
            <a:prstGeom prst="roundRect">
              <a:avLst>
                <a:gd name="adj" fmla="val 12543"/>
              </a:avLst>
            </a:prstGeom>
            <a:solidFill>
              <a:schemeClr val="bg1"/>
            </a:solidFill>
            <a:ln w="762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0" tIns="180000" rIns="360000" bIns="18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200" b="0" i="0" u="none" strike="noStrike" kern="1200" cap="none" spc="0" normalizeH="0" baseline="0" noProof="0" dirty="0">
                <a:ln>
                  <a:noFill/>
                </a:ln>
                <a:solidFill>
                  <a:srgbClr val="23282C"/>
                </a:solidFill>
                <a:effectLst/>
                <a:uLnTx/>
                <a:uFillTx/>
                <a:ea typeface="+mn-ea"/>
                <a:cs typeface="+mn-cs"/>
              </a:endParaRPr>
            </a:p>
          </p:txBody>
        </p:sp>
      </p:grpSp>
      <p:grpSp>
        <p:nvGrpSpPr>
          <p:cNvPr id="17" name="Group 16">
            <a:extLst>
              <a:ext uri="{FF2B5EF4-FFF2-40B4-BE49-F238E27FC236}">
                <a16:creationId xmlns:a16="http://schemas.microsoft.com/office/drawing/2014/main" id="{08488DA0-D290-E6F0-E9BF-06B96BE2FE82}"/>
              </a:ext>
            </a:extLst>
          </p:cNvPr>
          <p:cNvGrpSpPr/>
          <p:nvPr userDrawn="1"/>
        </p:nvGrpSpPr>
        <p:grpSpPr>
          <a:xfrm>
            <a:off x="3820652" y="341682"/>
            <a:ext cx="1237693" cy="1173710"/>
            <a:chOff x="3297344" y="1030942"/>
            <a:chExt cx="1237693" cy="1173710"/>
          </a:xfrm>
        </p:grpSpPr>
        <p:sp>
          <p:nvSpPr>
            <p:cNvPr id="18" name="Oval 17">
              <a:extLst>
                <a:ext uri="{FF2B5EF4-FFF2-40B4-BE49-F238E27FC236}">
                  <a16:creationId xmlns:a16="http://schemas.microsoft.com/office/drawing/2014/main" id="{A9E97610-397F-D298-964C-743334250ED9}"/>
                </a:ext>
              </a:extLst>
            </p:cNvPr>
            <p:cNvSpPr/>
            <p:nvPr/>
          </p:nvSpPr>
          <p:spPr>
            <a:xfrm>
              <a:off x="3297344" y="1030942"/>
              <a:ext cx="1237693" cy="11737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grpSp>
          <p:nvGrpSpPr>
            <p:cNvPr id="19" name="Group 18">
              <a:extLst>
                <a:ext uri="{FF2B5EF4-FFF2-40B4-BE49-F238E27FC236}">
                  <a16:creationId xmlns:a16="http://schemas.microsoft.com/office/drawing/2014/main" id="{F7567FA5-172A-8107-90BC-1F3D7DDD1F2F}"/>
                </a:ext>
              </a:extLst>
            </p:cNvPr>
            <p:cNvGrpSpPr/>
            <p:nvPr/>
          </p:nvGrpSpPr>
          <p:grpSpPr>
            <a:xfrm>
              <a:off x="3456278" y="1286937"/>
              <a:ext cx="951234" cy="739642"/>
              <a:chOff x="1139444" y="2365759"/>
              <a:chExt cx="2548538" cy="1981644"/>
            </a:xfrm>
            <a:solidFill>
              <a:schemeClr val="accent3"/>
            </a:solidFill>
          </p:grpSpPr>
          <p:sp>
            <p:nvSpPr>
              <p:cNvPr id="20" name="Freeform: Shape 19">
                <a:extLst>
                  <a:ext uri="{FF2B5EF4-FFF2-40B4-BE49-F238E27FC236}">
                    <a16:creationId xmlns:a16="http://schemas.microsoft.com/office/drawing/2014/main" id="{0CA036FA-4C6D-1465-115C-2507EF44260C}"/>
                  </a:ext>
                </a:extLst>
              </p:cNvPr>
              <p:cNvSpPr/>
              <p:nvPr/>
            </p:nvSpPr>
            <p:spPr>
              <a:xfrm>
                <a:off x="1139444" y="2365759"/>
                <a:ext cx="1281409" cy="1981597"/>
              </a:xfrm>
              <a:custGeom>
                <a:avLst/>
                <a:gdLst>
                  <a:gd name="connsiteX0" fmla="*/ 993149 w 1281409"/>
                  <a:gd name="connsiteY0" fmla="*/ 679984 h 1981597"/>
                  <a:gd name="connsiteX1" fmla="*/ 1281410 w 1281409"/>
                  <a:gd name="connsiteY1" fmla="*/ 175152 h 1981597"/>
                  <a:gd name="connsiteX2" fmla="*/ 811089 w 1281409"/>
                  <a:gd name="connsiteY2" fmla="*/ 357 h 1981597"/>
                  <a:gd name="connsiteX3" fmla="*/ 15186 w 1281409"/>
                  <a:gd name="connsiteY3" fmla="*/ 679960 h 1981597"/>
                  <a:gd name="connsiteX4" fmla="*/ 645249 w 1281409"/>
                  <a:gd name="connsiteY4" fmla="*/ 1967381 h 1981597"/>
                  <a:gd name="connsiteX5" fmla="*/ 767623 w 1281409"/>
                  <a:gd name="connsiteY5" fmla="*/ 1851081 h 1981597"/>
                  <a:gd name="connsiteX6" fmla="*/ 699862 w 1281409"/>
                  <a:gd name="connsiteY6" fmla="*/ 1675119 h 1981597"/>
                  <a:gd name="connsiteX7" fmla="*/ 786843 w 1281409"/>
                  <a:gd name="connsiteY7" fmla="*/ 1565893 h 1981597"/>
                  <a:gd name="connsiteX8" fmla="*/ 787844 w 1281409"/>
                  <a:gd name="connsiteY8" fmla="*/ 1565893 h 1981597"/>
                  <a:gd name="connsiteX9" fmla="*/ 1146485 w 1281409"/>
                  <a:gd name="connsiteY9" fmla="*/ 1479079 h 1981597"/>
                  <a:gd name="connsiteX10" fmla="*/ 993149 w 1281409"/>
                  <a:gd name="connsiteY10" fmla="*/ 679984 h 198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1409" h="1981597">
                    <a:moveTo>
                      <a:pt x="993149" y="679984"/>
                    </a:moveTo>
                    <a:cubicBezTo>
                      <a:pt x="1025659" y="476536"/>
                      <a:pt x="1131575" y="298145"/>
                      <a:pt x="1281410" y="175152"/>
                    </a:cubicBezTo>
                    <a:cubicBezTo>
                      <a:pt x="1152368" y="70165"/>
                      <a:pt x="989219" y="5478"/>
                      <a:pt x="811089" y="357"/>
                    </a:cubicBezTo>
                    <a:cubicBezTo>
                      <a:pt x="413650" y="-11790"/>
                      <a:pt x="77873" y="287570"/>
                      <a:pt x="15186" y="679960"/>
                    </a:cubicBezTo>
                    <a:cubicBezTo>
                      <a:pt x="-70771" y="1217993"/>
                      <a:pt x="217443" y="1694316"/>
                      <a:pt x="645249" y="1967381"/>
                    </a:cubicBezTo>
                    <a:cubicBezTo>
                      <a:pt x="721107" y="2015921"/>
                      <a:pt x="811113" y="1930965"/>
                      <a:pt x="767623" y="1851081"/>
                    </a:cubicBezTo>
                    <a:cubicBezTo>
                      <a:pt x="738304" y="1796468"/>
                      <a:pt x="715034" y="1736806"/>
                      <a:pt x="699862" y="1675119"/>
                    </a:cubicBezTo>
                    <a:cubicBezTo>
                      <a:pt x="685715" y="1619506"/>
                      <a:pt x="728181" y="1565893"/>
                      <a:pt x="786843" y="1565893"/>
                    </a:cubicBezTo>
                    <a:lnTo>
                      <a:pt x="787844" y="1565893"/>
                    </a:lnTo>
                    <a:cubicBezTo>
                      <a:pt x="917172" y="1565893"/>
                      <a:pt x="1039092" y="1534549"/>
                      <a:pt x="1146485" y="1479079"/>
                    </a:cubicBezTo>
                    <a:cubicBezTo>
                      <a:pt x="1010107" y="1246026"/>
                      <a:pt x="946467" y="972103"/>
                      <a:pt x="993149" y="679984"/>
                    </a:cubicBezTo>
                    <a:close/>
                  </a:path>
                </a:pathLst>
              </a:custGeom>
              <a:solidFill>
                <a:schemeClr val="tx1">
                  <a:lumMod val="25000"/>
                  <a:lumOff val="75000"/>
                </a:schemeClr>
              </a:solidFill>
              <a:ln w="23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3282C"/>
                  </a:solidFill>
                  <a:effectLst/>
                  <a:uLnTx/>
                  <a:uFillTx/>
                  <a:latin typeface="Inter ExtraLight" panose="02000503000000020004" pitchFamily="2" charset="0"/>
                  <a:ea typeface="+mn-ea"/>
                  <a:cs typeface="+mn-cs"/>
                </a:endParaRPr>
              </a:p>
            </p:txBody>
          </p:sp>
          <p:sp>
            <p:nvSpPr>
              <p:cNvPr id="21" name="Freeform: Shape 20">
                <a:extLst>
                  <a:ext uri="{FF2B5EF4-FFF2-40B4-BE49-F238E27FC236}">
                    <a16:creationId xmlns:a16="http://schemas.microsoft.com/office/drawing/2014/main" id="{79DC3E8F-158D-C961-A4E3-B99EBF41E4EC}"/>
                  </a:ext>
                </a:extLst>
              </p:cNvPr>
              <p:cNvSpPr/>
              <p:nvPr/>
            </p:nvSpPr>
            <p:spPr>
              <a:xfrm>
                <a:off x="2285929" y="2365784"/>
                <a:ext cx="1402053" cy="1981619"/>
              </a:xfrm>
              <a:custGeom>
                <a:avLst/>
                <a:gdLst>
                  <a:gd name="connsiteX0" fmla="*/ 642567 w 1402053"/>
                  <a:gd name="connsiteY0" fmla="*/ 355 h 1981619"/>
                  <a:gd name="connsiteX1" fmla="*/ 134925 w 1402053"/>
                  <a:gd name="connsiteY1" fmla="*/ 175150 h 1981619"/>
                  <a:gd name="connsiteX2" fmla="*/ 424115 w 1402053"/>
                  <a:gd name="connsiteY2" fmla="*/ 783135 h 1981619"/>
                  <a:gd name="connsiteX3" fmla="*/ 0 w 1402053"/>
                  <a:gd name="connsiteY3" fmla="*/ 1479101 h 1981619"/>
                  <a:gd name="connsiteX4" fmla="*/ 476704 w 1402053"/>
                  <a:gd name="connsiteY4" fmla="*/ 1967403 h 1981619"/>
                  <a:gd name="connsiteX5" fmla="*/ 599077 w 1402053"/>
                  <a:gd name="connsiteY5" fmla="*/ 1851104 h 1981619"/>
                  <a:gd name="connsiteX6" fmla="*/ 531317 w 1402053"/>
                  <a:gd name="connsiteY6" fmla="*/ 1675141 h 1981619"/>
                  <a:gd name="connsiteX7" fmla="*/ 618298 w 1402053"/>
                  <a:gd name="connsiteY7" fmla="*/ 1565915 h 1981619"/>
                  <a:gd name="connsiteX8" fmla="*/ 619298 w 1402053"/>
                  <a:gd name="connsiteY8" fmla="*/ 1565915 h 1981619"/>
                  <a:gd name="connsiteX9" fmla="*/ 1402054 w 1402053"/>
                  <a:gd name="connsiteY9" fmla="*/ 783159 h 1981619"/>
                  <a:gd name="connsiteX10" fmla="*/ 642567 w 1402053"/>
                  <a:gd name="connsiteY10" fmla="*/ 355 h 198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2053" h="1981619">
                    <a:moveTo>
                      <a:pt x="642567" y="355"/>
                    </a:moveTo>
                    <a:cubicBezTo>
                      <a:pt x="451171" y="-5480"/>
                      <a:pt x="274113" y="60923"/>
                      <a:pt x="134925" y="175150"/>
                    </a:cubicBezTo>
                    <a:cubicBezTo>
                      <a:pt x="311411" y="318745"/>
                      <a:pt x="424115" y="537769"/>
                      <a:pt x="424115" y="783135"/>
                    </a:cubicBezTo>
                    <a:cubicBezTo>
                      <a:pt x="424115" y="1085948"/>
                      <a:pt x="252059" y="1348939"/>
                      <a:pt x="0" y="1479101"/>
                    </a:cubicBezTo>
                    <a:cubicBezTo>
                      <a:pt x="114823" y="1675332"/>
                      <a:pt x="281163" y="1842601"/>
                      <a:pt x="476704" y="1967403"/>
                    </a:cubicBezTo>
                    <a:cubicBezTo>
                      <a:pt x="552562" y="2015943"/>
                      <a:pt x="642567" y="1930987"/>
                      <a:pt x="599077" y="1851104"/>
                    </a:cubicBezTo>
                    <a:cubicBezTo>
                      <a:pt x="569758" y="1796490"/>
                      <a:pt x="546488" y="1736828"/>
                      <a:pt x="531317" y="1675141"/>
                    </a:cubicBezTo>
                    <a:cubicBezTo>
                      <a:pt x="517169" y="1619528"/>
                      <a:pt x="559635" y="1565915"/>
                      <a:pt x="618298" y="1565915"/>
                    </a:cubicBezTo>
                    <a:lnTo>
                      <a:pt x="619298" y="1565915"/>
                    </a:lnTo>
                    <a:cubicBezTo>
                      <a:pt x="1051130" y="1565915"/>
                      <a:pt x="1402054" y="1214991"/>
                      <a:pt x="1402054" y="783159"/>
                    </a:cubicBezTo>
                    <a:cubicBezTo>
                      <a:pt x="1402078" y="358353"/>
                      <a:pt x="1064301" y="12478"/>
                      <a:pt x="642567" y="355"/>
                    </a:cubicBezTo>
                    <a:close/>
                  </a:path>
                </a:pathLst>
              </a:custGeom>
              <a:solidFill>
                <a:schemeClr val="tx1">
                  <a:lumMod val="25000"/>
                  <a:lumOff val="75000"/>
                </a:schemeClr>
              </a:solidFill>
              <a:ln w="23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3282C"/>
                  </a:solidFill>
                  <a:effectLst/>
                  <a:uLnTx/>
                  <a:uFillTx/>
                  <a:latin typeface="Inter ExtraLight" panose="02000503000000020004" pitchFamily="2" charset="0"/>
                  <a:ea typeface="+mn-ea"/>
                  <a:cs typeface="+mn-cs"/>
                </a:endParaRPr>
              </a:p>
            </p:txBody>
          </p:sp>
          <p:sp>
            <p:nvSpPr>
              <p:cNvPr id="22" name="Freeform: Shape 21">
                <a:extLst>
                  <a:ext uri="{FF2B5EF4-FFF2-40B4-BE49-F238E27FC236}">
                    <a16:creationId xmlns:a16="http://schemas.microsoft.com/office/drawing/2014/main" id="{4FD4BBDD-6758-4301-A490-117E29084E38}"/>
                  </a:ext>
                </a:extLst>
              </p:cNvPr>
              <p:cNvSpPr/>
              <p:nvPr/>
            </p:nvSpPr>
            <p:spPr>
              <a:xfrm>
                <a:off x="2117425" y="2540911"/>
                <a:ext cx="592642" cy="1303950"/>
              </a:xfrm>
              <a:custGeom>
                <a:avLst/>
                <a:gdLst>
                  <a:gd name="connsiteX0" fmla="*/ 592642 w 592642"/>
                  <a:gd name="connsiteY0" fmla="*/ 607985 h 1303950"/>
                  <a:gd name="connsiteX1" fmla="*/ 303452 w 592642"/>
                  <a:gd name="connsiteY1" fmla="*/ 0 h 1303950"/>
                  <a:gd name="connsiteX2" fmla="*/ 15191 w 592642"/>
                  <a:gd name="connsiteY2" fmla="*/ 504832 h 1303950"/>
                  <a:gd name="connsiteX3" fmla="*/ 168551 w 592642"/>
                  <a:gd name="connsiteY3" fmla="*/ 1303950 h 1303950"/>
                  <a:gd name="connsiteX4" fmla="*/ 592642 w 592642"/>
                  <a:gd name="connsiteY4" fmla="*/ 607985 h 130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642" h="1303950">
                    <a:moveTo>
                      <a:pt x="592642" y="607985"/>
                    </a:moveTo>
                    <a:cubicBezTo>
                      <a:pt x="592642" y="362642"/>
                      <a:pt x="479939" y="143595"/>
                      <a:pt x="303452" y="0"/>
                    </a:cubicBezTo>
                    <a:cubicBezTo>
                      <a:pt x="153618" y="122969"/>
                      <a:pt x="47678" y="301384"/>
                      <a:pt x="15191" y="504832"/>
                    </a:cubicBezTo>
                    <a:cubicBezTo>
                      <a:pt x="-31491" y="796951"/>
                      <a:pt x="32149" y="1070850"/>
                      <a:pt x="168551" y="1303950"/>
                    </a:cubicBezTo>
                    <a:cubicBezTo>
                      <a:pt x="420562" y="1173813"/>
                      <a:pt x="592642" y="910798"/>
                      <a:pt x="592642" y="607985"/>
                    </a:cubicBezTo>
                    <a:close/>
                  </a:path>
                </a:pathLst>
              </a:custGeom>
              <a:grpFill/>
              <a:ln w="23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3282C"/>
                  </a:solidFill>
                  <a:effectLst/>
                  <a:uLnTx/>
                  <a:uFillTx/>
                  <a:latin typeface="Inter ExtraLight" panose="02000503000000020004" pitchFamily="2" charset="0"/>
                  <a:ea typeface="+mn-ea"/>
                  <a:cs typeface="+mn-cs"/>
                </a:endParaRPr>
              </a:p>
            </p:txBody>
          </p:sp>
          <p:sp>
            <p:nvSpPr>
              <p:cNvPr id="23" name="Freeform: Shape 22">
                <a:extLst>
                  <a:ext uri="{FF2B5EF4-FFF2-40B4-BE49-F238E27FC236}">
                    <a16:creationId xmlns:a16="http://schemas.microsoft.com/office/drawing/2014/main" id="{DBF6C5BA-061E-5631-CB36-F0CA2C04FE09}"/>
                  </a:ext>
                </a:extLst>
              </p:cNvPr>
              <p:cNvSpPr/>
              <p:nvPr/>
            </p:nvSpPr>
            <p:spPr>
              <a:xfrm>
                <a:off x="2105089" y="2540911"/>
                <a:ext cx="604978" cy="1303950"/>
              </a:xfrm>
              <a:custGeom>
                <a:avLst/>
                <a:gdLst>
                  <a:gd name="connsiteX0" fmla="*/ 592642 w 592642"/>
                  <a:gd name="connsiteY0" fmla="*/ 607985 h 1303950"/>
                  <a:gd name="connsiteX1" fmla="*/ 303452 w 592642"/>
                  <a:gd name="connsiteY1" fmla="*/ 0 h 1303950"/>
                  <a:gd name="connsiteX2" fmla="*/ 15191 w 592642"/>
                  <a:gd name="connsiteY2" fmla="*/ 504832 h 1303950"/>
                  <a:gd name="connsiteX3" fmla="*/ 168551 w 592642"/>
                  <a:gd name="connsiteY3" fmla="*/ 1303950 h 1303950"/>
                  <a:gd name="connsiteX4" fmla="*/ 592642 w 592642"/>
                  <a:gd name="connsiteY4" fmla="*/ 607985 h 130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642" h="1303950">
                    <a:moveTo>
                      <a:pt x="592642" y="607985"/>
                    </a:moveTo>
                    <a:cubicBezTo>
                      <a:pt x="592642" y="362642"/>
                      <a:pt x="479939" y="143595"/>
                      <a:pt x="303452" y="0"/>
                    </a:cubicBezTo>
                    <a:cubicBezTo>
                      <a:pt x="153618" y="122969"/>
                      <a:pt x="47678" y="301384"/>
                      <a:pt x="15191" y="504832"/>
                    </a:cubicBezTo>
                    <a:cubicBezTo>
                      <a:pt x="-31491" y="796951"/>
                      <a:pt x="32149" y="1070850"/>
                      <a:pt x="168551" y="1303950"/>
                    </a:cubicBezTo>
                    <a:cubicBezTo>
                      <a:pt x="420562" y="1173813"/>
                      <a:pt x="592642" y="910798"/>
                      <a:pt x="592642" y="607985"/>
                    </a:cubicBezTo>
                    <a:close/>
                  </a:path>
                </a:pathLst>
              </a:custGeom>
              <a:solidFill>
                <a:schemeClr val="tx1">
                  <a:lumMod val="50000"/>
                  <a:lumOff val="50000"/>
                </a:schemeClr>
              </a:solidFill>
              <a:ln w="23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3282C"/>
                  </a:solidFill>
                  <a:effectLst/>
                  <a:uLnTx/>
                  <a:uFillTx/>
                  <a:latin typeface="Inter ExtraLight" panose="02000503000000020004" pitchFamily="2" charset="0"/>
                  <a:ea typeface="+mn-ea"/>
                  <a:cs typeface="+mn-cs"/>
                </a:endParaRPr>
              </a:p>
            </p:txBody>
          </p:sp>
        </p:grpSp>
      </p:grpSp>
      <p:sp>
        <p:nvSpPr>
          <p:cNvPr id="24" name="Picture Placeholder 7">
            <a:extLst>
              <a:ext uri="{FF2B5EF4-FFF2-40B4-BE49-F238E27FC236}">
                <a16:creationId xmlns:a16="http://schemas.microsoft.com/office/drawing/2014/main" id="{D5BAC112-A4F6-4199-B634-C1639037065F}"/>
              </a:ext>
            </a:extLst>
          </p:cNvPr>
          <p:cNvSpPr>
            <a:spLocks noGrp="1"/>
          </p:cNvSpPr>
          <p:nvPr>
            <p:ph type="pic" sz="quarter" idx="11" hasCustomPrompt="1"/>
          </p:nvPr>
        </p:nvSpPr>
        <p:spPr>
          <a:xfrm>
            <a:off x="1393993" y="2700898"/>
            <a:ext cx="1689174" cy="1456203"/>
          </a:xfrm>
          <a:ln>
            <a:noFill/>
          </a:ln>
        </p:spPr>
        <p:txBody>
          <a:bodyPr anchor="ctr">
            <a:normAutofit/>
          </a:bodyPr>
          <a:lstStyle>
            <a:lvl1pPr marL="0" indent="0" algn="ctr">
              <a:spcBef>
                <a:spcPts val="0"/>
              </a:spcBef>
              <a:buNone/>
              <a:defRPr sz="1000">
                <a:solidFill>
                  <a:schemeClr val="tx2"/>
                </a:solidFill>
                <a:latin typeface="Inter ExtraLight" panose="02000503000000020004" pitchFamily="2" charset="0"/>
              </a:defRPr>
            </a:lvl1pPr>
          </a:lstStyle>
          <a:p>
            <a:r>
              <a:rPr lang="en-GB" dirty="0"/>
              <a:t>Add logo here</a:t>
            </a:r>
          </a:p>
        </p:txBody>
      </p:sp>
    </p:spTree>
    <p:extLst>
      <p:ext uri="{BB962C8B-B14F-4D97-AF65-F5344CB8AC3E}">
        <p14:creationId xmlns:p14="http://schemas.microsoft.com/office/powerpoint/2010/main" val="28924072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22" presetClass="entr" presetSubtype="8"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fade">
                                      <p:cBhvr>
                                        <p:cTn id="16"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build="p">
        <p:tmplLst>
          <p:tmpl lvl="1">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Advertiser testimonial layout large - with company lo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6053F8-FEA8-322C-3D3A-CBA26A793F11}"/>
              </a:ext>
            </a:extLst>
          </p:cNvPr>
          <p:cNvSpPr/>
          <p:nvPr userDrawn="1"/>
        </p:nvSpPr>
        <p:spPr>
          <a:xfrm>
            <a:off x="4447308" y="1"/>
            <a:ext cx="7744691"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0" rIns="1080000" rtlCol="0" anchor="ctr"/>
          <a:lstStyle/>
          <a:p>
            <a:pPr lvl="0"/>
            <a:endParaRPr lang="en-US" sz="3200" dirty="0">
              <a:latin typeface="+mj-lt"/>
            </a:endParaRPr>
          </a:p>
        </p:txBody>
      </p:sp>
      <p:sp>
        <p:nvSpPr>
          <p:cNvPr id="8" name="Title 1">
            <a:extLst>
              <a:ext uri="{FF2B5EF4-FFF2-40B4-BE49-F238E27FC236}">
                <a16:creationId xmlns:a16="http://schemas.microsoft.com/office/drawing/2014/main" id="{5AB05C53-BF34-47A1-9C2B-56325D492170}"/>
              </a:ext>
            </a:extLst>
          </p:cNvPr>
          <p:cNvSpPr txBox="1">
            <a:spLocks/>
          </p:cNvSpPr>
          <p:nvPr userDrawn="1"/>
        </p:nvSpPr>
        <p:spPr>
          <a:xfrm>
            <a:off x="303321" y="320736"/>
            <a:ext cx="9421250" cy="522642"/>
          </a:xfrm>
          <a:prstGeom prst="rect">
            <a:avLst/>
          </a:prstGeom>
        </p:spPr>
        <p:txBody>
          <a:bodyPr/>
          <a:lstStyle>
            <a:lvl1pPr algn="l" defTabSz="914400" rtl="0" eaLnBrk="1" latinLnBrk="0" hangingPunct="1">
              <a:lnSpc>
                <a:spcPct val="90000"/>
              </a:lnSpc>
              <a:spcBef>
                <a:spcPct val="0"/>
              </a:spcBef>
              <a:buNone/>
              <a:defRPr sz="2800" kern="1200">
                <a:solidFill>
                  <a:srgbClr val="23282C"/>
                </a:solidFill>
                <a:latin typeface="Whitney Medium" pitchFamily="50" charset="0"/>
                <a:ea typeface="Tahoma" panose="020B0604030504040204" pitchFamily="34" charset="0"/>
                <a:cs typeface="Tahoma" panose="020B0604030504040204" pitchFamily="34" charset="0"/>
              </a:defRPr>
            </a:lvl1pPr>
          </a:lstStyle>
          <a:p>
            <a:endParaRPr lang="en-GB" dirty="0">
              <a:solidFill>
                <a:schemeClr val="bg1"/>
              </a:solidFill>
              <a:latin typeface="Inter Medium" panose="02000503000000020004" pitchFamily="2" charset="0"/>
            </a:endParaRPr>
          </a:p>
        </p:txBody>
      </p:sp>
      <p:sp>
        <p:nvSpPr>
          <p:cNvPr id="7" name="Title 1">
            <a:extLst>
              <a:ext uri="{FF2B5EF4-FFF2-40B4-BE49-F238E27FC236}">
                <a16:creationId xmlns:a16="http://schemas.microsoft.com/office/drawing/2014/main" id="{DF84133B-A863-7C68-9ADC-CC5DA447A023}"/>
              </a:ext>
            </a:extLst>
          </p:cNvPr>
          <p:cNvSpPr txBox="1">
            <a:spLocks/>
          </p:cNvSpPr>
          <p:nvPr userDrawn="1"/>
        </p:nvSpPr>
        <p:spPr>
          <a:xfrm>
            <a:off x="303321" y="320736"/>
            <a:ext cx="9421250" cy="522642"/>
          </a:xfrm>
          <a:prstGeom prst="rect">
            <a:avLst/>
          </a:prstGeom>
        </p:spPr>
        <p:txBody>
          <a:bodyPr/>
          <a:lstStyle>
            <a:lvl1pPr algn="l" defTabSz="914400" rtl="0" eaLnBrk="1" latinLnBrk="0" hangingPunct="1">
              <a:lnSpc>
                <a:spcPct val="90000"/>
              </a:lnSpc>
              <a:spcBef>
                <a:spcPct val="0"/>
              </a:spcBef>
              <a:buNone/>
              <a:defRPr sz="2800" kern="1200">
                <a:solidFill>
                  <a:srgbClr val="23282C"/>
                </a:solidFill>
                <a:latin typeface="Whitney Medium" pitchFamily="50" charset="0"/>
                <a:ea typeface="Tahoma" panose="020B0604030504040204" pitchFamily="34" charset="0"/>
                <a:cs typeface="Tahoma" panose="020B0604030504040204" pitchFamily="34" charset="0"/>
              </a:defRPr>
            </a:lvl1pPr>
          </a:lstStyle>
          <a:p>
            <a:endParaRPr lang="en-GB" dirty="0">
              <a:solidFill>
                <a:schemeClr val="tx2"/>
              </a:solidFill>
              <a:latin typeface="Inter Medium" panose="02000503000000020004" pitchFamily="2" charset="0"/>
            </a:endParaRPr>
          </a:p>
        </p:txBody>
      </p:sp>
      <p:sp>
        <p:nvSpPr>
          <p:cNvPr id="5" name="Text Placeholder 4">
            <a:extLst>
              <a:ext uri="{FF2B5EF4-FFF2-40B4-BE49-F238E27FC236}">
                <a16:creationId xmlns:a16="http://schemas.microsoft.com/office/drawing/2014/main" id="{9B063219-88B3-E8CD-E480-28BF6A02FF94}"/>
              </a:ext>
            </a:extLst>
          </p:cNvPr>
          <p:cNvSpPr>
            <a:spLocks noGrp="1"/>
          </p:cNvSpPr>
          <p:nvPr>
            <p:ph type="body" sz="quarter" idx="14" hasCustomPrompt="1"/>
          </p:nvPr>
        </p:nvSpPr>
        <p:spPr>
          <a:xfrm>
            <a:off x="5385954" y="1435575"/>
            <a:ext cx="5867399" cy="4010850"/>
          </a:xfrm>
        </p:spPr>
        <p:txBody>
          <a:bodyPr>
            <a:noAutofit/>
          </a:bodyPr>
          <a:lstStyle>
            <a:lvl1pPr marL="0" indent="0">
              <a:lnSpc>
                <a:spcPct val="100000"/>
              </a:lnSpc>
              <a:buNone/>
              <a:defRPr lang="en-GB" sz="2800" baseline="0" dirty="0">
                <a:solidFill>
                  <a:schemeClr val="bg1"/>
                </a:solidFill>
              </a:defRPr>
            </a:lvl1pPr>
          </a:lstStyle>
          <a:p>
            <a:pPr lvl="0"/>
            <a:r>
              <a:rPr lang="en-GB" dirty="0"/>
              <a:t>Brief outline of the testimonial here, please ensure that the font is large enough for the audience. </a:t>
            </a: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Lorem ipsum dolor sit </a:t>
            </a:r>
            <a:r>
              <a:rPr lang="en-US" dirty="0" err="1"/>
              <a:t>amet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endParaRPr lang="en-GB" dirty="0"/>
          </a:p>
        </p:txBody>
      </p:sp>
      <p:grpSp>
        <p:nvGrpSpPr>
          <p:cNvPr id="6" name="Group 5">
            <a:extLst>
              <a:ext uri="{FF2B5EF4-FFF2-40B4-BE49-F238E27FC236}">
                <a16:creationId xmlns:a16="http://schemas.microsoft.com/office/drawing/2014/main" id="{AAE1A9E6-11A1-ADA6-5AF7-47DE2B372078}"/>
              </a:ext>
            </a:extLst>
          </p:cNvPr>
          <p:cNvGrpSpPr/>
          <p:nvPr userDrawn="1"/>
        </p:nvGrpSpPr>
        <p:grpSpPr>
          <a:xfrm>
            <a:off x="-568370" y="2540000"/>
            <a:ext cx="3925238" cy="1836483"/>
            <a:chOff x="-707259" y="2468435"/>
            <a:chExt cx="4434059" cy="2168341"/>
          </a:xfrm>
        </p:grpSpPr>
        <p:cxnSp>
          <p:nvCxnSpPr>
            <p:cNvPr id="10" name="Straight Connector 9">
              <a:extLst>
                <a:ext uri="{FF2B5EF4-FFF2-40B4-BE49-F238E27FC236}">
                  <a16:creationId xmlns:a16="http://schemas.microsoft.com/office/drawing/2014/main" id="{FB5EF448-C829-5BE4-DA2D-6A82318972C6}"/>
                </a:ext>
              </a:extLst>
            </p:cNvPr>
            <p:cNvCxnSpPr>
              <a:cxnSpLocks/>
            </p:cNvCxnSpPr>
            <p:nvPr/>
          </p:nvCxnSpPr>
          <p:spPr>
            <a:xfrm>
              <a:off x="-707259" y="3552605"/>
              <a:ext cx="3084321" cy="0"/>
            </a:xfrm>
            <a:prstGeom prst="line">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3FE7C80B-0D4C-0CDB-CED7-20218B68D669}"/>
                </a:ext>
              </a:extLst>
            </p:cNvPr>
            <p:cNvSpPr/>
            <p:nvPr/>
          </p:nvSpPr>
          <p:spPr>
            <a:xfrm>
              <a:off x="1200301" y="2468435"/>
              <a:ext cx="2526499" cy="2168341"/>
            </a:xfrm>
            <a:prstGeom prst="roundRect">
              <a:avLst>
                <a:gd name="adj" fmla="val 12543"/>
              </a:avLst>
            </a:prstGeom>
            <a:solidFill>
              <a:schemeClr val="bg1"/>
            </a:solidFill>
            <a:ln w="762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0" tIns="180000" rIns="360000" bIns="18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200" b="0" i="0" u="none" strike="noStrike" kern="1200" cap="none" spc="0" normalizeH="0" baseline="0" noProof="0" dirty="0">
                <a:ln>
                  <a:noFill/>
                </a:ln>
                <a:solidFill>
                  <a:srgbClr val="23282C"/>
                </a:solidFill>
                <a:effectLst/>
                <a:uLnTx/>
                <a:uFillTx/>
                <a:ea typeface="+mn-ea"/>
                <a:cs typeface="+mn-cs"/>
              </a:endParaRPr>
            </a:p>
          </p:txBody>
        </p:sp>
      </p:grpSp>
      <p:grpSp>
        <p:nvGrpSpPr>
          <p:cNvPr id="17" name="Group 16">
            <a:extLst>
              <a:ext uri="{FF2B5EF4-FFF2-40B4-BE49-F238E27FC236}">
                <a16:creationId xmlns:a16="http://schemas.microsoft.com/office/drawing/2014/main" id="{08488DA0-D290-E6F0-E9BF-06B96BE2FE82}"/>
              </a:ext>
            </a:extLst>
          </p:cNvPr>
          <p:cNvGrpSpPr/>
          <p:nvPr userDrawn="1"/>
        </p:nvGrpSpPr>
        <p:grpSpPr>
          <a:xfrm>
            <a:off x="3820652" y="341682"/>
            <a:ext cx="1237693" cy="1173710"/>
            <a:chOff x="3297344" y="1030942"/>
            <a:chExt cx="1237693" cy="1173710"/>
          </a:xfrm>
        </p:grpSpPr>
        <p:sp>
          <p:nvSpPr>
            <p:cNvPr id="18" name="Oval 17">
              <a:extLst>
                <a:ext uri="{FF2B5EF4-FFF2-40B4-BE49-F238E27FC236}">
                  <a16:creationId xmlns:a16="http://schemas.microsoft.com/office/drawing/2014/main" id="{A9E97610-397F-D298-964C-743334250ED9}"/>
                </a:ext>
              </a:extLst>
            </p:cNvPr>
            <p:cNvSpPr/>
            <p:nvPr/>
          </p:nvSpPr>
          <p:spPr>
            <a:xfrm>
              <a:off x="3297344" y="1030942"/>
              <a:ext cx="1237693" cy="11737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grpSp>
          <p:nvGrpSpPr>
            <p:cNvPr id="19" name="Group 18">
              <a:extLst>
                <a:ext uri="{FF2B5EF4-FFF2-40B4-BE49-F238E27FC236}">
                  <a16:creationId xmlns:a16="http://schemas.microsoft.com/office/drawing/2014/main" id="{F7567FA5-172A-8107-90BC-1F3D7DDD1F2F}"/>
                </a:ext>
              </a:extLst>
            </p:cNvPr>
            <p:cNvGrpSpPr/>
            <p:nvPr/>
          </p:nvGrpSpPr>
          <p:grpSpPr>
            <a:xfrm>
              <a:off x="3456278" y="1286937"/>
              <a:ext cx="951234" cy="739642"/>
              <a:chOff x="1139444" y="2365759"/>
              <a:chExt cx="2548538" cy="1981644"/>
            </a:xfrm>
            <a:solidFill>
              <a:schemeClr val="accent3"/>
            </a:solidFill>
          </p:grpSpPr>
          <p:sp>
            <p:nvSpPr>
              <p:cNvPr id="20" name="Freeform: Shape 19">
                <a:extLst>
                  <a:ext uri="{FF2B5EF4-FFF2-40B4-BE49-F238E27FC236}">
                    <a16:creationId xmlns:a16="http://schemas.microsoft.com/office/drawing/2014/main" id="{0CA036FA-4C6D-1465-115C-2507EF44260C}"/>
                  </a:ext>
                </a:extLst>
              </p:cNvPr>
              <p:cNvSpPr/>
              <p:nvPr/>
            </p:nvSpPr>
            <p:spPr>
              <a:xfrm>
                <a:off x="1139444" y="2365759"/>
                <a:ext cx="1281409" cy="1981597"/>
              </a:xfrm>
              <a:custGeom>
                <a:avLst/>
                <a:gdLst>
                  <a:gd name="connsiteX0" fmla="*/ 993149 w 1281409"/>
                  <a:gd name="connsiteY0" fmla="*/ 679984 h 1981597"/>
                  <a:gd name="connsiteX1" fmla="*/ 1281410 w 1281409"/>
                  <a:gd name="connsiteY1" fmla="*/ 175152 h 1981597"/>
                  <a:gd name="connsiteX2" fmla="*/ 811089 w 1281409"/>
                  <a:gd name="connsiteY2" fmla="*/ 357 h 1981597"/>
                  <a:gd name="connsiteX3" fmla="*/ 15186 w 1281409"/>
                  <a:gd name="connsiteY3" fmla="*/ 679960 h 1981597"/>
                  <a:gd name="connsiteX4" fmla="*/ 645249 w 1281409"/>
                  <a:gd name="connsiteY4" fmla="*/ 1967381 h 1981597"/>
                  <a:gd name="connsiteX5" fmla="*/ 767623 w 1281409"/>
                  <a:gd name="connsiteY5" fmla="*/ 1851081 h 1981597"/>
                  <a:gd name="connsiteX6" fmla="*/ 699862 w 1281409"/>
                  <a:gd name="connsiteY6" fmla="*/ 1675119 h 1981597"/>
                  <a:gd name="connsiteX7" fmla="*/ 786843 w 1281409"/>
                  <a:gd name="connsiteY7" fmla="*/ 1565893 h 1981597"/>
                  <a:gd name="connsiteX8" fmla="*/ 787844 w 1281409"/>
                  <a:gd name="connsiteY8" fmla="*/ 1565893 h 1981597"/>
                  <a:gd name="connsiteX9" fmla="*/ 1146485 w 1281409"/>
                  <a:gd name="connsiteY9" fmla="*/ 1479079 h 1981597"/>
                  <a:gd name="connsiteX10" fmla="*/ 993149 w 1281409"/>
                  <a:gd name="connsiteY10" fmla="*/ 679984 h 198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1409" h="1981597">
                    <a:moveTo>
                      <a:pt x="993149" y="679984"/>
                    </a:moveTo>
                    <a:cubicBezTo>
                      <a:pt x="1025659" y="476536"/>
                      <a:pt x="1131575" y="298145"/>
                      <a:pt x="1281410" y="175152"/>
                    </a:cubicBezTo>
                    <a:cubicBezTo>
                      <a:pt x="1152368" y="70165"/>
                      <a:pt x="989219" y="5478"/>
                      <a:pt x="811089" y="357"/>
                    </a:cubicBezTo>
                    <a:cubicBezTo>
                      <a:pt x="413650" y="-11790"/>
                      <a:pt x="77873" y="287570"/>
                      <a:pt x="15186" y="679960"/>
                    </a:cubicBezTo>
                    <a:cubicBezTo>
                      <a:pt x="-70771" y="1217993"/>
                      <a:pt x="217443" y="1694316"/>
                      <a:pt x="645249" y="1967381"/>
                    </a:cubicBezTo>
                    <a:cubicBezTo>
                      <a:pt x="721107" y="2015921"/>
                      <a:pt x="811113" y="1930965"/>
                      <a:pt x="767623" y="1851081"/>
                    </a:cubicBezTo>
                    <a:cubicBezTo>
                      <a:pt x="738304" y="1796468"/>
                      <a:pt x="715034" y="1736806"/>
                      <a:pt x="699862" y="1675119"/>
                    </a:cubicBezTo>
                    <a:cubicBezTo>
                      <a:pt x="685715" y="1619506"/>
                      <a:pt x="728181" y="1565893"/>
                      <a:pt x="786843" y="1565893"/>
                    </a:cubicBezTo>
                    <a:lnTo>
                      <a:pt x="787844" y="1565893"/>
                    </a:lnTo>
                    <a:cubicBezTo>
                      <a:pt x="917172" y="1565893"/>
                      <a:pt x="1039092" y="1534549"/>
                      <a:pt x="1146485" y="1479079"/>
                    </a:cubicBezTo>
                    <a:cubicBezTo>
                      <a:pt x="1010107" y="1246026"/>
                      <a:pt x="946467" y="972103"/>
                      <a:pt x="993149" y="679984"/>
                    </a:cubicBezTo>
                    <a:close/>
                  </a:path>
                </a:pathLst>
              </a:custGeom>
              <a:solidFill>
                <a:schemeClr val="tx1">
                  <a:lumMod val="25000"/>
                  <a:lumOff val="75000"/>
                </a:schemeClr>
              </a:solidFill>
              <a:ln w="23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3282C"/>
                  </a:solidFill>
                  <a:effectLst/>
                  <a:uLnTx/>
                  <a:uFillTx/>
                  <a:latin typeface="Inter ExtraLight" panose="02000503000000020004" pitchFamily="2" charset="0"/>
                  <a:ea typeface="+mn-ea"/>
                  <a:cs typeface="+mn-cs"/>
                </a:endParaRPr>
              </a:p>
            </p:txBody>
          </p:sp>
          <p:sp>
            <p:nvSpPr>
              <p:cNvPr id="21" name="Freeform: Shape 20">
                <a:extLst>
                  <a:ext uri="{FF2B5EF4-FFF2-40B4-BE49-F238E27FC236}">
                    <a16:creationId xmlns:a16="http://schemas.microsoft.com/office/drawing/2014/main" id="{79DC3E8F-158D-C961-A4E3-B99EBF41E4EC}"/>
                  </a:ext>
                </a:extLst>
              </p:cNvPr>
              <p:cNvSpPr/>
              <p:nvPr/>
            </p:nvSpPr>
            <p:spPr>
              <a:xfrm>
                <a:off x="2285929" y="2365784"/>
                <a:ext cx="1402053" cy="1981619"/>
              </a:xfrm>
              <a:custGeom>
                <a:avLst/>
                <a:gdLst>
                  <a:gd name="connsiteX0" fmla="*/ 642567 w 1402053"/>
                  <a:gd name="connsiteY0" fmla="*/ 355 h 1981619"/>
                  <a:gd name="connsiteX1" fmla="*/ 134925 w 1402053"/>
                  <a:gd name="connsiteY1" fmla="*/ 175150 h 1981619"/>
                  <a:gd name="connsiteX2" fmla="*/ 424115 w 1402053"/>
                  <a:gd name="connsiteY2" fmla="*/ 783135 h 1981619"/>
                  <a:gd name="connsiteX3" fmla="*/ 0 w 1402053"/>
                  <a:gd name="connsiteY3" fmla="*/ 1479101 h 1981619"/>
                  <a:gd name="connsiteX4" fmla="*/ 476704 w 1402053"/>
                  <a:gd name="connsiteY4" fmla="*/ 1967403 h 1981619"/>
                  <a:gd name="connsiteX5" fmla="*/ 599077 w 1402053"/>
                  <a:gd name="connsiteY5" fmla="*/ 1851104 h 1981619"/>
                  <a:gd name="connsiteX6" fmla="*/ 531317 w 1402053"/>
                  <a:gd name="connsiteY6" fmla="*/ 1675141 h 1981619"/>
                  <a:gd name="connsiteX7" fmla="*/ 618298 w 1402053"/>
                  <a:gd name="connsiteY7" fmla="*/ 1565915 h 1981619"/>
                  <a:gd name="connsiteX8" fmla="*/ 619298 w 1402053"/>
                  <a:gd name="connsiteY8" fmla="*/ 1565915 h 1981619"/>
                  <a:gd name="connsiteX9" fmla="*/ 1402054 w 1402053"/>
                  <a:gd name="connsiteY9" fmla="*/ 783159 h 1981619"/>
                  <a:gd name="connsiteX10" fmla="*/ 642567 w 1402053"/>
                  <a:gd name="connsiteY10" fmla="*/ 355 h 198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2053" h="1981619">
                    <a:moveTo>
                      <a:pt x="642567" y="355"/>
                    </a:moveTo>
                    <a:cubicBezTo>
                      <a:pt x="451171" y="-5480"/>
                      <a:pt x="274113" y="60923"/>
                      <a:pt x="134925" y="175150"/>
                    </a:cubicBezTo>
                    <a:cubicBezTo>
                      <a:pt x="311411" y="318745"/>
                      <a:pt x="424115" y="537769"/>
                      <a:pt x="424115" y="783135"/>
                    </a:cubicBezTo>
                    <a:cubicBezTo>
                      <a:pt x="424115" y="1085948"/>
                      <a:pt x="252059" y="1348939"/>
                      <a:pt x="0" y="1479101"/>
                    </a:cubicBezTo>
                    <a:cubicBezTo>
                      <a:pt x="114823" y="1675332"/>
                      <a:pt x="281163" y="1842601"/>
                      <a:pt x="476704" y="1967403"/>
                    </a:cubicBezTo>
                    <a:cubicBezTo>
                      <a:pt x="552562" y="2015943"/>
                      <a:pt x="642567" y="1930987"/>
                      <a:pt x="599077" y="1851104"/>
                    </a:cubicBezTo>
                    <a:cubicBezTo>
                      <a:pt x="569758" y="1796490"/>
                      <a:pt x="546488" y="1736828"/>
                      <a:pt x="531317" y="1675141"/>
                    </a:cubicBezTo>
                    <a:cubicBezTo>
                      <a:pt x="517169" y="1619528"/>
                      <a:pt x="559635" y="1565915"/>
                      <a:pt x="618298" y="1565915"/>
                    </a:cubicBezTo>
                    <a:lnTo>
                      <a:pt x="619298" y="1565915"/>
                    </a:lnTo>
                    <a:cubicBezTo>
                      <a:pt x="1051130" y="1565915"/>
                      <a:pt x="1402054" y="1214991"/>
                      <a:pt x="1402054" y="783159"/>
                    </a:cubicBezTo>
                    <a:cubicBezTo>
                      <a:pt x="1402078" y="358353"/>
                      <a:pt x="1064301" y="12478"/>
                      <a:pt x="642567" y="355"/>
                    </a:cubicBezTo>
                    <a:close/>
                  </a:path>
                </a:pathLst>
              </a:custGeom>
              <a:solidFill>
                <a:schemeClr val="tx1">
                  <a:lumMod val="25000"/>
                  <a:lumOff val="75000"/>
                </a:schemeClr>
              </a:solidFill>
              <a:ln w="23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3282C"/>
                  </a:solidFill>
                  <a:effectLst/>
                  <a:uLnTx/>
                  <a:uFillTx/>
                  <a:latin typeface="Inter ExtraLight" panose="02000503000000020004" pitchFamily="2" charset="0"/>
                  <a:ea typeface="+mn-ea"/>
                  <a:cs typeface="+mn-cs"/>
                </a:endParaRPr>
              </a:p>
            </p:txBody>
          </p:sp>
          <p:sp>
            <p:nvSpPr>
              <p:cNvPr id="22" name="Freeform: Shape 21">
                <a:extLst>
                  <a:ext uri="{FF2B5EF4-FFF2-40B4-BE49-F238E27FC236}">
                    <a16:creationId xmlns:a16="http://schemas.microsoft.com/office/drawing/2014/main" id="{4FD4BBDD-6758-4301-A490-117E29084E38}"/>
                  </a:ext>
                </a:extLst>
              </p:cNvPr>
              <p:cNvSpPr/>
              <p:nvPr/>
            </p:nvSpPr>
            <p:spPr>
              <a:xfrm>
                <a:off x="2117425" y="2540911"/>
                <a:ext cx="592642" cy="1303950"/>
              </a:xfrm>
              <a:custGeom>
                <a:avLst/>
                <a:gdLst>
                  <a:gd name="connsiteX0" fmla="*/ 592642 w 592642"/>
                  <a:gd name="connsiteY0" fmla="*/ 607985 h 1303950"/>
                  <a:gd name="connsiteX1" fmla="*/ 303452 w 592642"/>
                  <a:gd name="connsiteY1" fmla="*/ 0 h 1303950"/>
                  <a:gd name="connsiteX2" fmla="*/ 15191 w 592642"/>
                  <a:gd name="connsiteY2" fmla="*/ 504832 h 1303950"/>
                  <a:gd name="connsiteX3" fmla="*/ 168551 w 592642"/>
                  <a:gd name="connsiteY3" fmla="*/ 1303950 h 1303950"/>
                  <a:gd name="connsiteX4" fmla="*/ 592642 w 592642"/>
                  <a:gd name="connsiteY4" fmla="*/ 607985 h 130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642" h="1303950">
                    <a:moveTo>
                      <a:pt x="592642" y="607985"/>
                    </a:moveTo>
                    <a:cubicBezTo>
                      <a:pt x="592642" y="362642"/>
                      <a:pt x="479939" y="143595"/>
                      <a:pt x="303452" y="0"/>
                    </a:cubicBezTo>
                    <a:cubicBezTo>
                      <a:pt x="153618" y="122969"/>
                      <a:pt x="47678" y="301384"/>
                      <a:pt x="15191" y="504832"/>
                    </a:cubicBezTo>
                    <a:cubicBezTo>
                      <a:pt x="-31491" y="796951"/>
                      <a:pt x="32149" y="1070850"/>
                      <a:pt x="168551" y="1303950"/>
                    </a:cubicBezTo>
                    <a:cubicBezTo>
                      <a:pt x="420562" y="1173813"/>
                      <a:pt x="592642" y="910798"/>
                      <a:pt x="592642" y="607985"/>
                    </a:cubicBezTo>
                    <a:close/>
                  </a:path>
                </a:pathLst>
              </a:custGeom>
              <a:grpFill/>
              <a:ln w="23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3282C"/>
                  </a:solidFill>
                  <a:effectLst/>
                  <a:uLnTx/>
                  <a:uFillTx/>
                  <a:latin typeface="Inter ExtraLight" panose="02000503000000020004" pitchFamily="2" charset="0"/>
                  <a:ea typeface="+mn-ea"/>
                  <a:cs typeface="+mn-cs"/>
                </a:endParaRPr>
              </a:p>
            </p:txBody>
          </p:sp>
          <p:sp>
            <p:nvSpPr>
              <p:cNvPr id="23" name="Freeform: Shape 22">
                <a:extLst>
                  <a:ext uri="{FF2B5EF4-FFF2-40B4-BE49-F238E27FC236}">
                    <a16:creationId xmlns:a16="http://schemas.microsoft.com/office/drawing/2014/main" id="{DBF6C5BA-061E-5631-CB36-F0CA2C04FE09}"/>
                  </a:ext>
                </a:extLst>
              </p:cNvPr>
              <p:cNvSpPr/>
              <p:nvPr/>
            </p:nvSpPr>
            <p:spPr>
              <a:xfrm>
                <a:off x="2105089" y="2540911"/>
                <a:ext cx="604978" cy="1303950"/>
              </a:xfrm>
              <a:custGeom>
                <a:avLst/>
                <a:gdLst>
                  <a:gd name="connsiteX0" fmla="*/ 592642 w 592642"/>
                  <a:gd name="connsiteY0" fmla="*/ 607985 h 1303950"/>
                  <a:gd name="connsiteX1" fmla="*/ 303452 w 592642"/>
                  <a:gd name="connsiteY1" fmla="*/ 0 h 1303950"/>
                  <a:gd name="connsiteX2" fmla="*/ 15191 w 592642"/>
                  <a:gd name="connsiteY2" fmla="*/ 504832 h 1303950"/>
                  <a:gd name="connsiteX3" fmla="*/ 168551 w 592642"/>
                  <a:gd name="connsiteY3" fmla="*/ 1303950 h 1303950"/>
                  <a:gd name="connsiteX4" fmla="*/ 592642 w 592642"/>
                  <a:gd name="connsiteY4" fmla="*/ 607985 h 130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642" h="1303950">
                    <a:moveTo>
                      <a:pt x="592642" y="607985"/>
                    </a:moveTo>
                    <a:cubicBezTo>
                      <a:pt x="592642" y="362642"/>
                      <a:pt x="479939" y="143595"/>
                      <a:pt x="303452" y="0"/>
                    </a:cubicBezTo>
                    <a:cubicBezTo>
                      <a:pt x="153618" y="122969"/>
                      <a:pt x="47678" y="301384"/>
                      <a:pt x="15191" y="504832"/>
                    </a:cubicBezTo>
                    <a:cubicBezTo>
                      <a:pt x="-31491" y="796951"/>
                      <a:pt x="32149" y="1070850"/>
                      <a:pt x="168551" y="1303950"/>
                    </a:cubicBezTo>
                    <a:cubicBezTo>
                      <a:pt x="420562" y="1173813"/>
                      <a:pt x="592642" y="910798"/>
                      <a:pt x="592642" y="607985"/>
                    </a:cubicBezTo>
                    <a:close/>
                  </a:path>
                </a:pathLst>
              </a:custGeom>
              <a:solidFill>
                <a:schemeClr val="tx1">
                  <a:lumMod val="50000"/>
                  <a:lumOff val="50000"/>
                </a:schemeClr>
              </a:solidFill>
              <a:ln w="23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3282C"/>
                  </a:solidFill>
                  <a:effectLst/>
                  <a:uLnTx/>
                  <a:uFillTx/>
                  <a:latin typeface="Inter ExtraLight" panose="02000503000000020004" pitchFamily="2" charset="0"/>
                  <a:ea typeface="+mn-ea"/>
                  <a:cs typeface="+mn-cs"/>
                </a:endParaRPr>
              </a:p>
            </p:txBody>
          </p:sp>
        </p:grpSp>
      </p:grpSp>
      <p:sp>
        <p:nvSpPr>
          <p:cNvPr id="24" name="Picture Placeholder 7">
            <a:extLst>
              <a:ext uri="{FF2B5EF4-FFF2-40B4-BE49-F238E27FC236}">
                <a16:creationId xmlns:a16="http://schemas.microsoft.com/office/drawing/2014/main" id="{D5BAC112-A4F6-4199-B634-C1639037065F}"/>
              </a:ext>
            </a:extLst>
          </p:cNvPr>
          <p:cNvSpPr>
            <a:spLocks noGrp="1"/>
          </p:cNvSpPr>
          <p:nvPr>
            <p:ph type="pic" sz="quarter" idx="11" hasCustomPrompt="1"/>
          </p:nvPr>
        </p:nvSpPr>
        <p:spPr>
          <a:xfrm>
            <a:off x="1393993" y="2700898"/>
            <a:ext cx="1689174" cy="1456203"/>
          </a:xfrm>
          <a:ln>
            <a:noFill/>
          </a:ln>
        </p:spPr>
        <p:txBody>
          <a:bodyPr anchor="ctr">
            <a:normAutofit/>
          </a:bodyPr>
          <a:lstStyle>
            <a:lvl1pPr marL="0" indent="0" algn="ctr">
              <a:spcBef>
                <a:spcPts val="0"/>
              </a:spcBef>
              <a:buNone/>
              <a:defRPr sz="1000">
                <a:solidFill>
                  <a:schemeClr val="tx2"/>
                </a:solidFill>
                <a:latin typeface="Inter ExtraLight" panose="02000503000000020004" pitchFamily="2" charset="0"/>
              </a:defRPr>
            </a:lvl1pPr>
          </a:lstStyle>
          <a:p>
            <a:r>
              <a:rPr lang="en-GB" dirty="0"/>
              <a:t>Add logo here</a:t>
            </a:r>
          </a:p>
        </p:txBody>
      </p:sp>
    </p:spTree>
    <p:extLst>
      <p:ext uri="{BB962C8B-B14F-4D97-AF65-F5344CB8AC3E}">
        <p14:creationId xmlns:p14="http://schemas.microsoft.com/office/powerpoint/2010/main" val="100408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22" presetClass="entr" presetSubtype="8"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fade">
                                      <p:cBhvr>
                                        <p:cTn id="16"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build="p">
        <p:tmplLst>
          <p:tmpl lvl="1">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Agency testimonial layout large - with company lo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6053F8-FEA8-322C-3D3A-CBA26A793F11}"/>
              </a:ext>
            </a:extLst>
          </p:cNvPr>
          <p:cNvSpPr/>
          <p:nvPr userDrawn="1"/>
        </p:nvSpPr>
        <p:spPr>
          <a:xfrm>
            <a:off x="4447308" y="1"/>
            <a:ext cx="7744691"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0" rIns="1080000" rtlCol="0" anchor="ctr"/>
          <a:lstStyle/>
          <a:p>
            <a:pPr lvl="0"/>
            <a:endParaRPr lang="en-US" sz="3200" dirty="0">
              <a:latin typeface="+mj-lt"/>
            </a:endParaRPr>
          </a:p>
        </p:txBody>
      </p:sp>
      <p:sp>
        <p:nvSpPr>
          <p:cNvPr id="8" name="Title 1">
            <a:extLst>
              <a:ext uri="{FF2B5EF4-FFF2-40B4-BE49-F238E27FC236}">
                <a16:creationId xmlns:a16="http://schemas.microsoft.com/office/drawing/2014/main" id="{5AB05C53-BF34-47A1-9C2B-56325D492170}"/>
              </a:ext>
            </a:extLst>
          </p:cNvPr>
          <p:cNvSpPr txBox="1">
            <a:spLocks/>
          </p:cNvSpPr>
          <p:nvPr userDrawn="1"/>
        </p:nvSpPr>
        <p:spPr>
          <a:xfrm>
            <a:off x="303321" y="320736"/>
            <a:ext cx="9421250" cy="522642"/>
          </a:xfrm>
          <a:prstGeom prst="rect">
            <a:avLst/>
          </a:prstGeom>
        </p:spPr>
        <p:txBody>
          <a:bodyPr/>
          <a:lstStyle>
            <a:lvl1pPr algn="l" defTabSz="914400" rtl="0" eaLnBrk="1" latinLnBrk="0" hangingPunct="1">
              <a:lnSpc>
                <a:spcPct val="90000"/>
              </a:lnSpc>
              <a:spcBef>
                <a:spcPct val="0"/>
              </a:spcBef>
              <a:buNone/>
              <a:defRPr sz="2800" kern="1200">
                <a:solidFill>
                  <a:srgbClr val="23282C"/>
                </a:solidFill>
                <a:latin typeface="Whitney Medium" pitchFamily="50" charset="0"/>
                <a:ea typeface="Tahoma" panose="020B0604030504040204" pitchFamily="34" charset="0"/>
                <a:cs typeface="Tahoma" panose="020B0604030504040204" pitchFamily="34" charset="0"/>
              </a:defRPr>
            </a:lvl1pPr>
          </a:lstStyle>
          <a:p>
            <a:endParaRPr lang="en-GB" dirty="0">
              <a:solidFill>
                <a:schemeClr val="bg1"/>
              </a:solidFill>
              <a:latin typeface="Inter Medium" panose="02000503000000020004" pitchFamily="2" charset="0"/>
            </a:endParaRPr>
          </a:p>
        </p:txBody>
      </p:sp>
      <p:sp>
        <p:nvSpPr>
          <p:cNvPr id="7" name="Title 1">
            <a:extLst>
              <a:ext uri="{FF2B5EF4-FFF2-40B4-BE49-F238E27FC236}">
                <a16:creationId xmlns:a16="http://schemas.microsoft.com/office/drawing/2014/main" id="{DF84133B-A863-7C68-9ADC-CC5DA447A023}"/>
              </a:ext>
            </a:extLst>
          </p:cNvPr>
          <p:cNvSpPr txBox="1">
            <a:spLocks/>
          </p:cNvSpPr>
          <p:nvPr userDrawn="1"/>
        </p:nvSpPr>
        <p:spPr>
          <a:xfrm>
            <a:off x="303321" y="320736"/>
            <a:ext cx="9421250" cy="522642"/>
          </a:xfrm>
          <a:prstGeom prst="rect">
            <a:avLst/>
          </a:prstGeom>
        </p:spPr>
        <p:txBody>
          <a:bodyPr/>
          <a:lstStyle>
            <a:lvl1pPr algn="l" defTabSz="914400" rtl="0" eaLnBrk="1" latinLnBrk="0" hangingPunct="1">
              <a:lnSpc>
                <a:spcPct val="90000"/>
              </a:lnSpc>
              <a:spcBef>
                <a:spcPct val="0"/>
              </a:spcBef>
              <a:buNone/>
              <a:defRPr sz="2800" kern="1200">
                <a:solidFill>
                  <a:srgbClr val="23282C"/>
                </a:solidFill>
                <a:latin typeface="Whitney Medium" pitchFamily="50" charset="0"/>
                <a:ea typeface="Tahoma" panose="020B0604030504040204" pitchFamily="34" charset="0"/>
                <a:cs typeface="Tahoma" panose="020B0604030504040204" pitchFamily="34" charset="0"/>
              </a:defRPr>
            </a:lvl1pPr>
          </a:lstStyle>
          <a:p>
            <a:endParaRPr lang="en-GB" dirty="0">
              <a:solidFill>
                <a:schemeClr val="tx2"/>
              </a:solidFill>
              <a:latin typeface="Inter Medium" panose="02000503000000020004" pitchFamily="2" charset="0"/>
            </a:endParaRPr>
          </a:p>
        </p:txBody>
      </p:sp>
      <p:sp>
        <p:nvSpPr>
          <p:cNvPr id="5" name="Text Placeholder 4">
            <a:extLst>
              <a:ext uri="{FF2B5EF4-FFF2-40B4-BE49-F238E27FC236}">
                <a16:creationId xmlns:a16="http://schemas.microsoft.com/office/drawing/2014/main" id="{9B063219-88B3-E8CD-E480-28BF6A02FF94}"/>
              </a:ext>
            </a:extLst>
          </p:cNvPr>
          <p:cNvSpPr>
            <a:spLocks noGrp="1"/>
          </p:cNvSpPr>
          <p:nvPr>
            <p:ph type="body" sz="quarter" idx="14" hasCustomPrompt="1"/>
          </p:nvPr>
        </p:nvSpPr>
        <p:spPr>
          <a:xfrm>
            <a:off x="5385954" y="1435575"/>
            <a:ext cx="5867399" cy="4010850"/>
          </a:xfrm>
        </p:spPr>
        <p:txBody>
          <a:bodyPr>
            <a:noAutofit/>
          </a:bodyPr>
          <a:lstStyle>
            <a:lvl1pPr marL="0" indent="0">
              <a:lnSpc>
                <a:spcPct val="100000"/>
              </a:lnSpc>
              <a:buNone/>
              <a:defRPr lang="en-GB" sz="2800" baseline="0" dirty="0"/>
            </a:lvl1pPr>
          </a:lstStyle>
          <a:p>
            <a:pPr lvl="0"/>
            <a:r>
              <a:rPr lang="en-GB" dirty="0"/>
              <a:t>Brief outline of the testimonial here, please ensure that the font is large enough for the audience. </a:t>
            </a: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Lorem ipsum dolor sit </a:t>
            </a:r>
            <a:r>
              <a:rPr lang="en-US" dirty="0" err="1"/>
              <a:t>amet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endParaRPr lang="en-GB" dirty="0"/>
          </a:p>
        </p:txBody>
      </p:sp>
      <p:grpSp>
        <p:nvGrpSpPr>
          <p:cNvPr id="6" name="Group 5">
            <a:extLst>
              <a:ext uri="{FF2B5EF4-FFF2-40B4-BE49-F238E27FC236}">
                <a16:creationId xmlns:a16="http://schemas.microsoft.com/office/drawing/2014/main" id="{AAE1A9E6-11A1-ADA6-5AF7-47DE2B372078}"/>
              </a:ext>
            </a:extLst>
          </p:cNvPr>
          <p:cNvGrpSpPr/>
          <p:nvPr userDrawn="1"/>
        </p:nvGrpSpPr>
        <p:grpSpPr>
          <a:xfrm>
            <a:off x="-568370" y="2540000"/>
            <a:ext cx="3925238" cy="1836483"/>
            <a:chOff x="-707259" y="2468435"/>
            <a:chExt cx="4434059" cy="2168341"/>
          </a:xfrm>
        </p:grpSpPr>
        <p:cxnSp>
          <p:nvCxnSpPr>
            <p:cNvPr id="10" name="Straight Connector 9">
              <a:extLst>
                <a:ext uri="{FF2B5EF4-FFF2-40B4-BE49-F238E27FC236}">
                  <a16:creationId xmlns:a16="http://schemas.microsoft.com/office/drawing/2014/main" id="{FB5EF448-C829-5BE4-DA2D-6A82318972C6}"/>
                </a:ext>
              </a:extLst>
            </p:cNvPr>
            <p:cNvCxnSpPr>
              <a:cxnSpLocks/>
            </p:cNvCxnSpPr>
            <p:nvPr/>
          </p:nvCxnSpPr>
          <p:spPr>
            <a:xfrm>
              <a:off x="-707259" y="3552605"/>
              <a:ext cx="3084321" cy="0"/>
            </a:xfrm>
            <a:prstGeom prst="line">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3FE7C80B-0D4C-0CDB-CED7-20218B68D669}"/>
                </a:ext>
              </a:extLst>
            </p:cNvPr>
            <p:cNvSpPr/>
            <p:nvPr/>
          </p:nvSpPr>
          <p:spPr>
            <a:xfrm>
              <a:off x="1200301" y="2468435"/>
              <a:ext cx="2526499" cy="2168341"/>
            </a:xfrm>
            <a:prstGeom prst="roundRect">
              <a:avLst>
                <a:gd name="adj" fmla="val 12543"/>
              </a:avLst>
            </a:prstGeom>
            <a:solidFill>
              <a:schemeClr val="bg1"/>
            </a:solidFill>
            <a:ln w="762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0" tIns="180000" rIns="360000" bIns="18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200" b="0" i="0" u="none" strike="noStrike" kern="1200" cap="none" spc="0" normalizeH="0" baseline="0" noProof="0" dirty="0">
                <a:ln>
                  <a:noFill/>
                </a:ln>
                <a:solidFill>
                  <a:srgbClr val="23282C"/>
                </a:solidFill>
                <a:effectLst/>
                <a:uLnTx/>
                <a:uFillTx/>
                <a:ea typeface="+mn-ea"/>
                <a:cs typeface="+mn-cs"/>
              </a:endParaRPr>
            </a:p>
          </p:txBody>
        </p:sp>
      </p:grpSp>
      <p:grpSp>
        <p:nvGrpSpPr>
          <p:cNvPr id="17" name="Group 16">
            <a:extLst>
              <a:ext uri="{FF2B5EF4-FFF2-40B4-BE49-F238E27FC236}">
                <a16:creationId xmlns:a16="http://schemas.microsoft.com/office/drawing/2014/main" id="{08488DA0-D290-E6F0-E9BF-06B96BE2FE82}"/>
              </a:ext>
            </a:extLst>
          </p:cNvPr>
          <p:cNvGrpSpPr/>
          <p:nvPr userDrawn="1"/>
        </p:nvGrpSpPr>
        <p:grpSpPr>
          <a:xfrm>
            <a:off x="3820652" y="341682"/>
            <a:ext cx="1237693" cy="1173710"/>
            <a:chOff x="3297344" y="1030942"/>
            <a:chExt cx="1237693" cy="1173710"/>
          </a:xfrm>
        </p:grpSpPr>
        <p:sp>
          <p:nvSpPr>
            <p:cNvPr id="18" name="Oval 17">
              <a:extLst>
                <a:ext uri="{FF2B5EF4-FFF2-40B4-BE49-F238E27FC236}">
                  <a16:creationId xmlns:a16="http://schemas.microsoft.com/office/drawing/2014/main" id="{A9E97610-397F-D298-964C-743334250ED9}"/>
                </a:ext>
              </a:extLst>
            </p:cNvPr>
            <p:cNvSpPr/>
            <p:nvPr/>
          </p:nvSpPr>
          <p:spPr>
            <a:xfrm>
              <a:off x="3297344" y="1030942"/>
              <a:ext cx="1237693" cy="11737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grpSp>
          <p:nvGrpSpPr>
            <p:cNvPr id="19" name="Group 18">
              <a:extLst>
                <a:ext uri="{FF2B5EF4-FFF2-40B4-BE49-F238E27FC236}">
                  <a16:creationId xmlns:a16="http://schemas.microsoft.com/office/drawing/2014/main" id="{F7567FA5-172A-8107-90BC-1F3D7DDD1F2F}"/>
                </a:ext>
              </a:extLst>
            </p:cNvPr>
            <p:cNvGrpSpPr/>
            <p:nvPr/>
          </p:nvGrpSpPr>
          <p:grpSpPr>
            <a:xfrm>
              <a:off x="3456278" y="1286937"/>
              <a:ext cx="951234" cy="739642"/>
              <a:chOff x="1139444" y="2365759"/>
              <a:chExt cx="2548538" cy="1981644"/>
            </a:xfrm>
            <a:solidFill>
              <a:schemeClr val="accent3"/>
            </a:solidFill>
          </p:grpSpPr>
          <p:sp>
            <p:nvSpPr>
              <p:cNvPr id="20" name="Freeform: Shape 19">
                <a:extLst>
                  <a:ext uri="{FF2B5EF4-FFF2-40B4-BE49-F238E27FC236}">
                    <a16:creationId xmlns:a16="http://schemas.microsoft.com/office/drawing/2014/main" id="{0CA036FA-4C6D-1465-115C-2507EF44260C}"/>
                  </a:ext>
                </a:extLst>
              </p:cNvPr>
              <p:cNvSpPr/>
              <p:nvPr/>
            </p:nvSpPr>
            <p:spPr>
              <a:xfrm>
                <a:off x="1139444" y="2365759"/>
                <a:ext cx="1281409" cy="1981597"/>
              </a:xfrm>
              <a:custGeom>
                <a:avLst/>
                <a:gdLst>
                  <a:gd name="connsiteX0" fmla="*/ 993149 w 1281409"/>
                  <a:gd name="connsiteY0" fmla="*/ 679984 h 1981597"/>
                  <a:gd name="connsiteX1" fmla="*/ 1281410 w 1281409"/>
                  <a:gd name="connsiteY1" fmla="*/ 175152 h 1981597"/>
                  <a:gd name="connsiteX2" fmla="*/ 811089 w 1281409"/>
                  <a:gd name="connsiteY2" fmla="*/ 357 h 1981597"/>
                  <a:gd name="connsiteX3" fmla="*/ 15186 w 1281409"/>
                  <a:gd name="connsiteY3" fmla="*/ 679960 h 1981597"/>
                  <a:gd name="connsiteX4" fmla="*/ 645249 w 1281409"/>
                  <a:gd name="connsiteY4" fmla="*/ 1967381 h 1981597"/>
                  <a:gd name="connsiteX5" fmla="*/ 767623 w 1281409"/>
                  <a:gd name="connsiteY5" fmla="*/ 1851081 h 1981597"/>
                  <a:gd name="connsiteX6" fmla="*/ 699862 w 1281409"/>
                  <a:gd name="connsiteY6" fmla="*/ 1675119 h 1981597"/>
                  <a:gd name="connsiteX7" fmla="*/ 786843 w 1281409"/>
                  <a:gd name="connsiteY7" fmla="*/ 1565893 h 1981597"/>
                  <a:gd name="connsiteX8" fmla="*/ 787844 w 1281409"/>
                  <a:gd name="connsiteY8" fmla="*/ 1565893 h 1981597"/>
                  <a:gd name="connsiteX9" fmla="*/ 1146485 w 1281409"/>
                  <a:gd name="connsiteY9" fmla="*/ 1479079 h 1981597"/>
                  <a:gd name="connsiteX10" fmla="*/ 993149 w 1281409"/>
                  <a:gd name="connsiteY10" fmla="*/ 679984 h 198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1409" h="1981597">
                    <a:moveTo>
                      <a:pt x="993149" y="679984"/>
                    </a:moveTo>
                    <a:cubicBezTo>
                      <a:pt x="1025659" y="476536"/>
                      <a:pt x="1131575" y="298145"/>
                      <a:pt x="1281410" y="175152"/>
                    </a:cubicBezTo>
                    <a:cubicBezTo>
                      <a:pt x="1152368" y="70165"/>
                      <a:pt x="989219" y="5478"/>
                      <a:pt x="811089" y="357"/>
                    </a:cubicBezTo>
                    <a:cubicBezTo>
                      <a:pt x="413650" y="-11790"/>
                      <a:pt x="77873" y="287570"/>
                      <a:pt x="15186" y="679960"/>
                    </a:cubicBezTo>
                    <a:cubicBezTo>
                      <a:pt x="-70771" y="1217993"/>
                      <a:pt x="217443" y="1694316"/>
                      <a:pt x="645249" y="1967381"/>
                    </a:cubicBezTo>
                    <a:cubicBezTo>
                      <a:pt x="721107" y="2015921"/>
                      <a:pt x="811113" y="1930965"/>
                      <a:pt x="767623" y="1851081"/>
                    </a:cubicBezTo>
                    <a:cubicBezTo>
                      <a:pt x="738304" y="1796468"/>
                      <a:pt x="715034" y="1736806"/>
                      <a:pt x="699862" y="1675119"/>
                    </a:cubicBezTo>
                    <a:cubicBezTo>
                      <a:pt x="685715" y="1619506"/>
                      <a:pt x="728181" y="1565893"/>
                      <a:pt x="786843" y="1565893"/>
                    </a:cubicBezTo>
                    <a:lnTo>
                      <a:pt x="787844" y="1565893"/>
                    </a:lnTo>
                    <a:cubicBezTo>
                      <a:pt x="917172" y="1565893"/>
                      <a:pt x="1039092" y="1534549"/>
                      <a:pt x="1146485" y="1479079"/>
                    </a:cubicBezTo>
                    <a:cubicBezTo>
                      <a:pt x="1010107" y="1246026"/>
                      <a:pt x="946467" y="972103"/>
                      <a:pt x="993149" y="679984"/>
                    </a:cubicBezTo>
                    <a:close/>
                  </a:path>
                </a:pathLst>
              </a:custGeom>
              <a:solidFill>
                <a:schemeClr val="tx1">
                  <a:lumMod val="25000"/>
                  <a:lumOff val="75000"/>
                </a:schemeClr>
              </a:solidFill>
              <a:ln w="23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3282C"/>
                  </a:solidFill>
                  <a:effectLst/>
                  <a:uLnTx/>
                  <a:uFillTx/>
                  <a:latin typeface="Inter ExtraLight" panose="02000503000000020004" pitchFamily="2" charset="0"/>
                  <a:ea typeface="+mn-ea"/>
                  <a:cs typeface="+mn-cs"/>
                </a:endParaRPr>
              </a:p>
            </p:txBody>
          </p:sp>
          <p:sp>
            <p:nvSpPr>
              <p:cNvPr id="21" name="Freeform: Shape 20">
                <a:extLst>
                  <a:ext uri="{FF2B5EF4-FFF2-40B4-BE49-F238E27FC236}">
                    <a16:creationId xmlns:a16="http://schemas.microsoft.com/office/drawing/2014/main" id="{79DC3E8F-158D-C961-A4E3-B99EBF41E4EC}"/>
                  </a:ext>
                </a:extLst>
              </p:cNvPr>
              <p:cNvSpPr/>
              <p:nvPr/>
            </p:nvSpPr>
            <p:spPr>
              <a:xfrm>
                <a:off x="2285929" y="2365784"/>
                <a:ext cx="1402053" cy="1981619"/>
              </a:xfrm>
              <a:custGeom>
                <a:avLst/>
                <a:gdLst>
                  <a:gd name="connsiteX0" fmla="*/ 642567 w 1402053"/>
                  <a:gd name="connsiteY0" fmla="*/ 355 h 1981619"/>
                  <a:gd name="connsiteX1" fmla="*/ 134925 w 1402053"/>
                  <a:gd name="connsiteY1" fmla="*/ 175150 h 1981619"/>
                  <a:gd name="connsiteX2" fmla="*/ 424115 w 1402053"/>
                  <a:gd name="connsiteY2" fmla="*/ 783135 h 1981619"/>
                  <a:gd name="connsiteX3" fmla="*/ 0 w 1402053"/>
                  <a:gd name="connsiteY3" fmla="*/ 1479101 h 1981619"/>
                  <a:gd name="connsiteX4" fmla="*/ 476704 w 1402053"/>
                  <a:gd name="connsiteY4" fmla="*/ 1967403 h 1981619"/>
                  <a:gd name="connsiteX5" fmla="*/ 599077 w 1402053"/>
                  <a:gd name="connsiteY5" fmla="*/ 1851104 h 1981619"/>
                  <a:gd name="connsiteX6" fmla="*/ 531317 w 1402053"/>
                  <a:gd name="connsiteY6" fmla="*/ 1675141 h 1981619"/>
                  <a:gd name="connsiteX7" fmla="*/ 618298 w 1402053"/>
                  <a:gd name="connsiteY7" fmla="*/ 1565915 h 1981619"/>
                  <a:gd name="connsiteX8" fmla="*/ 619298 w 1402053"/>
                  <a:gd name="connsiteY8" fmla="*/ 1565915 h 1981619"/>
                  <a:gd name="connsiteX9" fmla="*/ 1402054 w 1402053"/>
                  <a:gd name="connsiteY9" fmla="*/ 783159 h 1981619"/>
                  <a:gd name="connsiteX10" fmla="*/ 642567 w 1402053"/>
                  <a:gd name="connsiteY10" fmla="*/ 355 h 198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2053" h="1981619">
                    <a:moveTo>
                      <a:pt x="642567" y="355"/>
                    </a:moveTo>
                    <a:cubicBezTo>
                      <a:pt x="451171" y="-5480"/>
                      <a:pt x="274113" y="60923"/>
                      <a:pt x="134925" y="175150"/>
                    </a:cubicBezTo>
                    <a:cubicBezTo>
                      <a:pt x="311411" y="318745"/>
                      <a:pt x="424115" y="537769"/>
                      <a:pt x="424115" y="783135"/>
                    </a:cubicBezTo>
                    <a:cubicBezTo>
                      <a:pt x="424115" y="1085948"/>
                      <a:pt x="252059" y="1348939"/>
                      <a:pt x="0" y="1479101"/>
                    </a:cubicBezTo>
                    <a:cubicBezTo>
                      <a:pt x="114823" y="1675332"/>
                      <a:pt x="281163" y="1842601"/>
                      <a:pt x="476704" y="1967403"/>
                    </a:cubicBezTo>
                    <a:cubicBezTo>
                      <a:pt x="552562" y="2015943"/>
                      <a:pt x="642567" y="1930987"/>
                      <a:pt x="599077" y="1851104"/>
                    </a:cubicBezTo>
                    <a:cubicBezTo>
                      <a:pt x="569758" y="1796490"/>
                      <a:pt x="546488" y="1736828"/>
                      <a:pt x="531317" y="1675141"/>
                    </a:cubicBezTo>
                    <a:cubicBezTo>
                      <a:pt x="517169" y="1619528"/>
                      <a:pt x="559635" y="1565915"/>
                      <a:pt x="618298" y="1565915"/>
                    </a:cubicBezTo>
                    <a:lnTo>
                      <a:pt x="619298" y="1565915"/>
                    </a:lnTo>
                    <a:cubicBezTo>
                      <a:pt x="1051130" y="1565915"/>
                      <a:pt x="1402054" y="1214991"/>
                      <a:pt x="1402054" y="783159"/>
                    </a:cubicBezTo>
                    <a:cubicBezTo>
                      <a:pt x="1402078" y="358353"/>
                      <a:pt x="1064301" y="12478"/>
                      <a:pt x="642567" y="355"/>
                    </a:cubicBezTo>
                    <a:close/>
                  </a:path>
                </a:pathLst>
              </a:custGeom>
              <a:solidFill>
                <a:schemeClr val="tx1">
                  <a:lumMod val="25000"/>
                  <a:lumOff val="75000"/>
                </a:schemeClr>
              </a:solidFill>
              <a:ln w="23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3282C"/>
                  </a:solidFill>
                  <a:effectLst/>
                  <a:uLnTx/>
                  <a:uFillTx/>
                  <a:latin typeface="Inter ExtraLight" panose="02000503000000020004" pitchFamily="2" charset="0"/>
                  <a:ea typeface="+mn-ea"/>
                  <a:cs typeface="+mn-cs"/>
                </a:endParaRPr>
              </a:p>
            </p:txBody>
          </p:sp>
          <p:sp>
            <p:nvSpPr>
              <p:cNvPr id="22" name="Freeform: Shape 21">
                <a:extLst>
                  <a:ext uri="{FF2B5EF4-FFF2-40B4-BE49-F238E27FC236}">
                    <a16:creationId xmlns:a16="http://schemas.microsoft.com/office/drawing/2014/main" id="{4FD4BBDD-6758-4301-A490-117E29084E38}"/>
                  </a:ext>
                </a:extLst>
              </p:cNvPr>
              <p:cNvSpPr/>
              <p:nvPr/>
            </p:nvSpPr>
            <p:spPr>
              <a:xfrm>
                <a:off x="2117425" y="2540911"/>
                <a:ext cx="592642" cy="1303950"/>
              </a:xfrm>
              <a:custGeom>
                <a:avLst/>
                <a:gdLst>
                  <a:gd name="connsiteX0" fmla="*/ 592642 w 592642"/>
                  <a:gd name="connsiteY0" fmla="*/ 607985 h 1303950"/>
                  <a:gd name="connsiteX1" fmla="*/ 303452 w 592642"/>
                  <a:gd name="connsiteY1" fmla="*/ 0 h 1303950"/>
                  <a:gd name="connsiteX2" fmla="*/ 15191 w 592642"/>
                  <a:gd name="connsiteY2" fmla="*/ 504832 h 1303950"/>
                  <a:gd name="connsiteX3" fmla="*/ 168551 w 592642"/>
                  <a:gd name="connsiteY3" fmla="*/ 1303950 h 1303950"/>
                  <a:gd name="connsiteX4" fmla="*/ 592642 w 592642"/>
                  <a:gd name="connsiteY4" fmla="*/ 607985 h 130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642" h="1303950">
                    <a:moveTo>
                      <a:pt x="592642" y="607985"/>
                    </a:moveTo>
                    <a:cubicBezTo>
                      <a:pt x="592642" y="362642"/>
                      <a:pt x="479939" y="143595"/>
                      <a:pt x="303452" y="0"/>
                    </a:cubicBezTo>
                    <a:cubicBezTo>
                      <a:pt x="153618" y="122969"/>
                      <a:pt x="47678" y="301384"/>
                      <a:pt x="15191" y="504832"/>
                    </a:cubicBezTo>
                    <a:cubicBezTo>
                      <a:pt x="-31491" y="796951"/>
                      <a:pt x="32149" y="1070850"/>
                      <a:pt x="168551" y="1303950"/>
                    </a:cubicBezTo>
                    <a:cubicBezTo>
                      <a:pt x="420562" y="1173813"/>
                      <a:pt x="592642" y="910798"/>
                      <a:pt x="592642" y="607985"/>
                    </a:cubicBezTo>
                    <a:close/>
                  </a:path>
                </a:pathLst>
              </a:custGeom>
              <a:grpFill/>
              <a:ln w="23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3282C"/>
                  </a:solidFill>
                  <a:effectLst/>
                  <a:uLnTx/>
                  <a:uFillTx/>
                  <a:latin typeface="Inter ExtraLight" panose="02000503000000020004" pitchFamily="2" charset="0"/>
                  <a:ea typeface="+mn-ea"/>
                  <a:cs typeface="+mn-cs"/>
                </a:endParaRPr>
              </a:p>
            </p:txBody>
          </p:sp>
          <p:sp>
            <p:nvSpPr>
              <p:cNvPr id="23" name="Freeform: Shape 22">
                <a:extLst>
                  <a:ext uri="{FF2B5EF4-FFF2-40B4-BE49-F238E27FC236}">
                    <a16:creationId xmlns:a16="http://schemas.microsoft.com/office/drawing/2014/main" id="{DBF6C5BA-061E-5631-CB36-F0CA2C04FE09}"/>
                  </a:ext>
                </a:extLst>
              </p:cNvPr>
              <p:cNvSpPr/>
              <p:nvPr/>
            </p:nvSpPr>
            <p:spPr>
              <a:xfrm>
                <a:off x="2105089" y="2540911"/>
                <a:ext cx="604978" cy="1303950"/>
              </a:xfrm>
              <a:custGeom>
                <a:avLst/>
                <a:gdLst>
                  <a:gd name="connsiteX0" fmla="*/ 592642 w 592642"/>
                  <a:gd name="connsiteY0" fmla="*/ 607985 h 1303950"/>
                  <a:gd name="connsiteX1" fmla="*/ 303452 w 592642"/>
                  <a:gd name="connsiteY1" fmla="*/ 0 h 1303950"/>
                  <a:gd name="connsiteX2" fmla="*/ 15191 w 592642"/>
                  <a:gd name="connsiteY2" fmla="*/ 504832 h 1303950"/>
                  <a:gd name="connsiteX3" fmla="*/ 168551 w 592642"/>
                  <a:gd name="connsiteY3" fmla="*/ 1303950 h 1303950"/>
                  <a:gd name="connsiteX4" fmla="*/ 592642 w 592642"/>
                  <a:gd name="connsiteY4" fmla="*/ 607985 h 130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642" h="1303950">
                    <a:moveTo>
                      <a:pt x="592642" y="607985"/>
                    </a:moveTo>
                    <a:cubicBezTo>
                      <a:pt x="592642" y="362642"/>
                      <a:pt x="479939" y="143595"/>
                      <a:pt x="303452" y="0"/>
                    </a:cubicBezTo>
                    <a:cubicBezTo>
                      <a:pt x="153618" y="122969"/>
                      <a:pt x="47678" y="301384"/>
                      <a:pt x="15191" y="504832"/>
                    </a:cubicBezTo>
                    <a:cubicBezTo>
                      <a:pt x="-31491" y="796951"/>
                      <a:pt x="32149" y="1070850"/>
                      <a:pt x="168551" y="1303950"/>
                    </a:cubicBezTo>
                    <a:cubicBezTo>
                      <a:pt x="420562" y="1173813"/>
                      <a:pt x="592642" y="910798"/>
                      <a:pt x="592642" y="607985"/>
                    </a:cubicBezTo>
                    <a:close/>
                  </a:path>
                </a:pathLst>
              </a:custGeom>
              <a:solidFill>
                <a:schemeClr val="tx1">
                  <a:lumMod val="50000"/>
                  <a:lumOff val="50000"/>
                </a:schemeClr>
              </a:solidFill>
              <a:ln w="23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3282C"/>
                  </a:solidFill>
                  <a:effectLst/>
                  <a:uLnTx/>
                  <a:uFillTx/>
                  <a:latin typeface="Inter ExtraLight" panose="02000503000000020004" pitchFamily="2" charset="0"/>
                  <a:ea typeface="+mn-ea"/>
                  <a:cs typeface="+mn-cs"/>
                </a:endParaRPr>
              </a:p>
            </p:txBody>
          </p:sp>
        </p:grpSp>
      </p:grpSp>
      <p:sp>
        <p:nvSpPr>
          <p:cNvPr id="24" name="Picture Placeholder 7">
            <a:extLst>
              <a:ext uri="{FF2B5EF4-FFF2-40B4-BE49-F238E27FC236}">
                <a16:creationId xmlns:a16="http://schemas.microsoft.com/office/drawing/2014/main" id="{D5BAC112-A4F6-4199-B634-C1639037065F}"/>
              </a:ext>
            </a:extLst>
          </p:cNvPr>
          <p:cNvSpPr>
            <a:spLocks noGrp="1"/>
          </p:cNvSpPr>
          <p:nvPr>
            <p:ph type="pic" sz="quarter" idx="11" hasCustomPrompt="1"/>
          </p:nvPr>
        </p:nvSpPr>
        <p:spPr>
          <a:xfrm>
            <a:off x="1393993" y="2700898"/>
            <a:ext cx="1689174" cy="1456203"/>
          </a:xfrm>
          <a:ln>
            <a:noFill/>
          </a:ln>
        </p:spPr>
        <p:txBody>
          <a:bodyPr anchor="ctr">
            <a:normAutofit/>
          </a:bodyPr>
          <a:lstStyle>
            <a:lvl1pPr marL="0" indent="0" algn="ctr">
              <a:spcBef>
                <a:spcPts val="0"/>
              </a:spcBef>
              <a:buNone/>
              <a:defRPr sz="1000">
                <a:solidFill>
                  <a:schemeClr val="tx2"/>
                </a:solidFill>
                <a:latin typeface="Inter ExtraLight" panose="02000503000000020004" pitchFamily="2" charset="0"/>
              </a:defRPr>
            </a:lvl1pPr>
          </a:lstStyle>
          <a:p>
            <a:r>
              <a:rPr lang="en-GB" dirty="0"/>
              <a:t>Add logo here</a:t>
            </a:r>
          </a:p>
        </p:txBody>
      </p:sp>
    </p:spTree>
    <p:extLst>
      <p:ext uri="{BB962C8B-B14F-4D97-AF65-F5344CB8AC3E}">
        <p14:creationId xmlns:p14="http://schemas.microsoft.com/office/powerpoint/2010/main" val="13365132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22" presetClass="entr" presetSubtype="8"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fade">
                                      <p:cBhvr>
                                        <p:cTn id="16"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build="p">
        <p:tmplLst>
          <p:tmpl lvl="1">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P&amp;C testimonial layout large - with company lo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6053F8-FEA8-322C-3D3A-CBA26A793F11}"/>
              </a:ext>
            </a:extLst>
          </p:cNvPr>
          <p:cNvSpPr/>
          <p:nvPr userDrawn="1"/>
        </p:nvSpPr>
        <p:spPr>
          <a:xfrm>
            <a:off x="4447308" y="1"/>
            <a:ext cx="7744691"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0" rIns="1080000" rtlCol="0" anchor="ctr"/>
          <a:lstStyle/>
          <a:p>
            <a:pPr lvl="0"/>
            <a:endParaRPr lang="en-US" sz="3200" dirty="0">
              <a:latin typeface="+mj-lt"/>
            </a:endParaRPr>
          </a:p>
        </p:txBody>
      </p:sp>
      <p:sp>
        <p:nvSpPr>
          <p:cNvPr id="8" name="Title 1">
            <a:extLst>
              <a:ext uri="{FF2B5EF4-FFF2-40B4-BE49-F238E27FC236}">
                <a16:creationId xmlns:a16="http://schemas.microsoft.com/office/drawing/2014/main" id="{5AB05C53-BF34-47A1-9C2B-56325D492170}"/>
              </a:ext>
            </a:extLst>
          </p:cNvPr>
          <p:cNvSpPr txBox="1">
            <a:spLocks/>
          </p:cNvSpPr>
          <p:nvPr userDrawn="1"/>
        </p:nvSpPr>
        <p:spPr>
          <a:xfrm>
            <a:off x="303321" y="320736"/>
            <a:ext cx="9421250" cy="522642"/>
          </a:xfrm>
          <a:prstGeom prst="rect">
            <a:avLst/>
          </a:prstGeom>
        </p:spPr>
        <p:txBody>
          <a:bodyPr/>
          <a:lstStyle>
            <a:lvl1pPr algn="l" defTabSz="914400" rtl="0" eaLnBrk="1" latinLnBrk="0" hangingPunct="1">
              <a:lnSpc>
                <a:spcPct val="90000"/>
              </a:lnSpc>
              <a:spcBef>
                <a:spcPct val="0"/>
              </a:spcBef>
              <a:buNone/>
              <a:defRPr sz="2800" kern="1200">
                <a:solidFill>
                  <a:srgbClr val="23282C"/>
                </a:solidFill>
                <a:latin typeface="Whitney Medium" pitchFamily="50" charset="0"/>
                <a:ea typeface="Tahoma" panose="020B0604030504040204" pitchFamily="34" charset="0"/>
                <a:cs typeface="Tahoma" panose="020B0604030504040204" pitchFamily="34" charset="0"/>
              </a:defRPr>
            </a:lvl1pPr>
          </a:lstStyle>
          <a:p>
            <a:endParaRPr lang="en-GB" dirty="0">
              <a:solidFill>
                <a:schemeClr val="bg1"/>
              </a:solidFill>
              <a:latin typeface="Inter Medium" panose="02000503000000020004" pitchFamily="2" charset="0"/>
            </a:endParaRPr>
          </a:p>
        </p:txBody>
      </p:sp>
      <p:sp>
        <p:nvSpPr>
          <p:cNvPr id="7" name="Title 1">
            <a:extLst>
              <a:ext uri="{FF2B5EF4-FFF2-40B4-BE49-F238E27FC236}">
                <a16:creationId xmlns:a16="http://schemas.microsoft.com/office/drawing/2014/main" id="{DF84133B-A863-7C68-9ADC-CC5DA447A023}"/>
              </a:ext>
            </a:extLst>
          </p:cNvPr>
          <p:cNvSpPr txBox="1">
            <a:spLocks/>
          </p:cNvSpPr>
          <p:nvPr userDrawn="1"/>
        </p:nvSpPr>
        <p:spPr>
          <a:xfrm>
            <a:off x="303321" y="320736"/>
            <a:ext cx="9421250" cy="522642"/>
          </a:xfrm>
          <a:prstGeom prst="rect">
            <a:avLst/>
          </a:prstGeom>
        </p:spPr>
        <p:txBody>
          <a:bodyPr/>
          <a:lstStyle>
            <a:lvl1pPr algn="l" defTabSz="914400" rtl="0" eaLnBrk="1" latinLnBrk="0" hangingPunct="1">
              <a:lnSpc>
                <a:spcPct val="90000"/>
              </a:lnSpc>
              <a:spcBef>
                <a:spcPct val="0"/>
              </a:spcBef>
              <a:buNone/>
              <a:defRPr sz="2800" kern="1200">
                <a:solidFill>
                  <a:srgbClr val="23282C"/>
                </a:solidFill>
                <a:latin typeface="Whitney Medium" pitchFamily="50" charset="0"/>
                <a:ea typeface="Tahoma" panose="020B0604030504040204" pitchFamily="34" charset="0"/>
                <a:cs typeface="Tahoma" panose="020B0604030504040204" pitchFamily="34" charset="0"/>
              </a:defRPr>
            </a:lvl1pPr>
          </a:lstStyle>
          <a:p>
            <a:endParaRPr lang="en-GB" dirty="0">
              <a:solidFill>
                <a:schemeClr val="tx2"/>
              </a:solidFill>
              <a:latin typeface="Inter Medium" panose="02000503000000020004" pitchFamily="2" charset="0"/>
            </a:endParaRPr>
          </a:p>
        </p:txBody>
      </p:sp>
      <p:sp>
        <p:nvSpPr>
          <p:cNvPr id="5" name="Text Placeholder 4">
            <a:extLst>
              <a:ext uri="{FF2B5EF4-FFF2-40B4-BE49-F238E27FC236}">
                <a16:creationId xmlns:a16="http://schemas.microsoft.com/office/drawing/2014/main" id="{9B063219-88B3-E8CD-E480-28BF6A02FF94}"/>
              </a:ext>
            </a:extLst>
          </p:cNvPr>
          <p:cNvSpPr>
            <a:spLocks noGrp="1"/>
          </p:cNvSpPr>
          <p:nvPr>
            <p:ph type="body" sz="quarter" idx="14" hasCustomPrompt="1"/>
          </p:nvPr>
        </p:nvSpPr>
        <p:spPr>
          <a:xfrm>
            <a:off x="5385954" y="1435575"/>
            <a:ext cx="5867399" cy="4010850"/>
          </a:xfrm>
        </p:spPr>
        <p:txBody>
          <a:bodyPr>
            <a:noAutofit/>
          </a:bodyPr>
          <a:lstStyle>
            <a:lvl1pPr marL="0" indent="0">
              <a:lnSpc>
                <a:spcPct val="100000"/>
              </a:lnSpc>
              <a:buNone/>
              <a:defRPr lang="en-GB" sz="2800" baseline="0" dirty="0"/>
            </a:lvl1pPr>
          </a:lstStyle>
          <a:p>
            <a:pPr lvl="0"/>
            <a:r>
              <a:rPr lang="en-GB" dirty="0"/>
              <a:t>Brief outline of the testimonial here, please ensure that the font is large enough for the audience. </a:t>
            </a: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Lorem ipsum dolor sit </a:t>
            </a:r>
            <a:r>
              <a:rPr lang="en-US" dirty="0" err="1"/>
              <a:t>amet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endParaRPr lang="en-GB" dirty="0"/>
          </a:p>
        </p:txBody>
      </p:sp>
      <p:grpSp>
        <p:nvGrpSpPr>
          <p:cNvPr id="6" name="Group 5">
            <a:extLst>
              <a:ext uri="{FF2B5EF4-FFF2-40B4-BE49-F238E27FC236}">
                <a16:creationId xmlns:a16="http://schemas.microsoft.com/office/drawing/2014/main" id="{AAE1A9E6-11A1-ADA6-5AF7-47DE2B372078}"/>
              </a:ext>
            </a:extLst>
          </p:cNvPr>
          <p:cNvGrpSpPr/>
          <p:nvPr userDrawn="1"/>
        </p:nvGrpSpPr>
        <p:grpSpPr>
          <a:xfrm>
            <a:off x="-568370" y="2540000"/>
            <a:ext cx="3925238" cy="1836483"/>
            <a:chOff x="-707259" y="2468435"/>
            <a:chExt cx="4434059" cy="2168341"/>
          </a:xfrm>
        </p:grpSpPr>
        <p:cxnSp>
          <p:nvCxnSpPr>
            <p:cNvPr id="10" name="Straight Connector 9">
              <a:extLst>
                <a:ext uri="{FF2B5EF4-FFF2-40B4-BE49-F238E27FC236}">
                  <a16:creationId xmlns:a16="http://schemas.microsoft.com/office/drawing/2014/main" id="{FB5EF448-C829-5BE4-DA2D-6A82318972C6}"/>
                </a:ext>
              </a:extLst>
            </p:cNvPr>
            <p:cNvCxnSpPr>
              <a:cxnSpLocks/>
            </p:cNvCxnSpPr>
            <p:nvPr/>
          </p:nvCxnSpPr>
          <p:spPr>
            <a:xfrm>
              <a:off x="-707259" y="3552605"/>
              <a:ext cx="3084321" cy="0"/>
            </a:xfrm>
            <a:prstGeom prst="line">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3FE7C80B-0D4C-0CDB-CED7-20218B68D669}"/>
                </a:ext>
              </a:extLst>
            </p:cNvPr>
            <p:cNvSpPr/>
            <p:nvPr/>
          </p:nvSpPr>
          <p:spPr>
            <a:xfrm>
              <a:off x="1200301" y="2468435"/>
              <a:ext cx="2526499" cy="2168341"/>
            </a:xfrm>
            <a:prstGeom prst="roundRect">
              <a:avLst>
                <a:gd name="adj" fmla="val 12543"/>
              </a:avLst>
            </a:prstGeom>
            <a:solidFill>
              <a:schemeClr val="bg1"/>
            </a:solidFill>
            <a:ln w="7620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0" tIns="180000" rIns="360000" bIns="18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200" b="0" i="0" u="none" strike="noStrike" kern="1200" cap="none" spc="0" normalizeH="0" baseline="0" noProof="0" dirty="0">
                <a:ln>
                  <a:noFill/>
                </a:ln>
                <a:solidFill>
                  <a:srgbClr val="23282C"/>
                </a:solidFill>
                <a:effectLst/>
                <a:uLnTx/>
                <a:uFillTx/>
                <a:ea typeface="+mn-ea"/>
                <a:cs typeface="+mn-cs"/>
              </a:endParaRPr>
            </a:p>
          </p:txBody>
        </p:sp>
      </p:grpSp>
      <p:grpSp>
        <p:nvGrpSpPr>
          <p:cNvPr id="17" name="Group 16">
            <a:extLst>
              <a:ext uri="{FF2B5EF4-FFF2-40B4-BE49-F238E27FC236}">
                <a16:creationId xmlns:a16="http://schemas.microsoft.com/office/drawing/2014/main" id="{08488DA0-D290-E6F0-E9BF-06B96BE2FE82}"/>
              </a:ext>
            </a:extLst>
          </p:cNvPr>
          <p:cNvGrpSpPr/>
          <p:nvPr userDrawn="1"/>
        </p:nvGrpSpPr>
        <p:grpSpPr>
          <a:xfrm>
            <a:off x="3820652" y="341682"/>
            <a:ext cx="1237693" cy="1173710"/>
            <a:chOff x="3297344" y="1030942"/>
            <a:chExt cx="1237693" cy="1173710"/>
          </a:xfrm>
        </p:grpSpPr>
        <p:sp>
          <p:nvSpPr>
            <p:cNvPr id="18" name="Oval 17">
              <a:extLst>
                <a:ext uri="{FF2B5EF4-FFF2-40B4-BE49-F238E27FC236}">
                  <a16:creationId xmlns:a16="http://schemas.microsoft.com/office/drawing/2014/main" id="{A9E97610-397F-D298-964C-743334250ED9}"/>
                </a:ext>
              </a:extLst>
            </p:cNvPr>
            <p:cNvSpPr/>
            <p:nvPr/>
          </p:nvSpPr>
          <p:spPr>
            <a:xfrm>
              <a:off x="3297344" y="1030942"/>
              <a:ext cx="1237693" cy="11737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Inter ExtraLight" panose="02000503000000020004" pitchFamily="2" charset="0"/>
                <a:ea typeface="+mn-ea"/>
                <a:cs typeface="+mn-cs"/>
              </a:endParaRPr>
            </a:p>
          </p:txBody>
        </p:sp>
        <p:grpSp>
          <p:nvGrpSpPr>
            <p:cNvPr id="19" name="Group 18">
              <a:extLst>
                <a:ext uri="{FF2B5EF4-FFF2-40B4-BE49-F238E27FC236}">
                  <a16:creationId xmlns:a16="http://schemas.microsoft.com/office/drawing/2014/main" id="{F7567FA5-172A-8107-90BC-1F3D7DDD1F2F}"/>
                </a:ext>
              </a:extLst>
            </p:cNvPr>
            <p:cNvGrpSpPr/>
            <p:nvPr/>
          </p:nvGrpSpPr>
          <p:grpSpPr>
            <a:xfrm>
              <a:off x="3456278" y="1286937"/>
              <a:ext cx="951234" cy="739642"/>
              <a:chOff x="1139444" y="2365759"/>
              <a:chExt cx="2548538" cy="1981644"/>
            </a:xfrm>
            <a:solidFill>
              <a:schemeClr val="accent3"/>
            </a:solidFill>
          </p:grpSpPr>
          <p:sp>
            <p:nvSpPr>
              <p:cNvPr id="20" name="Freeform: Shape 19">
                <a:extLst>
                  <a:ext uri="{FF2B5EF4-FFF2-40B4-BE49-F238E27FC236}">
                    <a16:creationId xmlns:a16="http://schemas.microsoft.com/office/drawing/2014/main" id="{0CA036FA-4C6D-1465-115C-2507EF44260C}"/>
                  </a:ext>
                </a:extLst>
              </p:cNvPr>
              <p:cNvSpPr/>
              <p:nvPr/>
            </p:nvSpPr>
            <p:spPr>
              <a:xfrm>
                <a:off x="1139444" y="2365759"/>
                <a:ext cx="1281409" cy="1981597"/>
              </a:xfrm>
              <a:custGeom>
                <a:avLst/>
                <a:gdLst>
                  <a:gd name="connsiteX0" fmla="*/ 993149 w 1281409"/>
                  <a:gd name="connsiteY0" fmla="*/ 679984 h 1981597"/>
                  <a:gd name="connsiteX1" fmla="*/ 1281410 w 1281409"/>
                  <a:gd name="connsiteY1" fmla="*/ 175152 h 1981597"/>
                  <a:gd name="connsiteX2" fmla="*/ 811089 w 1281409"/>
                  <a:gd name="connsiteY2" fmla="*/ 357 h 1981597"/>
                  <a:gd name="connsiteX3" fmla="*/ 15186 w 1281409"/>
                  <a:gd name="connsiteY3" fmla="*/ 679960 h 1981597"/>
                  <a:gd name="connsiteX4" fmla="*/ 645249 w 1281409"/>
                  <a:gd name="connsiteY4" fmla="*/ 1967381 h 1981597"/>
                  <a:gd name="connsiteX5" fmla="*/ 767623 w 1281409"/>
                  <a:gd name="connsiteY5" fmla="*/ 1851081 h 1981597"/>
                  <a:gd name="connsiteX6" fmla="*/ 699862 w 1281409"/>
                  <a:gd name="connsiteY6" fmla="*/ 1675119 h 1981597"/>
                  <a:gd name="connsiteX7" fmla="*/ 786843 w 1281409"/>
                  <a:gd name="connsiteY7" fmla="*/ 1565893 h 1981597"/>
                  <a:gd name="connsiteX8" fmla="*/ 787844 w 1281409"/>
                  <a:gd name="connsiteY8" fmla="*/ 1565893 h 1981597"/>
                  <a:gd name="connsiteX9" fmla="*/ 1146485 w 1281409"/>
                  <a:gd name="connsiteY9" fmla="*/ 1479079 h 1981597"/>
                  <a:gd name="connsiteX10" fmla="*/ 993149 w 1281409"/>
                  <a:gd name="connsiteY10" fmla="*/ 679984 h 198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1409" h="1981597">
                    <a:moveTo>
                      <a:pt x="993149" y="679984"/>
                    </a:moveTo>
                    <a:cubicBezTo>
                      <a:pt x="1025659" y="476536"/>
                      <a:pt x="1131575" y="298145"/>
                      <a:pt x="1281410" y="175152"/>
                    </a:cubicBezTo>
                    <a:cubicBezTo>
                      <a:pt x="1152368" y="70165"/>
                      <a:pt x="989219" y="5478"/>
                      <a:pt x="811089" y="357"/>
                    </a:cubicBezTo>
                    <a:cubicBezTo>
                      <a:pt x="413650" y="-11790"/>
                      <a:pt x="77873" y="287570"/>
                      <a:pt x="15186" y="679960"/>
                    </a:cubicBezTo>
                    <a:cubicBezTo>
                      <a:pt x="-70771" y="1217993"/>
                      <a:pt x="217443" y="1694316"/>
                      <a:pt x="645249" y="1967381"/>
                    </a:cubicBezTo>
                    <a:cubicBezTo>
                      <a:pt x="721107" y="2015921"/>
                      <a:pt x="811113" y="1930965"/>
                      <a:pt x="767623" y="1851081"/>
                    </a:cubicBezTo>
                    <a:cubicBezTo>
                      <a:pt x="738304" y="1796468"/>
                      <a:pt x="715034" y="1736806"/>
                      <a:pt x="699862" y="1675119"/>
                    </a:cubicBezTo>
                    <a:cubicBezTo>
                      <a:pt x="685715" y="1619506"/>
                      <a:pt x="728181" y="1565893"/>
                      <a:pt x="786843" y="1565893"/>
                    </a:cubicBezTo>
                    <a:lnTo>
                      <a:pt x="787844" y="1565893"/>
                    </a:lnTo>
                    <a:cubicBezTo>
                      <a:pt x="917172" y="1565893"/>
                      <a:pt x="1039092" y="1534549"/>
                      <a:pt x="1146485" y="1479079"/>
                    </a:cubicBezTo>
                    <a:cubicBezTo>
                      <a:pt x="1010107" y="1246026"/>
                      <a:pt x="946467" y="972103"/>
                      <a:pt x="993149" y="679984"/>
                    </a:cubicBezTo>
                    <a:close/>
                  </a:path>
                </a:pathLst>
              </a:custGeom>
              <a:solidFill>
                <a:schemeClr val="tx1">
                  <a:lumMod val="25000"/>
                  <a:lumOff val="75000"/>
                </a:schemeClr>
              </a:solidFill>
              <a:ln w="23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3282C"/>
                  </a:solidFill>
                  <a:effectLst/>
                  <a:uLnTx/>
                  <a:uFillTx/>
                  <a:latin typeface="Inter ExtraLight" panose="02000503000000020004" pitchFamily="2" charset="0"/>
                  <a:ea typeface="+mn-ea"/>
                  <a:cs typeface="+mn-cs"/>
                </a:endParaRPr>
              </a:p>
            </p:txBody>
          </p:sp>
          <p:sp>
            <p:nvSpPr>
              <p:cNvPr id="21" name="Freeform: Shape 20">
                <a:extLst>
                  <a:ext uri="{FF2B5EF4-FFF2-40B4-BE49-F238E27FC236}">
                    <a16:creationId xmlns:a16="http://schemas.microsoft.com/office/drawing/2014/main" id="{79DC3E8F-158D-C961-A4E3-B99EBF41E4EC}"/>
                  </a:ext>
                </a:extLst>
              </p:cNvPr>
              <p:cNvSpPr/>
              <p:nvPr/>
            </p:nvSpPr>
            <p:spPr>
              <a:xfrm>
                <a:off x="2285929" y="2365784"/>
                <a:ext cx="1402053" cy="1981619"/>
              </a:xfrm>
              <a:custGeom>
                <a:avLst/>
                <a:gdLst>
                  <a:gd name="connsiteX0" fmla="*/ 642567 w 1402053"/>
                  <a:gd name="connsiteY0" fmla="*/ 355 h 1981619"/>
                  <a:gd name="connsiteX1" fmla="*/ 134925 w 1402053"/>
                  <a:gd name="connsiteY1" fmla="*/ 175150 h 1981619"/>
                  <a:gd name="connsiteX2" fmla="*/ 424115 w 1402053"/>
                  <a:gd name="connsiteY2" fmla="*/ 783135 h 1981619"/>
                  <a:gd name="connsiteX3" fmla="*/ 0 w 1402053"/>
                  <a:gd name="connsiteY3" fmla="*/ 1479101 h 1981619"/>
                  <a:gd name="connsiteX4" fmla="*/ 476704 w 1402053"/>
                  <a:gd name="connsiteY4" fmla="*/ 1967403 h 1981619"/>
                  <a:gd name="connsiteX5" fmla="*/ 599077 w 1402053"/>
                  <a:gd name="connsiteY5" fmla="*/ 1851104 h 1981619"/>
                  <a:gd name="connsiteX6" fmla="*/ 531317 w 1402053"/>
                  <a:gd name="connsiteY6" fmla="*/ 1675141 h 1981619"/>
                  <a:gd name="connsiteX7" fmla="*/ 618298 w 1402053"/>
                  <a:gd name="connsiteY7" fmla="*/ 1565915 h 1981619"/>
                  <a:gd name="connsiteX8" fmla="*/ 619298 w 1402053"/>
                  <a:gd name="connsiteY8" fmla="*/ 1565915 h 1981619"/>
                  <a:gd name="connsiteX9" fmla="*/ 1402054 w 1402053"/>
                  <a:gd name="connsiteY9" fmla="*/ 783159 h 1981619"/>
                  <a:gd name="connsiteX10" fmla="*/ 642567 w 1402053"/>
                  <a:gd name="connsiteY10" fmla="*/ 355 h 198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2053" h="1981619">
                    <a:moveTo>
                      <a:pt x="642567" y="355"/>
                    </a:moveTo>
                    <a:cubicBezTo>
                      <a:pt x="451171" y="-5480"/>
                      <a:pt x="274113" y="60923"/>
                      <a:pt x="134925" y="175150"/>
                    </a:cubicBezTo>
                    <a:cubicBezTo>
                      <a:pt x="311411" y="318745"/>
                      <a:pt x="424115" y="537769"/>
                      <a:pt x="424115" y="783135"/>
                    </a:cubicBezTo>
                    <a:cubicBezTo>
                      <a:pt x="424115" y="1085948"/>
                      <a:pt x="252059" y="1348939"/>
                      <a:pt x="0" y="1479101"/>
                    </a:cubicBezTo>
                    <a:cubicBezTo>
                      <a:pt x="114823" y="1675332"/>
                      <a:pt x="281163" y="1842601"/>
                      <a:pt x="476704" y="1967403"/>
                    </a:cubicBezTo>
                    <a:cubicBezTo>
                      <a:pt x="552562" y="2015943"/>
                      <a:pt x="642567" y="1930987"/>
                      <a:pt x="599077" y="1851104"/>
                    </a:cubicBezTo>
                    <a:cubicBezTo>
                      <a:pt x="569758" y="1796490"/>
                      <a:pt x="546488" y="1736828"/>
                      <a:pt x="531317" y="1675141"/>
                    </a:cubicBezTo>
                    <a:cubicBezTo>
                      <a:pt x="517169" y="1619528"/>
                      <a:pt x="559635" y="1565915"/>
                      <a:pt x="618298" y="1565915"/>
                    </a:cubicBezTo>
                    <a:lnTo>
                      <a:pt x="619298" y="1565915"/>
                    </a:lnTo>
                    <a:cubicBezTo>
                      <a:pt x="1051130" y="1565915"/>
                      <a:pt x="1402054" y="1214991"/>
                      <a:pt x="1402054" y="783159"/>
                    </a:cubicBezTo>
                    <a:cubicBezTo>
                      <a:pt x="1402078" y="358353"/>
                      <a:pt x="1064301" y="12478"/>
                      <a:pt x="642567" y="355"/>
                    </a:cubicBezTo>
                    <a:close/>
                  </a:path>
                </a:pathLst>
              </a:custGeom>
              <a:solidFill>
                <a:schemeClr val="tx1">
                  <a:lumMod val="25000"/>
                  <a:lumOff val="75000"/>
                </a:schemeClr>
              </a:solidFill>
              <a:ln w="23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3282C"/>
                  </a:solidFill>
                  <a:effectLst/>
                  <a:uLnTx/>
                  <a:uFillTx/>
                  <a:latin typeface="Inter ExtraLight" panose="02000503000000020004" pitchFamily="2" charset="0"/>
                  <a:ea typeface="+mn-ea"/>
                  <a:cs typeface="+mn-cs"/>
                </a:endParaRPr>
              </a:p>
            </p:txBody>
          </p:sp>
          <p:sp>
            <p:nvSpPr>
              <p:cNvPr id="22" name="Freeform: Shape 21">
                <a:extLst>
                  <a:ext uri="{FF2B5EF4-FFF2-40B4-BE49-F238E27FC236}">
                    <a16:creationId xmlns:a16="http://schemas.microsoft.com/office/drawing/2014/main" id="{4FD4BBDD-6758-4301-A490-117E29084E38}"/>
                  </a:ext>
                </a:extLst>
              </p:cNvPr>
              <p:cNvSpPr/>
              <p:nvPr/>
            </p:nvSpPr>
            <p:spPr>
              <a:xfrm>
                <a:off x="2117425" y="2540911"/>
                <a:ext cx="592642" cy="1303950"/>
              </a:xfrm>
              <a:custGeom>
                <a:avLst/>
                <a:gdLst>
                  <a:gd name="connsiteX0" fmla="*/ 592642 w 592642"/>
                  <a:gd name="connsiteY0" fmla="*/ 607985 h 1303950"/>
                  <a:gd name="connsiteX1" fmla="*/ 303452 w 592642"/>
                  <a:gd name="connsiteY1" fmla="*/ 0 h 1303950"/>
                  <a:gd name="connsiteX2" fmla="*/ 15191 w 592642"/>
                  <a:gd name="connsiteY2" fmla="*/ 504832 h 1303950"/>
                  <a:gd name="connsiteX3" fmla="*/ 168551 w 592642"/>
                  <a:gd name="connsiteY3" fmla="*/ 1303950 h 1303950"/>
                  <a:gd name="connsiteX4" fmla="*/ 592642 w 592642"/>
                  <a:gd name="connsiteY4" fmla="*/ 607985 h 130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642" h="1303950">
                    <a:moveTo>
                      <a:pt x="592642" y="607985"/>
                    </a:moveTo>
                    <a:cubicBezTo>
                      <a:pt x="592642" y="362642"/>
                      <a:pt x="479939" y="143595"/>
                      <a:pt x="303452" y="0"/>
                    </a:cubicBezTo>
                    <a:cubicBezTo>
                      <a:pt x="153618" y="122969"/>
                      <a:pt x="47678" y="301384"/>
                      <a:pt x="15191" y="504832"/>
                    </a:cubicBezTo>
                    <a:cubicBezTo>
                      <a:pt x="-31491" y="796951"/>
                      <a:pt x="32149" y="1070850"/>
                      <a:pt x="168551" y="1303950"/>
                    </a:cubicBezTo>
                    <a:cubicBezTo>
                      <a:pt x="420562" y="1173813"/>
                      <a:pt x="592642" y="910798"/>
                      <a:pt x="592642" y="607985"/>
                    </a:cubicBezTo>
                    <a:close/>
                  </a:path>
                </a:pathLst>
              </a:custGeom>
              <a:grpFill/>
              <a:ln w="23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3282C"/>
                  </a:solidFill>
                  <a:effectLst/>
                  <a:uLnTx/>
                  <a:uFillTx/>
                  <a:latin typeface="Inter ExtraLight" panose="02000503000000020004" pitchFamily="2" charset="0"/>
                  <a:ea typeface="+mn-ea"/>
                  <a:cs typeface="+mn-cs"/>
                </a:endParaRPr>
              </a:p>
            </p:txBody>
          </p:sp>
          <p:sp>
            <p:nvSpPr>
              <p:cNvPr id="23" name="Freeform: Shape 22">
                <a:extLst>
                  <a:ext uri="{FF2B5EF4-FFF2-40B4-BE49-F238E27FC236}">
                    <a16:creationId xmlns:a16="http://schemas.microsoft.com/office/drawing/2014/main" id="{DBF6C5BA-061E-5631-CB36-F0CA2C04FE09}"/>
                  </a:ext>
                </a:extLst>
              </p:cNvPr>
              <p:cNvSpPr/>
              <p:nvPr/>
            </p:nvSpPr>
            <p:spPr>
              <a:xfrm>
                <a:off x="2105089" y="2540911"/>
                <a:ext cx="604978" cy="1303950"/>
              </a:xfrm>
              <a:custGeom>
                <a:avLst/>
                <a:gdLst>
                  <a:gd name="connsiteX0" fmla="*/ 592642 w 592642"/>
                  <a:gd name="connsiteY0" fmla="*/ 607985 h 1303950"/>
                  <a:gd name="connsiteX1" fmla="*/ 303452 w 592642"/>
                  <a:gd name="connsiteY1" fmla="*/ 0 h 1303950"/>
                  <a:gd name="connsiteX2" fmla="*/ 15191 w 592642"/>
                  <a:gd name="connsiteY2" fmla="*/ 504832 h 1303950"/>
                  <a:gd name="connsiteX3" fmla="*/ 168551 w 592642"/>
                  <a:gd name="connsiteY3" fmla="*/ 1303950 h 1303950"/>
                  <a:gd name="connsiteX4" fmla="*/ 592642 w 592642"/>
                  <a:gd name="connsiteY4" fmla="*/ 607985 h 130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642" h="1303950">
                    <a:moveTo>
                      <a:pt x="592642" y="607985"/>
                    </a:moveTo>
                    <a:cubicBezTo>
                      <a:pt x="592642" y="362642"/>
                      <a:pt x="479939" y="143595"/>
                      <a:pt x="303452" y="0"/>
                    </a:cubicBezTo>
                    <a:cubicBezTo>
                      <a:pt x="153618" y="122969"/>
                      <a:pt x="47678" y="301384"/>
                      <a:pt x="15191" y="504832"/>
                    </a:cubicBezTo>
                    <a:cubicBezTo>
                      <a:pt x="-31491" y="796951"/>
                      <a:pt x="32149" y="1070850"/>
                      <a:pt x="168551" y="1303950"/>
                    </a:cubicBezTo>
                    <a:cubicBezTo>
                      <a:pt x="420562" y="1173813"/>
                      <a:pt x="592642" y="910798"/>
                      <a:pt x="592642" y="607985"/>
                    </a:cubicBezTo>
                    <a:close/>
                  </a:path>
                </a:pathLst>
              </a:custGeom>
              <a:solidFill>
                <a:schemeClr val="tx1">
                  <a:lumMod val="50000"/>
                  <a:lumOff val="50000"/>
                </a:schemeClr>
              </a:solidFill>
              <a:ln w="23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3282C"/>
                  </a:solidFill>
                  <a:effectLst/>
                  <a:uLnTx/>
                  <a:uFillTx/>
                  <a:latin typeface="Inter ExtraLight" panose="02000503000000020004" pitchFamily="2" charset="0"/>
                  <a:ea typeface="+mn-ea"/>
                  <a:cs typeface="+mn-cs"/>
                </a:endParaRPr>
              </a:p>
            </p:txBody>
          </p:sp>
        </p:grpSp>
      </p:grpSp>
      <p:sp>
        <p:nvSpPr>
          <p:cNvPr id="24" name="Picture Placeholder 7">
            <a:extLst>
              <a:ext uri="{FF2B5EF4-FFF2-40B4-BE49-F238E27FC236}">
                <a16:creationId xmlns:a16="http://schemas.microsoft.com/office/drawing/2014/main" id="{D5BAC112-A4F6-4199-B634-C1639037065F}"/>
              </a:ext>
            </a:extLst>
          </p:cNvPr>
          <p:cNvSpPr>
            <a:spLocks noGrp="1"/>
          </p:cNvSpPr>
          <p:nvPr>
            <p:ph type="pic" sz="quarter" idx="11" hasCustomPrompt="1"/>
          </p:nvPr>
        </p:nvSpPr>
        <p:spPr>
          <a:xfrm>
            <a:off x="1393993" y="2700898"/>
            <a:ext cx="1689174" cy="1456203"/>
          </a:xfrm>
          <a:ln>
            <a:noFill/>
          </a:ln>
        </p:spPr>
        <p:txBody>
          <a:bodyPr anchor="ctr">
            <a:normAutofit/>
          </a:bodyPr>
          <a:lstStyle>
            <a:lvl1pPr marL="0" indent="0" algn="ctr">
              <a:spcBef>
                <a:spcPts val="0"/>
              </a:spcBef>
              <a:buNone/>
              <a:defRPr sz="1000">
                <a:solidFill>
                  <a:schemeClr val="tx2"/>
                </a:solidFill>
                <a:latin typeface="Inter ExtraLight" panose="02000503000000020004" pitchFamily="2" charset="0"/>
              </a:defRPr>
            </a:lvl1pPr>
          </a:lstStyle>
          <a:p>
            <a:r>
              <a:rPr lang="en-GB" dirty="0"/>
              <a:t>Add logo here</a:t>
            </a:r>
          </a:p>
        </p:txBody>
      </p:sp>
    </p:spTree>
    <p:extLst>
      <p:ext uri="{BB962C8B-B14F-4D97-AF65-F5344CB8AC3E}">
        <p14:creationId xmlns:p14="http://schemas.microsoft.com/office/powerpoint/2010/main" val="12574614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22" presetClass="entr" presetSubtype="8"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fade">
                                      <p:cBhvr>
                                        <p:cTn id="16"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build="p">
        <p:tmplLst>
          <p:tmpl lvl="1">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veral testimonials - 2 points">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433E4B1-EF59-41B3-901C-CFC7ED31648D}"/>
              </a:ext>
            </a:extLst>
          </p:cNvPr>
          <p:cNvGrpSpPr/>
          <p:nvPr userDrawn="1"/>
        </p:nvGrpSpPr>
        <p:grpSpPr>
          <a:xfrm>
            <a:off x="-502514" y="1796869"/>
            <a:ext cx="2463396" cy="890293"/>
            <a:chOff x="-638596" y="1796869"/>
            <a:chExt cx="2463396" cy="890293"/>
          </a:xfrm>
        </p:grpSpPr>
        <p:cxnSp>
          <p:nvCxnSpPr>
            <p:cNvPr id="4" name="Connector: Elbow 3">
              <a:extLst>
                <a:ext uri="{FF2B5EF4-FFF2-40B4-BE49-F238E27FC236}">
                  <a16:creationId xmlns:a16="http://schemas.microsoft.com/office/drawing/2014/main" id="{BFE33720-211D-1D80-C4BF-EC7ED413EE4D}"/>
                </a:ext>
              </a:extLst>
            </p:cNvPr>
            <p:cNvCxnSpPr>
              <a:cxnSpLocks/>
              <a:stCxn id="7" idx="0"/>
            </p:cNvCxnSpPr>
            <p:nvPr/>
          </p:nvCxnSpPr>
          <p:spPr>
            <a:xfrm rot="16200000" flipV="1">
              <a:off x="303494" y="854779"/>
              <a:ext cx="268141" cy="2152321"/>
            </a:xfrm>
            <a:prstGeom prst="bentConnector2">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3C4B75AC-C536-4466-2D53-54E2DCCCFFA7}"/>
                </a:ext>
              </a:extLst>
            </p:cNvPr>
            <p:cNvGrpSpPr/>
            <p:nvPr/>
          </p:nvGrpSpPr>
          <p:grpSpPr>
            <a:xfrm>
              <a:off x="1202648" y="2065010"/>
              <a:ext cx="622152" cy="622152"/>
              <a:chOff x="635605" y="7511306"/>
              <a:chExt cx="622152" cy="622152"/>
            </a:xfrm>
          </p:grpSpPr>
          <p:sp>
            <p:nvSpPr>
              <p:cNvPr id="7" name="Oval 6">
                <a:extLst>
                  <a:ext uri="{FF2B5EF4-FFF2-40B4-BE49-F238E27FC236}">
                    <a16:creationId xmlns:a16="http://schemas.microsoft.com/office/drawing/2014/main" id="{37AC918A-01A0-5E78-081C-E784F4024209}"/>
                  </a:ext>
                </a:extLst>
              </p:cNvPr>
              <p:cNvSpPr/>
              <p:nvPr/>
            </p:nvSpPr>
            <p:spPr>
              <a:xfrm>
                <a:off x="635605" y="7511306"/>
                <a:ext cx="622152" cy="622152"/>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8" name="Freeform: Shape 7">
                <a:extLst>
                  <a:ext uri="{FF2B5EF4-FFF2-40B4-BE49-F238E27FC236}">
                    <a16:creationId xmlns:a16="http://schemas.microsoft.com/office/drawing/2014/main" id="{865C2A9F-79F7-65DE-1A26-2005CCD37FF6}"/>
                  </a:ext>
                </a:extLst>
              </p:cNvPr>
              <p:cNvSpPr/>
              <p:nvPr/>
            </p:nvSpPr>
            <p:spPr>
              <a:xfrm>
                <a:off x="779884" y="7697976"/>
                <a:ext cx="199957" cy="252293"/>
              </a:xfrm>
              <a:custGeom>
                <a:avLst/>
                <a:gdLst>
                  <a:gd name="connsiteX0" fmla="*/ 920067 w 920066"/>
                  <a:gd name="connsiteY0" fmla="*/ 458739 h 1160884"/>
                  <a:gd name="connsiteX1" fmla="*/ 475154 w 920066"/>
                  <a:gd name="connsiteY1" fmla="*/ 205 h 1160884"/>
                  <a:gd name="connsiteX2" fmla="*/ 8905 w 920066"/>
                  <a:gd name="connsiteY2" fmla="*/ 398350 h 1160884"/>
                  <a:gd name="connsiteX3" fmla="*/ 377999 w 920066"/>
                  <a:gd name="connsiteY3" fmla="*/ 1152540 h 1160884"/>
                  <a:gd name="connsiteX4" fmla="*/ 449722 w 920066"/>
                  <a:gd name="connsiteY4" fmla="*/ 1084436 h 1160884"/>
                  <a:gd name="connsiteX5" fmla="*/ 410003 w 920066"/>
                  <a:gd name="connsiteY5" fmla="*/ 981375 h 1160884"/>
                  <a:gd name="connsiteX6" fmla="*/ 460962 w 920066"/>
                  <a:gd name="connsiteY6" fmla="*/ 917367 h 1160884"/>
                  <a:gd name="connsiteX7" fmla="*/ 461533 w 920066"/>
                  <a:gd name="connsiteY7" fmla="*/ 917367 h 1160884"/>
                  <a:gd name="connsiteX8" fmla="*/ 920067 w 920066"/>
                  <a:gd name="connsiteY8" fmla="*/ 458834 h 116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0066" h="1160884">
                    <a:moveTo>
                      <a:pt x="920067" y="458739"/>
                    </a:moveTo>
                    <a:cubicBezTo>
                      <a:pt x="920067" y="209946"/>
                      <a:pt x="722232" y="7349"/>
                      <a:pt x="475154" y="205"/>
                    </a:cubicBezTo>
                    <a:cubicBezTo>
                      <a:pt x="242363" y="-6843"/>
                      <a:pt x="45672" y="168512"/>
                      <a:pt x="8905" y="398350"/>
                    </a:cubicBezTo>
                    <a:cubicBezTo>
                      <a:pt x="-41482" y="713533"/>
                      <a:pt x="127396" y="992520"/>
                      <a:pt x="377999" y="1152540"/>
                    </a:cubicBezTo>
                    <a:cubicBezTo>
                      <a:pt x="422385" y="1181020"/>
                      <a:pt x="475154" y="1131204"/>
                      <a:pt x="449722" y="1084436"/>
                    </a:cubicBezTo>
                    <a:cubicBezTo>
                      <a:pt x="432577" y="1052432"/>
                      <a:pt x="418956" y="1017475"/>
                      <a:pt x="410003" y="981375"/>
                    </a:cubicBezTo>
                    <a:cubicBezTo>
                      <a:pt x="401716" y="948800"/>
                      <a:pt x="426576" y="917367"/>
                      <a:pt x="460962" y="917367"/>
                    </a:cubicBezTo>
                    <a:lnTo>
                      <a:pt x="461533" y="917367"/>
                    </a:lnTo>
                    <a:cubicBezTo>
                      <a:pt x="715089" y="917367"/>
                      <a:pt x="920067" y="711818"/>
                      <a:pt x="920067" y="458834"/>
                    </a:cubicBezTo>
                    <a:close/>
                  </a:path>
                </a:pathLst>
              </a:custGeom>
              <a:solidFill>
                <a:schemeClr val="bg1"/>
              </a:solidFill>
              <a:ln w="9525" cap="flat">
                <a:noFill/>
                <a:prstDash val="solid"/>
                <a:miter/>
              </a:ln>
            </p:spPr>
            <p:txBody>
              <a:bodyPr rtlCol="0" anchor="ctr"/>
              <a:lstStyle/>
              <a:p>
                <a:endParaRPr lang="en-GB" sz="2000"/>
              </a:p>
            </p:txBody>
          </p:sp>
          <p:sp>
            <p:nvSpPr>
              <p:cNvPr id="9" name="Freeform: Shape 8">
                <a:extLst>
                  <a:ext uri="{FF2B5EF4-FFF2-40B4-BE49-F238E27FC236}">
                    <a16:creationId xmlns:a16="http://schemas.microsoft.com/office/drawing/2014/main" id="{E51292FB-BA67-DB0E-9CAA-2FE2CB853B15}"/>
                  </a:ext>
                </a:extLst>
              </p:cNvPr>
              <p:cNvSpPr/>
              <p:nvPr/>
            </p:nvSpPr>
            <p:spPr>
              <a:xfrm>
                <a:off x="904397" y="7697975"/>
                <a:ext cx="199957" cy="252294"/>
              </a:xfrm>
              <a:custGeom>
                <a:avLst/>
                <a:gdLst>
                  <a:gd name="connsiteX0" fmla="*/ 920067 w 920066"/>
                  <a:gd name="connsiteY0" fmla="*/ 458744 h 1160890"/>
                  <a:gd name="connsiteX1" fmla="*/ 475154 w 920066"/>
                  <a:gd name="connsiteY1" fmla="*/ 211 h 1160890"/>
                  <a:gd name="connsiteX2" fmla="*/ 8905 w 920066"/>
                  <a:gd name="connsiteY2" fmla="*/ 398356 h 1160890"/>
                  <a:gd name="connsiteX3" fmla="*/ 377999 w 920066"/>
                  <a:gd name="connsiteY3" fmla="*/ 1152545 h 1160890"/>
                  <a:gd name="connsiteX4" fmla="*/ 449722 w 920066"/>
                  <a:gd name="connsiteY4" fmla="*/ 1084441 h 1160890"/>
                  <a:gd name="connsiteX5" fmla="*/ 410003 w 920066"/>
                  <a:gd name="connsiteY5" fmla="*/ 981381 h 1160890"/>
                  <a:gd name="connsiteX6" fmla="*/ 460962 w 920066"/>
                  <a:gd name="connsiteY6" fmla="*/ 917373 h 1160890"/>
                  <a:gd name="connsiteX7" fmla="*/ 461533 w 920066"/>
                  <a:gd name="connsiteY7" fmla="*/ 917373 h 1160890"/>
                  <a:gd name="connsiteX8" fmla="*/ 920067 w 920066"/>
                  <a:gd name="connsiteY8" fmla="*/ 458839 h 1160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0066" h="1160890">
                    <a:moveTo>
                      <a:pt x="920067" y="458744"/>
                    </a:moveTo>
                    <a:cubicBezTo>
                      <a:pt x="920067" y="209951"/>
                      <a:pt x="722137" y="7354"/>
                      <a:pt x="475154" y="211"/>
                    </a:cubicBezTo>
                    <a:cubicBezTo>
                      <a:pt x="242363" y="-6933"/>
                      <a:pt x="45672" y="168422"/>
                      <a:pt x="8905" y="398356"/>
                    </a:cubicBezTo>
                    <a:cubicBezTo>
                      <a:pt x="-41482" y="713538"/>
                      <a:pt x="127396" y="992525"/>
                      <a:pt x="377999" y="1152545"/>
                    </a:cubicBezTo>
                    <a:cubicBezTo>
                      <a:pt x="422385" y="1181025"/>
                      <a:pt x="475154" y="1131209"/>
                      <a:pt x="449722" y="1084441"/>
                    </a:cubicBezTo>
                    <a:cubicBezTo>
                      <a:pt x="432577" y="1052437"/>
                      <a:pt x="418956" y="1017481"/>
                      <a:pt x="410003" y="981381"/>
                    </a:cubicBezTo>
                    <a:cubicBezTo>
                      <a:pt x="401716" y="948805"/>
                      <a:pt x="426576" y="917373"/>
                      <a:pt x="460962" y="917373"/>
                    </a:cubicBezTo>
                    <a:lnTo>
                      <a:pt x="461533" y="917373"/>
                    </a:lnTo>
                    <a:cubicBezTo>
                      <a:pt x="714517" y="917373"/>
                      <a:pt x="920067" y="711824"/>
                      <a:pt x="920067" y="458839"/>
                    </a:cubicBezTo>
                    <a:close/>
                  </a:path>
                </a:pathLst>
              </a:custGeom>
              <a:solidFill>
                <a:schemeClr val="bg1">
                  <a:alpha val="50000"/>
                </a:schemeClr>
              </a:solidFill>
              <a:ln w="9525" cap="flat">
                <a:noFill/>
                <a:prstDash val="solid"/>
                <a:miter/>
              </a:ln>
            </p:spPr>
            <p:txBody>
              <a:bodyPr rtlCol="0" anchor="ctr"/>
              <a:lstStyle/>
              <a:p>
                <a:endParaRPr lang="en-GB" sz="2000"/>
              </a:p>
            </p:txBody>
          </p:sp>
        </p:grpSp>
      </p:grpSp>
      <p:grpSp>
        <p:nvGrpSpPr>
          <p:cNvPr id="10" name="Group 9">
            <a:extLst>
              <a:ext uri="{FF2B5EF4-FFF2-40B4-BE49-F238E27FC236}">
                <a16:creationId xmlns:a16="http://schemas.microsoft.com/office/drawing/2014/main" id="{78A3440B-D151-D47E-425A-B0F351072654}"/>
              </a:ext>
            </a:extLst>
          </p:cNvPr>
          <p:cNvGrpSpPr/>
          <p:nvPr userDrawn="1"/>
        </p:nvGrpSpPr>
        <p:grpSpPr>
          <a:xfrm>
            <a:off x="10227263" y="1796870"/>
            <a:ext cx="3236922" cy="890292"/>
            <a:chOff x="10367200" y="1796870"/>
            <a:chExt cx="3236922" cy="890292"/>
          </a:xfrm>
        </p:grpSpPr>
        <p:cxnSp>
          <p:nvCxnSpPr>
            <p:cNvPr id="11" name="Connector: Elbow 10">
              <a:extLst>
                <a:ext uri="{FF2B5EF4-FFF2-40B4-BE49-F238E27FC236}">
                  <a16:creationId xmlns:a16="http://schemas.microsoft.com/office/drawing/2014/main" id="{72B607F2-DB5A-53EB-C47E-11C99E09F11E}"/>
                </a:ext>
              </a:extLst>
            </p:cNvPr>
            <p:cNvCxnSpPr>
              <a:cxnSpLocks/>
              <a:stCxn id="12" idx="0"/>
            </p:cNvCxnSpPr>
            <p:nvPr/>
          </p:nvCxnSpPr>
          <p:spPr>
            <a:xfrm rot="5400000" flipH="1" flipV="1">
              <a:off x="12007129" y="468017"/>
              <a:ext cx="268140" cy="2925846"/>
            </a:xfrm>
            <a:prstGeom prst="bentConnector2">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AE39A23-5E92-0B3E-ACA1-8FA527FF6381}"/>
                </a:ext>
              </a:extLst>
            </p:cNvPr>
            <p:cNvSpPr/>
            <p:nvPr/>
          </p:nvSpPr>
          <p:spPr>
            <a:xfrm>
              <a:off x="10367200" y="2065010"/>
              <a:ext cx="622152" cy="622152"/>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13" name="Freeform: Shape 12">
              <a:extLst>
                <a:ext uri="{FF2B5EF4-FFF2-40B4-BE49-F238E27FC236}">
                  <a16:creationId xmlns:a16="http://schemas.microsoft.com/office/drawing/2014/main" id="{35685D36-C1B6-2A86-3FF1-CDE029B5C6B3}"/>
                </a:ext>
              </a:extLst>
            </p:cNvPr>
            <p:cNvSpPr/>
            <p:nvPr/>
          </p:nvSpPr>
          <p:spPr>
            <a:xfrm>
              <a:off x="10520603" y="2251680"/>
              <a:ext cx="199957" cy="252293"/>
            </a:xfrm>
            <a:custGeom>
              <a:avLst/>
              <a:gdLst>
                <a:gd name="connsiteX0" fmla="*/ 920067 w 920066"/>
                <a:gd name="connsiteY0" fmla="*/ 458739 h 1160884"/>
                <a:gd name="connsiteX1" fmla="*/ 475154 w 920066"/>
                <a:gd name="connsiteY1" fmla="*/ 205 h 1160884"/>
                <a:gd name="connsiteX2" fmla="*/ 8905 w 920066"/>
                <a:gd name="connsiteY2" fmla="*/ 398350 h 1160884"/>
                <a:gd name="connsiteX3" fmla="*/ 377999 w 920066"/>
                <a:gd name="connsiteY3" fmla="*/ 1152540 h 1160884"/>
                <a:gd name="connsiteX4" fmla="*/ 449722 w 920066"/>
                <a:gd name="connsiteY4" fmla="*/ 1084436 h 1160884"/>
                <a:gd name="connsiteX5" fmla="*/ 410003 w 920066"/>
                <a:gd name="connsiteY5" fmla="*/ 981375 h 1160884"/>
                <a:gd name="connsiteX6" fmla="*/ 460962 w 920066"/>
                <a:gd name="connsiteY6" fmla="*/ 917367 h 1160884"/>
                <a:gd name="connsiteX7" fmla="*/ 461533 w 920066"/>
                <a:gd name="connsiteY7" fmla="*/ 917367 h 1160884"/>
                <a:gd name="connsiteX8" fmla="*/ 920067 w 920066"/>
                <a:gd name="connsiteY8" fmla="*/ 458834 h 116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0066" h="1160884">
                  <a:moveTo>
                    <a:pt x="920067" y="458739"/>
                  </a:moveTo>
                  <a:cubicBezTo>
                    <a:pt x="920067" y="209946"/>
                    <a:pt x="722232" y="7349"/>
                    <a:pt x="475154" y="205"/>
                  </a:cubicBezTo>
                  <a:cubicBezTo>
                    <a:pt x="242363" y="-6843"/>
                    <a:pt x="45672" y="168512"/>
                    <a:pt x="8905" y="398350"/>
                  </a:cubicBezTo>
                  <a:cubicBezTo>
                    <a:pt x="-41482" y="713533"/>
                    <a:pt x="127396" y="992520"/>
                    <a:pt x="377999" y="1152540"/>
                  </a:cubicBezTo>
                  <a:cubicBezTo>
                    <a:pt x="422385" y="1181020"/>
                    <a:pt x="475154" y="1131204"/>
                    <a:pt x="449722" y="1084436"/>
                  </a:cubicBezTo>
                  <a:cubicBezTo>
                    <a:pt x="432577" y="1052432"/>
                    <a:pt x="418956" y="1017475"/>
                    <a:pt x="410003" y="981375"/>
                  </a:cubicBezTo>
                  <a:cubicBezTo>
                    <a:pt x="401716" y="948800"/>
                    <a:pt x="426576" y="917367"/>
                    <a:pt x="460962" y="917367"/>
                  </a:cubicBezTo>
                  <a:lnTo>
                    <a:pt x="461533" y="917367"/>
                  </a:lnTo>
                  <a:cubicBezTo>
                    <a:pt x="715089" y="917367"/>
                    <a:pt x="920067" y="711818"/>
                    <a:pt x="920067" y="458834"/>
                  </a:cubicBezTo>
                  <a:close/>
                </a:path>
              </a:pathLst>
            </a:custGeom>
            <a:solidFill>
              <a:schemeClr val="bg1"/>
            </a:solidFill>
            <a:ln w="9525" cap="flat">
              <a:noFill/>
              <a:prstDash val="solid"/>
              <a:miter/>
            </a:ln>
          </p:spPr>
          <p:txBody>
            <a:bodyPr rtlCol="0" anchor="ctr"/>
            <a:lstStyle/>
            <a:p>
              <a:endParaRPr lang="en-GB" sz="2000"/>
            </a:p>
          </p:txBody>
        </p:sp>
        <p:sp>
          <p:nvSpPr>
            <p:cNvPr id="14" name="Freeform: Shape 13">
              <a:extLst>
                <a:ext uri="{FF2B5EF4-FFF2-40B4-BE49-F238E27FC236}">
                  <a16:creationId xmlns:a16="http://schemas.microsoft.com/office/drawing/2014/main" id="{81A85C56-991E-4DD4-7C85-96EF5FFECE93}"/>
                </a:ext>
              </a:extLst>
            </p:cNvPr>
            <p:cNvSpPr/>
            <p:nvPr/>
          </p:nvSpPr>
          <p:spPr>
            <a:xfrm>
              <a:off x="10645115" y="2251679"/>
              <a:ext cx="199957" cy="252294"/>
            </a:xfrm>
            <a:custGeom>
              <a:avLst/>
              <a:gdLst>
                <a:gd name="connsiteX0" fmla="*/ 920067 w 920066"/>
                <a:gd name="connsiteY0" fmla="*/ 458744 h 1160890"/>
                <a:gd name="connsiteX1" fmla="*/ 475154 w 920066"/>
                <a:gd name="connsiteY1" fmla="*/ 211 h 1160890"/>
                <a:gd name="connsiteX2" fmla="*/ 8905 w 920066"/>
                <a:gd name="connsiteY2" fmla="*/ 398356 h 1160890"/>
                <a:gd name="connsiteX3" fmla="*/ 377999 w 920066"/>
                <a:gd name="connsiteY3" fmla="*/ 1152545 h 1160890"/>
                <a:gd name="connsiteX4" fmla="*/ 449722 w 920066"/>
                <a:gd name="connsiteY4" fmla="*/ 1084441 h 1160890"/>
                <a:gd name="connsiteX5" fmla="*/ 410003 w 920066"/>
                <a:gd name="connsiteY5" fmla="*/ 981381 h 1160890"/>
                <a:gd name="connsiteX6" fmla="*/ 460962 w 920066"/>
                <a:gd name="connsiteY6" fmla="*/ 917373 h 1160890"/>
                <a:gd name="connsiteX7" fmla="*/ 461533 w 920066"/>
                <a:gd name="connsiteY7" fmla="*/ 917373 h 1160890"/>
                <a:gd name="connsiteX8" fmla="*/ 920067 w 920066"/>
                <a:gd name="connsiteY8" fmla="*/ 458839 h 1160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0066" h="1160890">
                  <a:moveTo>
                    <a:pt x="920067" y="458744"/>
                  </a:moveTo>
                  <a:cubicBezTo>
                    <a:pt x="920067" y="209951"/>
                    <a:pt x="722137" y="7354"/>
                    <a:pt x="475154" y="211"/>
                  </a:cubicBezTo>
                  <a:cubicBezTo>
                    <a:pt x="242363" y="-6933"/>
                    <a:pt x="45672" y="168422"/>
                    <a:pt x="8905" y="398356"/>
                  </a:cubicBezTo>
                  <a:cubicBezTo>
                    <a:pt x="-41482" y="713538"/>
                    <a:pt x="127396" y="992525"/>
                    <a:pt x="377999" y="1152545"/>
                  </a:cubicBezTo>
                  <a:cubicBezTo>
                    <a:pt x="422385" y="1181025"/>
                    <a:pt x="475154" y="1131209"/>
                    <a:pt x="449722" y="1084441"/>
                  </a:cubicBezTo>
                  <a:cubicBezTo>
                    <a:pt x="432577" y="1052437"/>
                    <a:pt x="418956" y="1017481"/>
                    <a:pt x="410003" y="981381"/>
                  </a:cubicBezTo>
                  <a:cubicBezTo>
                    <a:pt x="401716" y="948805"/>
                    <a:pt x="426576" y="917373"/>
                    <a:pt x="460962" y="917373"/>
                  </a:cubicBezTo>
                  <a:lnTo>
                    <a:pt x="461533" y="917373"/>
                  </a:lnTo>
                  <a:cubicBezTo>
                    <a:pt x="714517" y="917373"/>
                    <a:pt x="920067" y="711824"/>
                    <a:pt x="920067" y="458839"/>
                  </a:cubicBezTo>
                  <a:close/>
                </a:path>
              </a:pathLst>
            </a:custGeom>
            <a:solidFill>
              <a:schemeClr val="bg1">
                <a:alpha val="50000"/>
              </a:schemeClr>
            </a:solidFill>
            <a:ln w="9525" cap="flat">
              <a:noFill/>
              <a:prstDash val="solid"/>
              <a:miter/>
            </a:ln>
          </p:spPr>
          <p:txBody>
            <a:bodyPr rtlCol="0" anchor="ctr"/>
            <a:lstStyle/>
            <a:p>
              <a:endParaRPr lang="en-GB" sz="2000" dirty="0"/>
            </a:p>
          </p:txBody>
        </p:sp>
      </p:grpSp>
      <p:sp>
        <p:nvSpPr>
          <p:cNvPr id="59" name="Text Placeholder 24">
            <a:extLst>
              <a:ext uri="{FF2B5EF4-FFF2-40B4-BE49-F238E27FC236}">
                <a16:creationId xmlns:a16="http://schemas.microsoft.com/office/drawing/2014/main" id="{8C9DF222-1410-9D10-4A00-79BAB5DEB44D}"/>
              </a:ext>
            </a:extLst>
          </p:cNvPr>
          <p:cNvSpPr>
            <a:spLocks noGrp="1"/>
          </p:cNvSpPr>
          <p:nvPr>
            <p:ph type="body" sz="quarter" idx="17" hasCustomPrompt="1"/>
          </p:nvPr>
        </p:nvSpPr>
        <p:spPr>
          <a:xfrm>
            <a:off x="2023138" y="2236601"/>
            <a:ext cx="3946566" cy="2904359"/>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sit (305 char)</a:t>
            </a:r>
          </a:p>
        </p:txBody>
      </p:sp>
      <p:sp>
        <p:nvSpPr>
          <p:cNvPr id="81" name="Text Placeholder 24">
            <a:extLst>
              <a:ext uri="{FF2B5EF4-FFF2-40B4-BE49-F238E27FC236}">
                <a16:creationId xmlns:a16="http://schemas.microsoft.com/office/drawing/2014/main" id="{AF8D0E60-A3E4-983F-152D-E1912B089A21}"/>
              </a:ext>
            </a:extLst>
          </p:cNvPr>
          <p:cNvSpPr>
            <a:spLocks noGrp="1"/>
          </p:cNvSpPr>
          <p:nvPr>
            <p:ph type="body" sz="quarter" idx="18" hasCustomPrompt="1"/>
          </p:nvPr>
        </p:nvSpPr>
        <p:spPr>
          <a:xfrm>
            <a:off x="6226792" y="2236601"/>
            <a:ext cx="3946566" cy="2904359"/>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sit (305 char)</a:t>
            </a:r>
          </a:p>
        </p:txBody>
      </p:sp>
      <p:sp>
        <p:nvSpPr>
          <p:cNvPr id="15" name="Title 1">
            <a:extLst>
              <a:ext uri="{FF2B5EF4-FFF2-40B4-BE49-F238E27FC236}">
                <a16:creationId xmlns:a16="http://schemas.microsoft.com/office/drawing/2014/main" id="{D4935CA5-8342-1657-536F-7FC21C08A4E6}"/>
              </a:ext>
            </a:extLst>
          </p:cNvPr>
          <p:cNvSpPr>
            <a:spLocks noGrp="1"/>
          </p:cNvSpPr>
          <p:nvPr>
            <p:ph type="title"/>
          </p:nvPr>
        </p:nvSpPr>
        <p:spPr>
          <a:xfrm>
            <a:off x="303321" y="320736"/>
            <a:ext cx="10383094" cy="522642"/>
          </a:xfrm>
          <a:prstGeom prst="rect">
            <a:avLst/>
          </a:prstGeom>
        </p:spPr>
        <p:txBody>
          <a:bodyPr/>
          <a:lstStyle>
            <a:lvl1pPr>
              <a:defRPr sz="3200">
                <a:solidFill>
                  <a:schemeClr val="tx2"/>
                </a:solidFill>
                <a:latin typeface="+mn-lt"/>
              </a:defRPr>
            </a:lvl1pPr>
          </a:lstStyle>
          <a:p>
            <a:r>
              <a:rPr lang="en-US"/>
              <a:t>Click to edit Master title style</a:t>
            </a:r>
            <a:endParaRPr lang="en-GB" dirty="0"/>
          </a:p>
        </p:txBody>
      </p:sp>
      <p:sp>
        <p:nvSpPr>
          <p:cNvPr id="16" name="Text Placeholder 5">
            <a:extLst>
              <a:ext uri="{FF2B5EF4-FFF2-40B4-BE49-F238E27FC236}">
                <a16:creationId xmlns:a16="http://schemas.microsoft.com/office/drawing/2014/main" id="{D8E743EA-49C3-1B73-C4F7-39D9E40F3880}"/>
              </a:ext>
            </a:extLst>
          </p:cNvPr>
          <p:cNvSpPr>
            <a:spLocks noGrp="1"/>
          </p:cNvSpPr>
          <p:nvPr>
            <p:ph type="body" sz="quarter" idx="10" hasCustomPrompt="1"/>
          </p:nvPr>
        </p:nvSpPr>
        <p:spPr>
          <a:xfrm>
            <a:off x="303213" y="794393"/>
            <a:ext cx="10382654" cy="341632"/>
          </a:xfrm>
        </p:spPr>
        <p:txBody>
          <a:bodyPr wrap="square">
            <a:spAutoFit/>
          </a:bodyPr>
          <a:lstStyle>
            <a:lvl1pPr marL="0" indent="0" algn="l" defTabSz="914400" rtl="0" eaLnBrk="1" latinLnBrk="0" hangingPunct="1">
              <a:buNone/>
              <a:defRPr kumimoji="0" lang="en-GB" sz="1800" b="0" i="0" u="none" strike="noStrike" kern="1200" cap="none" spc="0" normalizeH="0" baseline="0" dirty="0">
                <a:ln>
                  <a:noFill/>
                </a:ln>
                <a:solidFill>
                  <a:srgbClr val="23282C">
                    <a:alpha val="50000"/>
                  </a:srgbClr>
                </a:solidFill>
                <a:effectLst/>
                <a:uLnTx/>
                <a:uFillTx/>
                <a:latin typeface="Inter Light" panose="02000503000000020004" pitchFamily="2" charset="0"/>
                <a:ea typeface="Tahoma" panose="020B0604030504040204" pitchFamily="34" charset="0"/>
                <a:cs typeface="Tahoma" panose="020B0604030504040204" pitchFamily="34" charset="0"/>
              </a:defRPr>
            </a:lvl1pPr>
          </a:lstStyle>
          <a:p>
            <a:pPr lvl="0"/>
            <a:r>
              <a:rPr lang="en-US" dirty="0"/>
              <a:t>Click to edit sub title</a:t>
            </a:r>
            <a:endParaRPr lang="en-GB" dirty="0"/>
          </a:p>
        </p:txBody>
      </p:sp>
    </p:spTree>
    <p:extLst>
      <p:ext uri="{BB962C8B-B14F-4D97-AF65-F5344CB8AC3E}">
        <p14:creationId xmlns:p14="http://schemas.microsoft.com/office/powerpoint/2010/main" val="2547426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2"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right)">
                                      <p:cBhvr>
                                        <p:cTn id="10" dur="500"/>
                                        <p:tgtEl>
                                          <p:spTgt spid="10"/>
                                        </p:tgtEl>
                                      </p:cBhvr>
                                    </p:animEffect>
                                  </p:childTnLst>
                                </p:cTn>
                              </p:par>
                              <p:par>
                                <p:cTn id="11" presetID="2" presetClass="entr" presetSubtype="2" decel="10000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anim calcmode="lin" valueType="num">
                                      <p:cBhvr additive="base">
                                        <p:cTn id="13" dur="500" fill="hold"/>
                                        <p:tgtEl>
                                          <p:spTgt spid="59"/>
                                        </p:tgtEl>
                                        <p:attrNameLst>
                                          <p:attrName>ppt_x</p:attrName>
                                        </p:attrNameLst>
                                      </p:cBhvr>
                                      <p:tavLst>
                                        <p:tav tm="0">
                                          <p:val>
                                            <p:strVal val="1+#ppt_w/2"/>
                                          </p:val>
                                        </p:tav>
                                        <p:tav tm="100000">
                                          <p:val>
                                            <p:strVal val="#ppt_x"/>
                                          </p:val>
                                        </p:tav>
                                      </p:tavLst>
                                    </p:anim>
                                    <p:anim calcmode="lin" valueType="num">
                                      <p:cBhvr additive="base">
                                        <p:cTn id="14" dur="500" fill="hold"/>
                                        <p:tgtEl>
                                          <p:spTgt spid="59"/>
                                        </p:tgtEl>
                                        <p:attrNameLst>
                                          <p:attrName>ppt_y</p:attrName>
                                        </p:attrNameLst>
                                      </p:cBhvr>
                                      <p:tavLst>
                                        <p:tav tm="0">
                                          <p:val>
                                            <p:strVal val="#ppt_y"/>
                                          </p:val>
                                        </p:tav>
                                        <p:tav tm="100000">
                                          <p:val>
                                            <p:strVal val="#ppt_y"/>
                                          </p:val>
                                        </p:tav>
                                      </p:tavLst>
                                    </p:anim>
                                  </p:childTnLst>
                                </p:cTn>
                              </p:par>
                              <p:par>
                                <p:cTn id="15" presetID="2" presetClass="entr" presetSubtype="2" decel="100000" fill="hold" grpId="0" nodeType="withEffect">
                                  <p:stCondLst>
                                    <p:cond delay="0"/>
                                  </p:stCondLst>
                                  <p:childTnLst>
                                    <p:set>
                                      <p:cBhvr>
                                        <p:cTn id="16" dur="1" fill="hold">
                                          <p:stCondLst>
                                            <p:cond delay="0"/>
                                          </p:stCondLst>
                                        </p:cTn>
                                        <p:tgtEl>
                                          <p:spTgt spid="81"/>
                                        </p:tgtEl>
                                        <p:attrNameLst>
                                          <p:attrName>style.visibility</p:attrName>
                                        </p:attrNameLst>
                                      </p:cBhvr>
                                      <p:to>
                                        <p:strVal val="visible"/>
                                      </p:to>
                                    </p:set>
                                    <p:anim calcmode="lin" valueType="num">
                                      <p:cBhvr additive="base">
                                        <p:cTn id="17" dur="500" fill="hold"/>
                                        <p:tgtEl>
                                          <p:spTgt spid="81"/>
                                        </p:tgtEl>
                                        <p:attrNameLst>
                                          <p:attrName>ppt_x</p:attrName>
                                        </p:attrNameLst>
                                      </p:cBhvr>
                                      <p:tavLst>
                                        <p:tav tm="0">
                                          <p:val>
                                            <p:strVal val="1+#ppt_w/2"/>
                                          </p:val>
                                        </p:tav>
                                        <p:tav tm="100000">
                                          <p:val>
                                            <p:strVal val="#ppt_x"/>
                                          </p:val>
                                        </p:tav>
                                      </p:tavLst>
                                    </p:anim>
                                    <p:anim calcmode="lin" valueType="num">
                                      <p:cBhvr additive="base">
                                        <p:cTn id="18" dur="500" fill="hold"/>
                                        <p:tgtEl>
                                          <p:spTgt spid="8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tmplLst>
          <p:tmpl>
            <p:tnLst>
              <p:par>
                <p:cTn presetID="2" presetClass="entr" presetSubtype="2" decel="10000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1+#ppt_w/2"/>
                          </p:val>
                        </p:tav>
                        <p:tav tm="100000">
                          <p:val>
                            <p:strVal val="#ppt_x"/>
                          </p:val>
                        </p:tav>
                      </p:tavLst>
                    </p:anim>
                    <p:anim calcmode="lin" valueType="num">
                      <p:cBhvr additive="base">
                        <p:cTn dur="500" fill="hold"/>
                        <p:tgtEl>
                          <p:spTgt spid="59"/>
                        </p:tgtEl>
                        <p:attrNameLst>
                          <p:attrName>ppt_y</p:attrName>
                        </p:attrNameLst>
                      </p:cBhvr>
                      <p:tavLst>
                        <p:tav tm="0">
                          <p:val>
                            <p:strVal val="#ppt_y"/>
                          </p:val>
                        </p:tav>
                        <p:tav tm="100000">
                          <p:val>
                            <p:strVal val="#ppt_y"/>
                          </p:val>
                        </p:tav>
                      </p:tavLst>
                    </p:anim>
                  </p:childTnLst>
                </p:cTn>
              </p:par>
            </p:tnLst>
          </p:tmpl>
        </p:tmplLst>
      </p:bldP>
      <p:bldP spid="81" grpId="0">
        <p:tmplLst>
          <p:tmpl>
            <p:tnLst>
              <p:par>
                <p:cTn presetID="2" presetClass="entr" presetSubtype="2" decel="100000" fill="hold" nodeType="withEffect">
                  <p:stCondLst>
                    <p:cond delay="0"/>
                  </p:stCondLst>
                  <p:childTnLst>
                    <p:set>
                      <p:cBhvr>
                        <p:cTn dur="1" fill="hold">
                          <p:stCondLst>
                            <p:cond delay="0"/>
                          </p:stCondLst>
                        </p:cTn>
                        <p:tgtEl>
                          <p:spTgt spid="81"/>
                        </p:tgtEl>
                        <p:attrNameLst>
                          <p:attrName>style.visibility</p:attrName>
                        </p:attrNameLst>
                      </p:cBhvr>
                      <p:to>
                        <p:strVal val="visible"/>
                      </p:to>
                    </p:set>
                    <p:anim calcmode="lin" valueType="num">
                      <p:cBhvr additive="base">
                        <p:cTn dur="500" fill="hold"/>
                        <p:tgtEl>
                          <p:spTgt spid="81"/>
                        </p:tgtEl>
                        <p:attrNameLst>
                          <p:attrName>ppt_x</p:attrName>
                        </p:attrNameLst>
                      </p:cBhvr>
                      <p:tavLst>
                        <p:tav tm="0">
                          <p:val>
                            <p:strVal val="1+#ppt_w/2"/>
                          </p:val>
                        </p:tav>
                        <p:tav tm="100000">
                          <p:val>
                            <p:strVal val="#ppt_x"/>
                          </p:val>
                        </p:tav>
                      </p:tavLst>
                    </p:anim>
                    <p:anim calcmode="lin" valueType="num">
                      <p:cBhvr additive="base">
                        <p:cTn dur="500" fill="hold"/>
                        <p:tgtEl>
                          <p:spTgt spid="81"/>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veral testimonials - 3 points">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F556A65D-26CA-0A6F-7B0D-50E50089B339}"/>
              </a:ext>
            </a:extLst>
          </p:cNvPr>
          <p:cNvCxnSpPr>
            <a:cxnSpLocks/>
          </p:cNvCxnSpPr>
          <p:nvPr userDrawn="1"/>
        </p:nvCxnSpPr>
        <p:spPr>
          <a:xfrm>
            <a:off x="-188068" y="1842943"/>
            <a:ext cx="12490351" cy="0"/>
          </a:xfrm>
          <a:prstGeom prst="line">
            <a:avLst/>
          </a:prstGeom>
          <a:ln w="12700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439C62C7-359C-4A84-ED37-0075ECE1088A}"/>
              </a:ext>
            </a:extLst>
          </p:cNvPr>
          <p:cNvGrpSpPr/>
          <p:nvPr/>
        </p:nvGrpSpPr>
        <p:grpSpPr>
          <a:xfrm>
            <a:off x="303213" y="1531867"/>
            <a:ext cx="622152" cy="622152"/>
            <a:chOff x="635605" y="7511306"/>
            <a:chExt cx="622152" cy="622152"/>
          </a:xfrm>
        </p:grpSpPr>
        <p:sp>
          <p:nvSpPr>
            <p:cNvPr id="21" name="Oval 20">
              <a:extLst>
                <a:ext uri="{FF2B5EF4-FFF2-40B4-BE49-F238E27FC236}">
                  <a16:creationId xmlns:a16="http://schemas.microsoft.com/office/drawing/2014/main" id="{4FDC02A0-7C44-1DAE-436E-DEAA400B8E13}"/>
                </a:ext>
              </a:extLst>
            </p:cNvPr>
            <p:cNvSpPr/>
            <p:nvPr/>
          </p:nvSpPr>
          <p:spPr>
            <a:xfrm>
              <a:off x="635605" y="7511306"/>
              <a:ext cx="622152" cy="622152"/>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00"/>
            </a:p>
          </p:txBody>
        </p:sp>
        <p:sp>
          <p:nvSpPr>
            <p:cNvPr id="22" name="Freeform: Shape 21">
              <a:extLst>
                <a:ext uri="{FF2B5EF4-FFF2-40B4-BE49-F238E27FC236}">
                  <a16:creationId xmlns:a16="http://schemas.microsoft.com/office/drawing/2014/main" id="{3BF6B8BA-C170-4081-5BC4-D3BB3FEDB60E}"/>
                </a:ext>
              </a:extLst>
            </p:cNvPr>
            <p:cNvSpPr/>
            <p:nvPr/>
          </p:nvSpPr>
          <p:spPr>
            <a:xfrm>
              <a:off x="779884" y="7697976"/>
              <a:ext cx="199957" cy="252293"/>
            </a:xfrm>
            <a:custGeom>
              <a:avLst/>
              <a:gdLst>
                <a:gd name="connsiteX0" fmla="*/ 920067 w 920066"/>
                <a:gd name="connsiteY0" fmla="*/ 458739 h 1160884"/>
                <a:gd name="connsiteX1" fmla="*/ 475154 w 920066"/>
                <a:gd name="connsiteY1" fmla="*/ 205 h 1160884"/>
                <a:gd name="connsiteX2" fmla="*/ 8905 w 920066"/>
                <a:gd name="connsiteY2" fmla="*/ 398350 h 1160884"/>
                <a:gd name="connsiteX3" fmla="*/ 377999 w 920066"/>
                <a:gd name="connsiteY3" fmla="*/ 1152540 h 1160884"/>
                <a:gd name="connsiteX4" fmla="*/ 449722 w 920066"/>
                <a:gd name="connsiteY4" fmla="*/ 1084436 h 1160884"/>
                <a:gd name="connsiteX5" fmla="*/ 410003 w 920066"/>
                <a:gd name="connsiteY5" fmla="*/ 981375 h 1160884"/>
                <a:gd name="connsiteX6" fmla="*/ 460962 w 920066"/>
                <a:gd name="connsiteY6" fmla="*/ 917367 h 1160884"/>
                <a:gd name="connsiteX7" fmla="*/ 461533 w 920066"/>
                <a:gd name="connsiteY7" fmla="*/ 917367 h 1160884"/>
                <a:gd name="connsiteX8" fmla="*/ 920067 w 920066"/>
                <a:gd name="connsiteY8" fmla="*/ 458834 h 116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0066" h="1160884">
                  <a:moveTo>
                    <a:pt x="920067" y="458739"/>
                  </a:moveTo>
                  <a:cubicBezTo>
                    <a:pt x="920067" y="209946"/>
                    <a:pt x="722232" y="7349"/>
                    <a:pt x="475154" y="205"/>
                  </a:cubicBezTo>
                  <a:cubicBezTo>
                    <a:pt x="242363" y="-6843"/>
                    <a:pt x="45672" y="168512"/>
                    <a:pt x="8905" y="398350"/>
                  </a:cubicBezTo>
                  <a:cubicBezTo>
                    <a:pt x="-41482" y="713533"/>
                    <a:pt x="127396" y="992520"/>
                    <a:pt x="377999" y="1152540"/>
                  </a:cubicBezTo>
                  <a:cubicBezTo>
                    <a:pt x="422385" y="1181020"/>
                    <a:pt x="475154" y="1131204"/>
                    <a:pt x="449722" y="1084436"/>
                  </a:cubicBezTo>
                  <a:cubicBezTo>
                    <a:pt x="432577" y="1052432"/>
                    <a:pt x="418956" y="1017475"/>
                    <a:pt x="410003" y="981375"/>
                  </a:cubicBezTo>
                  <a:cubicBezTo>
                    <a:pt x="401716" y="948800"/>
                    <a:pt x="426576" y="917367"/>
                    <a:pt x="460962" y="917367"/>
                  </a:cubicBezTo>
                  <a:lnTo>
                    <a:pt x="461533" y="917367"/>
                  </a:lnTo>
                  <a:cubicBezTo>
                    <a:pt x="715089" y="917367"/>
                    <a:pt x="920067" y="711818"/>
                    <a:pt x="920067" y="458834"/>
                  </a:cubicBezTo>
                  <a:close/>
                </a:path>
              </a:pathLst>
            </a:custGeom>
            <a:solidFill>
              <a:schemeClr val="bg1"/>
            </a:solidFill>
            <a:ln w="9525" cap="flat">
              <a:noFill/>
              <a:prstDash val="solid"/>
              <a:miter/>
            </a:ln>
          </p:spPr>
          <p:txBody>
            <a:bodyPr rtlCol="0" anchor="ctr"/>
            <a:lstStyle/>
            <a:p>
              <a:endParaRPr lang="en-GB" sz="1500"/>
            </a:p>
          </p:txBody>
        </p:sp>
        <p:sp>
          <p:nvSpPr>
            <p:cNvPr id="23" name="Freeform: Shape 22">
              <a:extLst>
                <a:ext uri="{FF2B5EF4-FFF2-40B4-BE49-F238E27FC236}">
                  <a16:creationId xmlns:a16="http://schemas.microsoft.com/office/drawing/2014/main" id="{52D47622-8F99-23CB-C09B-9B5C77BB8FAD}"/>
                </a:ext>
              </a:extLst>
            </p:cNvPr>
            <p:cNvSpPr/>
            <p:nvPr/>
          </p:nvSpPr>
          <p:spPr>
            <a:xfrm>
              <a:off x="904397" y="7697975"/>
              <a:ext cx="199957" cy="252294"/>
            </a:xfrm>
            <a:custGeom>
              <a:avLst/>
              <a:gdLst>
                <a:gd name="connsiteX0" fmla="*/ 920067 w 920066"/>
                <a:gd name="connsiteY0" fmla="*/ 458744 h 1160890"/>
                <a:gd name="connsiteX1" fmla="*/ 475154 w 920066"/>
                <a:gd name="connsiteY1" fmla="*/ 211 h 1160890"/>
                <a:gd name="connsiteX2" fmla="*/ 8905 w 920066"/>
                <a:gd name="connsiteY2" fmla="*/ 398356 h 1160890"/>
                <a:gd name="connsiteX3" fmla="*/ 377999 w 920066"/>
                <a:gd name="connsiteY3" fmla="*/ 1152545 h 1160890"/>
                <a:gd name="connsiteX4" fmla="*/ 449722 w 920066"/>
                <a:gd name="connsiteY4" fmla="*/ 1084441 h 1160890"/>
                <a:gd name="connsiteX5" fmla="*/ 410003 w 920066"/>
                <a:gd name="connsiteY5" fmla="*/ 981381 h 1160890"/>
                <a:gd name="connsiteX6" fmla="*/ 460962 w 920066"/>
                <a:gd name="connsiteY6" fmla="*/ 917373 h 1160890"/>
                <a:gd name="connsiteX7" fmla="*/ 461533 w 920066"/>
                <a:gd name="connsiteY7" fmla="*/ 917373 h 1160890"/>
                <a:gd name="connsiteX8" fmla="*/ 920067 w 920066"/>
                <a:gd name="connsiteY8" fmla="*/ 458839 h 1160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0066" h="1160890">
                  <a:moveTo>
                    <a:pt x="920067" y="458744"/>
                  </a:moveTo>
                  <a:cubicBezTo>
                    <a:pt x="920067" y="209951"/>
                    <a:pt x="722137" y="7354"/>
                    <a:pt x="475154" y="211"/>
                  </a:cubicBezTo>
                  <a:cubicBezTo>
                    <a:pt x="242363" y="-6933"/>
                    <a:pt x="45672" y="168422"/>
                    <a:pt x="8905" y="398356"/>
                  </a:cubicBezTo>
                  <a:cubicBezTo>
                    <a:pt x="-41482" y="713538"/>
                    <a:pt x="127396" y="992525"/>
                    <a:pt x="377999" y="1152545"/>
                  </a:cubicBezTo>
                  <a:cubicBezTo>
                    <a:pt x="422385" y="1181025"/>
                    <a:pt x="475154" y="1131209"/>
                    <a:pt x="449722" y="1084441"/>
                  </a:cubicBezTo>
                  <a:cubicBezTo>
                    <a:pt x="432577" y="1052437"/>
                    <a:pt x="418956" y="1017481"/>
                    <a:pt x="410003" y="981381"/>
                  </a:cubicBezTo>
                  <a:cubicBezTo>
                    <a:pt x="401716" y="948805"/>
                    <a:pt x="426576" y="917373"/>
                    <a:pt x="460962" y="917373"/>
                  </a:cubicBezTo>
                  <a:lnTo>
                    <a:pt x="461533" y="917373"/>
                  </a:lnTo>
                  <a:cubicBezTo>
                    <a:pt x="714517" y="917373"/>
                    <a:pt x="920067" y="711824"/>
                    <a:pt x="920067" y="458839"/>
                  </a:cubicBezTo>
                  <a:close/>
                </a:path>
              </a:pathLst>
            </a:custGeom>
            <a:solidFill>
              <a:schemeClr val="bg1">
                <a:alpha val="50000"/>
              </a:schemeClr>
            </a:solidFill>
            <a:ln w="9525" cap="flat">
              <a:noFill/>
              <a:prstDash val="solid"/>
              <a:miter/>
            </a:ln>
          </p:spPr>
          <p:txBody>
            <a:bodyPr rtlCol="0" anchor="ctr"/>
            <a:lstStyle/>
            <a:p>
              <a:endParaRPr lang="en-GB" sz="1500"/>
            </a:p>
          </p:txBody>
        </p:sp>
      </p:grpSp>
      <p:sp>
        <p:nvSpPr>
          <p:cNvPr id="41" name="Text Placeholder 24">
            <a:extLst>
              <a:ext uri="{FF2B5EF4-FFF2-40B4-BE49-F238E27FC236}">
                <a16:creationId xmlns:a16="http://schemas.microsoft.com/office/drawing/2014/main" id="{A1CA96C2-7E03-C38E-4EDE-145561F3F6B0}"/>
              </a:ext>
            </a:extLst>
          </p:cNvPr>
          <p:cNvSpPr>
            <a:spLocks noGrp="1"/>
          </p:cNvSpPr>
          <p:nvPr>
            <p:ph type="body" sz="quarter" idx="17" hasCustomPrompt="1"/>
          </p:nvPr>
        </p:nvSpPr>
        <p:spPr>
          <a:xfrm>
            <a:off x="309880" y="2236601"/>
            <a:ext cx="3686834" cy="3209815"/>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sit (305 char)</a:t>
            </a:r>
          </a:p>
        </p:txBody>
      </p:sp>
      <p:sp>
        <p:nvSpPr>
          <p:cNvPr id="63" name="Text Placeholder 24">
            <a:extLst>
              <a:ext uri="{FF2B5EF4-FFF2-40B4-BE49-F238E27FC236}">
                <a16:creationId xmlns:a16="http://schemas.microsoft.com/office/drawing/2014/main" id="{46A4E3CD-65D8-03B6-D4C3-A4D5C9616BE0}"/>
              </a:ext>
            </a:extLst>
          </p:cNvPr>
          <p:cNvSpPr>
            <a:spLocks noGrp="1"/>
          </p:cNvSpPr>
          <p:nvPr>
            <p:ph type="body" sz="quarter" idx="18" hasCustomPrompt="1"/>
          </p:nvPr>
        </p:nvSpPr>
        <p:spPr>
          <a:xfrm>
            <a:off x="8195288" y="2236601"/>
            <a:ext cx="3686834" cy="3209815"/>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sit (305 char)</a:t>
            </a:r>
          </a:p>
        </p:txBody>
      </p:sp>
      <p:sp>
        <p:nvSpPr>
          <p:cNvPr id="64" name="Text Placeholder 24">
            <a:extLst>
              <a:ext uri="{FF2B5EF4-FFF2-40B4-BE49-F238E27FC236}">
                <a16:creationId xmlns:a16="http://schemas.microsoft.com/office/drawing/2014/main" id="{CFC86704-D90F-AF51-35B5-8E5107E64BCF}"/>
              </a:ext>
            </a:extLst>
          </p:cNvPr>
          <p:cNvSpPr>
            <a:spLocks noGrp="1"/>
          </p:cNvSpPr>
          <p:nvPr>
            <p:ph type="body" sz="quarter" idx="19" hasCustomPrompt="1"/>
          </p:nvPr>
        </p:nvSpPr>
        <p:spPr>
          <a:xfrm>
            <a:off x="4252584" y="2236601"/>
            <a:ext cx="3686834" cy="3209815"/>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sit (305 char)</a:t>
            </a:r>
          </a:p>
        </p:txBody>
      </p:sp>
      <p:grpSp>
        <p:nvGrpSpPr>
          <p:cNvPr id="65" name="Group 64">
            <a:extLst>
              <a:ext uri="{FF2B5EF4-FFF2-40B4-BE49-F238E27FC236}">
                <a16:creationId xmlns:a16="http://schemas.microsoft.com/office/drawing/2014/main" id="{E8989B09-9D20-13B9-9276-F903D2FD7AFD}"/>
              </a:ext>
            </a:extLst>
          </p:cNvPr>
          <p:cNvGrpSpPr/>
          <p:nvPr userDrawn="1"/>
        </p:nvGrpSpPr>
        <p:grpSpPr>
          <a:xfrm>
            <a:off x="8195288" y="1531867"/>
            <a:ext cx="622152" cy="622152"/>
            <a:chOff x="635605" y="7511306"/>
            <a:chExt cx="622152" cy="622152"/>
          </a:xfrm>
        </p:grpSpPr>
        <p:sp>
          <p:nvSpPr>
            <p:cNvPr id="66" name="Oval 65">
              <a:extLst>
                <a:ext uri="{FF2B5EF4-FFF2-40B4-BE49-F238E27FC236}">
                  <a16:creationId xmlns:a16="http://schemas.microsoft.com/office/drawing/2014/main" id="{0A5DDED5-939F-727F-4749-0C2AE2FE398F}"/>
                </a:ext>
              </a:extLst>
            </p:cNvPr>
            <p:cNvSpPr/>
            <p:nvPr/>
          </p:nvSpPr>
          <p:spPr>
            <a:xfrm>
              <a:off x="635605" y="7511306"/>
              <a:ext cx="622152" cy="622152"/>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00"/>
            </a:p>
          </p:txBody>
        </p:sp>
        <p:sp>
          <p:nvSpPr>
            <p:cNvPr id="67" name="Freeform: Shape 66">
              <a:extLst>
                <a:ext uri="{FF2B5EF4-FFF2-40B4-BE49-F238E27FC236}">
                  <a16:creationId xmlns:a16="http://schemas.microsoft.com/office/drawing/2014/main" id="{800F095C-8076-084C-AB00-A62C16D3F378}"/>
                </a:ext>
              </a:extLst>
            </p:cNvPr>
            <p:cNvSpPr/>
            <p:nvPr/>
          </p:nvSpPr>
          <p:spPr>
            <a:xfrm>
              <a:off x="779884" y="7697976"/>
              <a:ext cx="199957" cy="252293"/>
            </a:xfrm>
            <a:custGeom>
              <a:avLst/>
              <a:gdLst>
                <a:gd name="connsiteX0" fmla="*/ 920067 w 920066"/>
                <a:gd name="connsiteY0" fmla="*/ 458739 h 1160884"/>
                <a:gd name="connsiteX1" fmla="*/ 475154 w 920066"/>
                <a:gd name="connsiteY1" fmla="*/ 205 h 1160884"/>
                <a:gd name="connsiteX2" fmla="*/ 8905 w 920066"/>
                <a:gd name="connsiteY2" fmla="*/ 398350 h 1160884"/>
                <a:gd name="connsiteX3" fmla="*/ 377999 w 920066"/>
                <a:gd name="connsiteY3" fmla="*/ 1152540 h 1160884"/>
                <a:gd name="connsiteX4" fmla="*/ 449722 w 920066"/>
                <a:gd name="connsiteY4" fmla="*/ 1084436 h 1160884"/>
                <a:gd name="connsiteX5" fmla="*/ 410003 w 920066"/>
                <a:gd name="connsiteY5" fmla="*/ 981375 h 1160884"/>
                <a:gd name="connsiteX6" fmla="*/ 460962 w 920066"/>
                <a:gd name="connsiteY6" fmla="*/ 917367 h 1160884"/>
                <a:gd name="connsiteX7" fmla="*/ 461533 w 920066"/>
                <a:gd name="connsiteY7" fmla="*/ 917367 h 1160884"/>
                <a:gd name="connsiteX8" fmla="*/ 920067 w 920066"/>
                <a:gd name="connsiteY8" fmla="*/ 458834 h 116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0066" h="1160884">
                  <a:moveTo>
                    <a:pt x="920067" y="458739"/>
                  </a:moveTo>
                  <a:cubicBezTo>
                    <a:pt x="920067" y="209946"/>
                    <a:pt x="722232" y="7349"/>
                    <a:pt x="475154" y="205"/>
                  </a:cubicBezTo>
                  <a:cubicBezTo>
                    <a:pt x="242363" y="-6843"/>
                    <a:pt x="45672" y="168512"/>
                    <a:pt x="8905" y="398350"/>
                  </a:cubicBezTo>
                  <a:cubicBezTo>
                    <a:pt x="-41482" y="713533"/>
                    <a:pt x="127396" y="992520"/>
                    <a:pt x="377999" y="1152540"/>
                  </a:cubicBezTo>
                  <a:cubicBezTo>
                    <a:pt x="422385" y="1181020"/>
                    <a:pt x="475154" y="1131204"/>
                    <a:pt x="449722" y="1084436"/>
                  </a:cubicBezTo>
                  <a:cubicBezTo>
                    <a:pt x="432577" y="1052432"/>
                    <a:pt x="418956" y="1017475"/>
                    <a:pt x="410003" y="981375"/>
                  </a:cubicBezTo>
                  <a:cubicBezTo>
                    <a:pt x="401716" y="948800"/>
                    <a:pt x="426576" y="917367"/>
                    <a:pt x="460962" y="917367"/>
                  </a:cubicBezTo>
                  <a:lnTo>
                    <a:pt x="461533" y="917367"/>
                  </a:lnTo>
                  <a:cubicBezTo>
                    <a:pt x="715089" y="917367"/>
                    <a:pt x="920067" y="711818"/>
                    <a:pt x="920067" y="458834"/>
                  </a:cubicBezTo>
                  <a:close/>
                </a:path>
              </a:pathLst>
            </a:custGeom>
            <a:solidFill>
              <a:schemeClr val="bg1"/>
            </a:solidFill>
            <a:ln w="9525" cap="flat">
              <a:noFill/>
              <a:prstDash val="solid"/>
              <a:miter/>
            </a:ln>
          </p:spPr>
          <p:txBody>
            <a:bodyPr rtlCol="0" anchor="ctr"/>
            <a:lstStyle/>
            <a:p>
              <a:endParaRPr lang="en-GB" sz="1500"/>
            </a:p>
          </p:txBody>
        </p:sp>
        <p:sp>
          <p:nvSpPr>
            <p:cNvPr id="68" name="Freeform: Shape 67">
              <a:extLst>
                <a:ext uri="{FF2B5EF4-FFF2-40B4-BE49-F238E27FC236}">
                  <a16:creationId xmlns:a16="http://schemas.microsoft.com/office/drawing/2014/main" id="{5BB4A8DF-51EA-577C-B975-D20C521B1BF5}"/>
                </a:ext>
              </a:extLst>
            </p:cNvPr>
            <p:cNvSpPr/>
            <p:nvPr/>
          </p:nvSpPr>
          <p:spPr>
            <a:xfrm>
              <a:off x="904397" y="7697975"/>
              <a:ext cx="199957" cy="252294"/>
            </a:xfrm>
            <a:custGeom>
              <a:avLst/>
              <a:gdLst>
                <a:gd name="connsiteX0" fmla="*/ 920067 w 920066"/>
                <a:gd name="connsiteY0" fmla="*/ 458744 h 1160890"/>
                <a:gd name="connsiteX1" fmla="*/ 475154 w 920066"/>
                <a:gd name="connsiteY1" fmla="*/ 211 h 1160890"/>
                <a:gd name="connsiteX2" fmla="*/ 8905 w 920066"/>
                <a:gd name="connsiteY2" fmla="*/ 398356 h 1160890"/>
                <a:gd name="connsiteX3" fmla="*/ 377999 w 920066"/>
                <a:gd name="connsiteY3" fmla="*/ 1152545 h 1160890"/>
                <a:gd name="connsiteX4" fmla="*/ 449722 w 920066"/>
                <a:gd name="connsiteY4" fmla="*/ 1084441 h 1160890"/>
                <a:gd name="connsiteX5" fmla="*/ 410003 w 920066"/>
                <a:gd name="connsiteY5" fmla="*/ 981381 h 1160890"/>
                <a:gd name="connsiteX6" fmla="*/ 460962 w 920066"/>
                <a:gd name="connsiteY6" fmla="*/ 917373 h 1160890"/>
                <a:gd name="connsiteX7" fmla="*/ 461533 w 920066"/>
                <a:gd name="connsiteY7" fmla="*/ 917373 h 1160890"/>
                <a:gd name="connsiteX8" fmla="*/ 920067 w 920066"/>
                <a:gd name="connsiteY8" fmla="*/ 458839 h 1160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0066" h="1160890">
                  <a:moveTo>
                    <a:pt x="920067" y="458744"/>
                  </a:moveTo>
                  <a:cubicBezTo>
                    <a:pt x="920067" y="209951"/>
                    <a:pt x="722137" y="7354"/>
                    <a:pt x="475154" y="211"/>
                  </a:cubicBezTo>
                  <a:cubicBezTo>
                    <a:pt x="242363" y="-6933"/>
                    <a:pt x="45672" y="168422"/>
                    <a:pt x="8905" y="398356"/>
                  </a:cubicBezTo>
                  <a:cubicBezTo>
                    <a:pt x="-41482" y="713538"/>
                    <a:pt x="127396" y="992525"/>
                    <a:pt x="377999" y="1152545"/>
                  </a:cubicBezTo>
                  <a:cubicBezTo>
                    <a:pt x="422385" y="1181025"/>
                    <a:pt x="475154" y="1131209"/>
                    <a:pt x="449722" y="1084441"/>
                  </a:cubicBezTo>
                  <a:cubicBezTo>
                    <a:pt x="432577" y="1052437"/>
                    <a:pt x="418956" y="1017481"/>
                    <a:pt x="410003" y="981381"/>
                  </a:cubicBezTo>
                  <a:cubicBezTo>
                    <a:pt x="401716" y="948805"/>
                    <a:pt x="426576" y="917373"/>
                    <a:pt x="460962" y="917373"/>
                  </a:cubicBezTo>
                  <a:lnTo>
                    <a:pt x="461533" y="917373"/>
                  </a:lnTo>
                  <a:cubicBezTo>
                    <a:pt x="714517" y="917373"/>
                    <a:pt x="920067" y="711824"/>
                    <a:pt x="920067" y="458839"/>
                  </a:cubicBezTo>
                  <a:close/>
                </a:path>
              </a:pathLst>
            </a:custGeom>
            <a:solidFill>
              <a:schemeClr val="bg1">
                <a:alpha val="50000"/>
              </a:schemeClr>
            </a:solidFill>
            <a:ln w="9525" cap="flat">
              <a:noFill/>
              <a:prstDash val="solid"/>
              <a:miter/>
            </a:ln>
          </p:spPr>
          <p:txBody>
            <a:bodyPr rtlCol="0" anchor="ctr"/>
            <a:lstStyle/>
            <a:p>
              <a:endParaRPr lang="en-GB" sz="1500"/>
            </a:p>
          </p:txBody>
        </p:sp>
      </p:grpSp>
      <p:grpSp>
        <p:nvGrpSpPr>
          <p:cNvPr id="69" name="Group 68">
            <a:extLst>
              <a:ext uri="{FF2B5EF4-FFF2-40B4-BE49-F238E27FC236}">
                <a16:creationId xmlns:a16="http://schemas.microsoft.com/office/drawing/2014/main" id="{D8FE50B4-28D9-317B-B7F2-3FD067EBB1EA}"/>
              </a:ext>
            </a:extLst>
          </p:cNvPr>
          <p:cNvGrpSpPr/>
          <p:nvPr userDrawn="1"/>
        </p:nvGrpSpPr>
        <p:grpSpPr>
          <a:xfrm>
            <a:off x="4207488" y="1531867"/>
            <a:ext cx="622152" cy="622152"/>
            <a:chOff x="635605" y="7511306"/>
            <a:chExt cx="622152" cy="622152"/>
          </a:xfrm>
        </p:grpSpPr>
        <p:sp>
          <p:nvSpPr>
            <p:cNvPr id="70" name="Oval 69">
              <a:extLst>
                <a:ext uri="{FF2B5EF4-FFF2-40B4-BE49-F238E27FC236}">
                  <a16:creationId xmlns:a16="http://schemas.microsoft.com/office/drawing/2014/main" id="{E292A61A-8131-89EE-C1D6-57130B111D99}"/>
                </a:ext>
              </a:extLst>
            </p:cNvPr>
            <p:cNvSpPr/>
            <p:nvPr/>
          </p:nvSpPr>
          <p:spPr>
            <a:xfrm>
              <a:off x="635605" y="7511306"/>
              <a:ext cx="622152" cy="622152"/>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00"/>
            </a:p>
          </p:txBody>
        </p:sp>
        <p:sp>
          <p:nvSpPr>
            <p:cNvPr id="71" name="Freeform: Shape 70">
              <a:extLst>
                <a:ext uri="{FF2B5EF4-FFF2-40B4-BE49-F238E27FC236}">
                  <a16:creationId xmlns:a16="http://schemas.microsoft.com/office/drawing/2014/main" id="{EEB8A2C7-A746-CD22-6490-90E446A34A1D}"/>
                </a:ext>
              </a:extLst>
            </p:cNvPr>
            <p:cNvSpPr/>
            <p:nvPr/>
          </p:nvSpPr>
          <p:spPr>
            <a:xfrm>
              <a:off x="779884" y="7697976"/>
              <a:ext cx="199957" cy="252293"/>
            </a:xfrm>
            <a:custGeom>
              <a:avLst/>
              <a:gdLst>
                <a:gd name="connsiteX0" fmla="*/ 920067 w 920066"/>
                <a:gd name="connsiteY0" fmla="*/ 458739 h 1160884"/>
                <a:gd name="connsiteX1" fmla="*/ 475154 w 920066"/>
                <a:gd name="connsiteY1" fmla="*/ 205 h 1160884"/>
                <a:gd name="connsiteX2" fmla="*/ 8905 w 920066"/>
                <a:gd name="connsiteY2" fmla="*/ 398350 h 1160884"/>
                <a:gd name="connsiteX3" fmla="*/ 377999 w 920066"/>
                <a:gd name="connsiteY3" fmla="*/ 1152540 h 1160884"/>
                <a:gd name="connsiteX4" fmla="*/ 449722 w 920066"/>
                <a:gd name="connsiteY4" fmla="*/ 1084436 h 1160884"/>
                <a:gd name="connsiteX5" fmla="*/ 410003 w 920066"/>
                <a:gd name="connsiteY5" fmla="*/ 981375 h 1160884"/>
                <a:gd name="connsiteX6" fmla="*/ 460962 w 920066"/>
                <a:gd name="connsiteY6" fmla="*/ 917367 h 1160884"/>
                <a:gd name="connsiteX7" fmla="*/ 461533 w 920066"/>
                <a:gd name="connsiteY7" fmla="*/ 917367 h 1160884"/>
                <a:gd name="connsiteX8" fmla="*/ 920067 w 920066"/>
                <a:gd name="connsiteY8" fmla="*/ 458834 h 116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0066" h="1160884">
                  <a:moveTo>
                    <a:pt x="920067" y="458739"/>
                  </a:moveTo>
                  <a:cubicBezTo>
                    <a:pt x="920067" y="209946"/>
                    <a:pt x="722232" y="7349"/>
                    <a:pt x="475154" y="205"/>
                  </a:cubicBezTo>
                  <a:cubicBezTo>
                    <a:pt x="242363" y="-6843"/>
                    <a:pt x="45672" y="168512"/>
                    <a:pt x="8905" y="398350"/>
                  </a:cubicBezTo>
                  <a:cubicBezTo>
                    <a:pt x="-41482" y="713533"/>
                    <a:pt x="127396" y="992520"/>
                    <a:pt x="377999" y="1152540"/>
                  </a:cubicBezTo>
                  <a:cubicBezTo>
                    <a:pt x="422385" y="1181020"/>
                    <a:pt x="475154" y="1131204"/>
                    <a:pt x="449722" y="1084436"/>
                  </a:cubicBezTo>
                  <a:cubicBezTo>
                    <a:pt x="432577" y="1052432"/>
                    <a:pt x="418956" y="1017475"/>
                    <a:pt x="410003" y="981375"/>
                  </a:cubicBezTo>
                  <a:cubicBezTo>
                    <a:pt x="401716" y="948800"/>
                    <a:pt x="426576" y="917367"/>
                    <a:pt x="460962" y="917367"/>
                  </a:cubicBezTo>
                  <a:lnTo>
                    <a:pt x="461533" y="917367"/>
                  </a:lnTo>
                  <a:cubicBezTo>
                    <a:pt x="715089" y="917367"/>
                    <a:pt x="920067" y="711818"/>
                    <a:pt x="920067" y="458834"/>
                  </a:cubicBezTo>
                  <a:close/>
                </a:path>
              </a:pathLst>
            </a:custGeom>
            <a:solidFill>
              <a:schemeClr val="bg1"/>
            </a:solidFill>
            <a:ln w="9525" cap="flat">
              <a:noFill/>
              <a:prstDash val="solid"/>
              <a:miter/>
            </a:ln>
          </p:spPr>
          <p:txBody>
            <a:bodyPr rtlCol="0" anchor="ctr"/>
            <a:lstStyle/>
            <a:p>
              <a:endParaRPr lang="en-GB" sz="1500"/>
            </a:p>
          </p:txBody>
        </p:sp>
        <p:sp>
          <p:nvSpPr>
            <p:cNvPr id="72" name="Freeform: Shape 71">
              <a:extLst>
                <a:ext uri="{FF2B5EF4-FFF2-40B4-BE49-F238E27FC236}">
                  <a16:creationId xmlns:a16="http://schemas.microsoft.com/office/drawing/2014/main" id="{EED16F31-9040-D5A7-3BC6-EE91691901C2}"/>
                </a:ext>
              </a:extLst>
            </p:cNvPr>
            <p:cNvSpPr/>
            <p:nvPr/>
          </p:nvSpPr>
          <p:spPr>
            <a:xfrm>
              <a:off x="904397" y="7697975"/>
              <a:ext cx="199957" cy="252294"/>
            </a:xfrm>
            <a:custGeom>
              <a:avLst/>
              <a:gdLst>
                <a:gd name="connsiteX0" fmla="*/ 920067 w 920066"/>
                <a:gd name="connsiteY0" fmla="*/ 458744 h 1160890"/>
                <a:gd name="connsiteX1" fmla="*/ 475154 w 920066"/>
                <a:gd name="connsiteY1" fmla="*/ 211 h 1160890"/>
                <a:gd name="connsiteX2" fmla="*/ 8905 w 920066"/>
                <a:gd name="connsiteY2" fmla="*/ 398356 h 1160890"/>
                <a:gd name="connsiteX3" fmla="*/ 377999 w 920066"/>
                <a:gd name="connsiteY3" fmla="*/ 1152545 h 1160890"/>
                <a:gd name="connsiteX4" fmla="*/ 449722 w 920066"/>
                <a:gd name="connsiteY4" fmla="*/ 1084441 h 1160890"/>
                <a:gd name="connsiteX5" fmla="*/ 410003 w 920066"/>
                <a:gd name="connsiteY5" fmla="*/ 981381 h 1160890"/>
                <a:gd name="connsiteX6" fmla="*/ 460962 w 920066"/>
                <a:gd name="connsiteY6" fmla="*/ 917373 h 1160890"/>
                <a:gd name="connsiteX7" fmla="*/ 461533 w 920066"/>
                <a:gd name="connsiteY7" fmla="*/ 917373 h 1160890"/>
                <a:gd name="connsiteX8" fmla="*/ 920067 w 920066"/>
                <a:gd name="connsiteY8" fmla="*/ 458839 h 1160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0066" h="1160890">
                  <a:moveTo>
                    <a:pt x="920067" y="458744"/>
                  </a:moveTo>
                  <a:cubicBezTo>
                    <a:pt x="920067" y="209951"/>
                    <a:pt x="722137" y="7354"/>
                    <a:pt x="475154" y="211"/>
                  </a:cubicBezTo>
                  <a:cubicBezTo>
                    <a:pt x="242363" y="-6933"/>
                    <a:pt x="45672" y="168422"/>
                    <a:pt x="8905" y="398356"/>
                  </a:cubicBezTo>
                  <a:cubicBezTo>
                    <a:pt x="-41482" y="713538"/>
                    <a:pt x="127396" y="992525"/>
                    <a:pt x="377999" y="1152545"/>
                  </a:cubicBezTo>
                  <a:cubicBezTo>
                    <a:pt x="422385" y="1181025"/>
                    <a:pt x="475154" y="1131209"/>
                    <a:pt x="449722" y="1084441"/>
                  </a:cubicBezTo>
                  <a:cubicBezTo>
                    <a:pt x="432577" y="1052437"/>
                    <a:pt x="418956" y="1017481"/>
                    <a:pt x="410003" y="981381"/>
                  </a:cubicBezTo>
                  <a:cubicBezTo>
                    <a:pt x="401716" y="948805"/>
                    <a:pt x="426576" y="917373"/>
                    <a:pt x="460962" y="917373"/>
                  </a:cubicBezTo>
                  <a:lnTo>
                    <a:pt x="461533" y="917373"/>
                  </a:lnTo>
                  <a:cubicBezTo>
                    <a:pt x="714517" y="917373"/>
                    <a:pt x="920067" y="711824"/>
                    <a:pt x="920067" y="458839"/>
                  </a:cubicBezTo>
                  <a:close/>
                </a:path>
              </a:pathLst>
            </a:custGeom>
            <a:solidFill>
              <a:schemeClr val="bg1">
                <a:alpha val="50000"/>
              </a:schemeClr>
            </a:solidFill>
            <a:ln w="9525" cap="flat">
              <a:noFill/>
              <a:prstDash val="solid"/>
              <a:miter/>
            </a:ln>
          </p:spPr>
          <p:txBody>
            <a:bodyPr rtlCol="0" anchor="ctr"/>
            <a:lstStyle/>
            <a:p>
              <a:endParaRPr lang="en-GB" sz="1500"/>
            </a:p>
          </p:txBody>
        </p:sp>
      </p:grpSp>
      <p:sp>
        <p:nvSpPr>
          <p:cNvPr id="3" name="Title 1">
            <a:extLst>
              <a:ext uri="{FF2B5EF4-FFF2-40B4-BE49-F238E27FC236}">
                <a16:creationId xmlns:a16="http://schemas.microsoft.com/office/drawing/2014/main" id="{8EBBF59C-C912-DD9D-A24A-DAE998448450}"/>
              </a:ext>
            </a:extLst>
          </p:cNvPr>
          <p:cNvSpPr>
            <a:spLocks noGrp="1"/>
          </p:cNvSpPr>
          <p:nvPr>
            <p:ph type="title"/>
          </p:nvPr>
        </p:nvSpPr>
        <p:spPr>
          <a:xfrm>
            <a:off x="303321" y="320736"/>
            <a:ext cx="10383094" cy="522642"/>
          </a:xfrm>
          <a:prstGeom prst="rect">
            <a:avLst/>
          </a:prstGeom>
        </p:spPr>
        <p:txBody>
          <a:bodyPr/>
          <a:lstStyle>
            <a:lvl1pPr>
              <a:defRPr sz="3200">
                <a:solidFill>
                  <a:schemeClr val="tx2"/>
                </a:solidFill>
                <a:latin typeface="+mn-lt"/>
              </a:defRPr>
            </a:lvl1pPr>
          </a:lstStyle>
          <a:p>
            <a:r>
              <a:rPr lang="en-US"/>
              <a:t>Click to edit Master title style</a:t>
            </a:r>
            <a:endParaRPr lang="en-GB" dirty="0"/>
          </a:p>
        </p:txBody>
      </p:sp>
      <p:sp>
        <p:nvSpPr>
          <p:cNvPr id="4" name="Text Placeholder 5">
            <a:extLst>
              <a:ext uri="{FF2B5EF4-FFF2-40B4-BE49-F238E27FC236}">
                <a16:creationId xmlns:a16="http://schemas.microsoft.com/office/drawing/2014/main" id="{FE234971-FD40-5CFD-3F79-932D645E46BB}"/>
              </a:ext>
            </a:extLst>
          </p:cNvPr>
          <p:cNvSpPr>
            <a:spLocks noGrp="1"/>
          </p:cNvSpPr>
          <p:nvPr>
            <p:ph type="body" sz="quarter" idx="10" hasCustomPrompt="1"/>
          </p:nvPr>
        </p:nvSpPr>
        <p:spPr>
          <a:xfrm>
            <a:off x="303213" y="794393"/>
            <a:ext cx="10382654" cy="341632"/>
          </a:xfrm>
        </p:spPr>
        <p:txBody>
          <a:bodyPr wrap="square">
            <a:spAutoFit/>
          </a:bodyPr>
          <a:lstStyle>
            <a:lvl1pPr marL="0" indent="0" algn="l" defTabSz="914400" rtl="0" eaLnBrk="1" latinLnBrk="0" hangingPunct="1">
              <a:buNone/>
              <a:defRPr kumimoji="0" lang="en-GB" sz="1800" b="0" i="0" u="none" strike="noStrike" kern="1200" cap="none" spc="0" normalizeH="0" baseline="0" dirty="0">
                <a:ln>
                  <a:noFill/>
                </a:ln>
                <a:solidFill>
                  <a:srgbClr val="23282C">
                    <a:alpha val="50000"/>
                  </a:srgbClr>
                </a:solidFill>
                <a:effectLst/>
                <a:uLnTx/>
                <a:uFillTx/>
                <a:latin typeface="Inter Light" panose="02000503000000020004" pitchFamily="2" charset="0"/>
                <a:ea typeface="Tahoma" panose="020B0604030504040204" pitchFamily="34" charset="0"/>
                <a:cs typeface="Tahoma" panose="020B0604030504040204" pitchFamily="34" charset="0"/>
              </a:defRPr>
            </a:lvl1pPr>
          </a:lstStyle>
          <a:p>
            <a:pPr lvl="0"/>
            <a:r>
              <a:rPr lang="en-US" dirty="0"/>
              <a:t>Click to edit sub title</a:t>
            </a:r>
            <a:endParaRPr lang="en-GB" dirty="0"/>
          </a:p>
        </p:txBody>
      </p:sp>
    </p:spTree>
    <p:extLst>
      <p:ext uri="{BB962C8B-B14F-4D97-AF65-F5344CB8AC3E}">
        <p14:creationId xmlns:p14="http://schemas.microsoft.com/office/powerpoint/2010/main" val="10248500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 presetClass="entr" presetSubtype="2" decel="10000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 calcmode="lin" valueType="num">
                                      <p:cBhvr additive="base">
                                        <p:cTn id="10" dur="500" fill="hold"/>
                                        <p:tgtEl>
                                          <p:spTgt spid="17"/>
                                        </p:tgtEl>
                                        <p:attrNameLst>
                                          <p:attrName>ppt_x</p:attrName>
                                        </p:attrNameLst>
                                      </p:cBhvr>
                                      <p:tavLst>
                                        <p:tav tm="0">
                                          <p:val>
                                            <p:strVal val="1+#ppt_w/2"/>
                                          </p:val>
                                        </p:tav>
                                        <p:tav tm="100000">
                                          <p:val>
                                            <p:strVal val="#ppt_x"/>
                                          </p:val>
                                        </p:tav>
                                      </p:tavLst>
                                    </p:anim>
                                    <p:anim calcmode="lin" valueType="num">
                                      <p:cBhvr additive="base">
                                        <p:cTn id="11" dur="500" fill="hold"/>
                                        <p:tgtEl>
                                          <p:spTgt spid="17"/>
                                        </p:tgtEl>
                                        <p:attrNameLst>
                                          <p:attrName>ppt_y</p:attrName>
                                        </p:attrNameLst>
                                      </p:cBhvr>
                                      <p:tavLst>
                                        <p:tav tm="0">
                                          <p:val>
                                            <p:strVal val="#ppt_y"/>
                                          </p:val>
                                        </p:tav>
                                        <p:tav tm="100000">
                                          <p:val>
                                            <p:strVal val="#ppt_y"/>
                                          </p:val>
                                        </p:tav>
                                      </p:tavLst>
                                    </p:anim>
                                  </p:childTnLst>
                                </p:cTn>
                              </p:par>
                              <p:par>
                                <p:cTn id="12" presetID="2" presetClass="entr" presetSubtype="2" decel="100000" fill="hold" grpId="0" nodeType="withEffect">
                                  <p:stCondLst>
                                    <p:cond delay="0"/>
                                  </p:stCondLst>
                                  <p:childTnLst>
                                    <p:set>
                                      <p:cBhvr>
                                        <p:cTn id="13" dur="1" fill="hold">
                                          <p:stCondLst>
                                            <p:cond delay="0"/>
                                          </p:stCondLst>
                                        </p:cTn>
                                        <p:tgtEl>
                                          <p:spTgt spid="41"/>
                                        </p:tgtEl>
                                        <p:attrNameLst>
                                          <p:attrName>style.visibility</p:attrName>
                                        </p:attrNameLst>
                                      </p:cBhvr>
                                      <p:to>
                                        <p:strVal val="visible"/>
                                      </p:to>
                                    </p:set>
                                    <p:anim calcmode="lin" valueType="num">
                                      <p:cBhvr additive="base">
                                        <p:cTn id="14" dur="500" fill="hold"/>
                                        <p:tgtEl>
                                          <p:spTgt spid="41"/>
                                        </p:tgtEl>
                                        <p:attrNameLst>
                                          <p:attrName>ppt_x</p:attrName>
                                        </p:attrNameLst>
                                      </p:cBhvr>
                                      <p:tavLst>
                                        <p:tav tm="0">
                                          <p:val>
                                            <p:strVal val="1+#ppt_w/2"/>
                                          </p:val>
                                        </p:tav>
                                        <p:tav tm="100000">
                                          <p:val>
                                            <p:strVal val="#ppt_x"/>
                                          </p:val>
                                        </p:tav>
                                      </p:tavLst>
                                    </p:anim>
                                    <p:anim calcmode="lin" valueType="num">
                                      <p:cBhvr additive="base">
                                        <p:cTn id="15" dur="500" fill="hold"/>
                                        <p:tgtEl>
                                          <p:spTgt spid="41"/>
                                        </p:tgtEl>
                                        <p:attrNameLst>
                                          <p:attrName>ppt_y</p:attrName>
                                        </p:attrNameLst>
                                      </p:cBhvr>
                                      <p:tavLst>
                                        <p:tav tm="0">
                                          <p:val>
                                            <p:strVal val="#ppt_y"/>
                                          </p:val>
                                        </p:tav>
                                        <p:tav tm="100000">
                                          <p:val>
                                            <p:strVal val="#ppt_y"/>
                                          </p:val>
                                        </p:tav>
                                      </p:tavLst>
                                    </p:anim>
                                  </p:childTnLst>
                                </p:cTn>
                              </p:par>
                              <p:par>
                                <p:cTn id="16" presetID="2" presetClass="entr" presetSubtype="2" decel="100000" fill="hold" grpId="0" nodeType="withEffect">
                                  <p:stCondLst>
                                    <p:cond delay="0"/>
                                  </p:stCondLst>
                                  <p:childTnLst>
                                    <p:set>
                                      <p:cBhvr>
                                        <p:cTn id="17" dur="1" fill="hold">
                                          <p:stCondLst>
                                            <p:cond delay="0"/>
                                          </p:stCondLst>
                                        </p:cTn>
                                        <p:tgtEl>
                                          <p:spTgt spid="63"/>
                                        </p:tgtEl>
                                        <p:attrNameLst>
                                          <p:attrName>style.visibility</p:attrName>
                                        </p:attrNameLst>
                                      </p:cBhvr>
                                      <p:to>
                                        <p:strVal val="visible"/>
                                      </p:to>
                                    </p:set>
                                    <p:anim calcmode="lin" valueType="num">
                                      <p:cBhvr additive="base">
                                        <p:cTn id="18" dur="500" fill="hold"/>
                                        <p:tgtEl>
                                          <p:spTgt spid="63"/>
                                        </p:tgtEl>
                                        <p:attrNameLst>
                                          <p:attrName>ppt_x</p:attrName>
                                        </p:attrNameLst>
                                      </p:cBhvr>
                                      <p:tavLst>
                                        <p:tav tm="0">
                                          <p:val>
                                            <p:strVal val="1+#ppt_w/2"/>
                                          </p:val>
                                        </p:tav>
                                        <p:tav tm="100000">
                                          <p:val>
                                            <p:strVal val="#ppt_x"/>
                                          </p:val>
                                        </p:tav>
                                      </p:tavLst>
                                    </p:anim>
                                    <p:anim calcmode="lin" valueType="num">
                                      <p:cBhvr additive="base">
                                        <p:cTn id="19" dur="500" fill="hold"/>
                                        <p:tgtEl>
                                          <p:spTgt spid="63"/>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 calcmode="lin" valueType="num">
                                      <p:cBhvr additive="base">
                                        <p:cTn id="22" dur="500" fill="hold"/>
                                        <p:tgtEl>
                                          <p:spTgt spid="64"/>
                                        </p:tgtEl>
                                        <p:attrNameLst>
                                          <p:attrName>ppt_x</p:attrName>
                                        </p:attrNameLst>
                                      </p:cBhvr>
                                      <p:tavLst>
                                        <p:tav tm="0">
                                          <p:val>
                                            <p:strVal val="1+#ppt_w/2"/>
                                          </p:val>
                                        </p:tav>
                                        <p:tav tm="100000">
                                          <p:val>
                                            <p:strVal val="#ppt_x"/>
                                          </p:val>
                                        </p:tav>
                                      </p:tavLst>
                                    </p:anim>
                                    <p:anim calcmode="lin" valueType="num">
                                      <p:cBhvr additive="base">
                                        <p:cTn id="23" dur="500" fill="hold"/>
                                        <p:tgtEl>
                                          <p:spTgt spid="64"/>
                                        </p:tgtEl>
                                        <p:attrNameLst>
                                          <p:attrName>ppt_y</p:attrName>
                                        </p:attrNameLst>
                                      </p:cBhvr>
                                      <p:tavLst>
                                        <p:tav tm="0">
                                          <p:val>
                                            <p:strVal val="#ppt_y"/>
                                          </p:val>
                                        </p:tav>
                                        <p:tav tm="100000">
                                          <p:val>
                                            <p:strVal val="#ppt_y"/>
                                          </p:val>
                                        </p:tav>
                                      </p:tavLst>
                                    </p:anim>
                                  </p:childTnLst>
                                </p:cTn>
                              </p:par>
                              <p:par>
                                <p:cTn id="24" presetID="2" presetClass="entr" presetSubtype="2" decel="100000" fill="hold" nodeType="withEffect">
                                  <p:stCondLst>
                                    <p:cond delay="0"/>
                                  </p:stCondLst>
                                  <p:childTnLst>
                                    <p:set>
                                      <p:cBhvr>
                                        <p:cTn id="25" dur="1" fill="hold">
                                          <p:stCondLst>
                                            <p:cond delay="0"/>
                                          </p:stCondLst>
                                        </p:cTn>
                                        <p:tgtEl>
                                          <p:spTgt spid="65"/>
                                        </p:tgtEl>
                                        <p:attrNameLst>
                                          <p:attrName>style.visibility</p:attrName>
                                        </p:attrNameLst>
                                      </p:cBhvr>
                                      <p:to>
                                        <p:strVal val="visible"/>
                                      </p:to>
                                    </p:set>
                                    <p:anim calcmode="lin" valueType="num">
                                      <p:cBhvr additive="base">
                                        <p:cTn id="26" dur="500" fill="hold"/>
                                        <p:tgtEl>
                                          <p:spTgt spid="65"/>
                                        </p:tgtEl>
                                        <p:attrNameLst>
                                          <p:attrName>ppt_x</p:attrName>
                                        </p:attrNameLst>
                                      </p:cBhvr>
                                      <p:tavLst>
                                        <p:tav tm="0">
                                          <p:val>
                                            <p:strVal val="1+#ppt_w/2"/>
                                          </p:val>
                                        </p:tav>
                                        <p:tav tm="100000">
                                          <p:val>
                                            <p:strVal val="#ppt_x"/>
                                          </p:val>
                                        </p:tav>
                                      </p:tavLst>
                                    </p:anim>
                                    <p:anim calcmode="lin" valueType="num">
                                      <p:cBhvr additive="base">
                                        <p:cTn id="27" dur="500" fill="hold"/>
                                        <p:tgtEl>
                                          <p:spTgt spid="65"/>
                                        </p:tgtEl>
                                        <p:attrNameLst>
                                          <p:attrName>ppt_y</p:attrName>
                                        </p:attrNameLst>
                                      </p:cBhvr>
                                      <p:tavLst>
                                        <p:tav tm="0">
                                          <p:val>
                                            <p:strVal val="#ppt_y"/>
                                          </p:val>
                                        </p:tav>
                                        <p:tav tm="100000">
                                          <p:val>
                                            <p:strVal val="#ppt_y"/>
                                          </p:val>
                                        </p:tav>
                                      </p:tavLst>
                                    </p:anim>
                                  </p:childTnLst>
                                </p:cTn>
                              </p:par>
                              <p:par>
                                <p:cTn id="28" presetID="2" presetClass="entr" presetSubtype="2" decel="100000" fill="hold" nodeType="withEffect">
                                  <p:stCondLst>
                                    <p:cond delay="0"/>
                                  </p:stCondLst>
                                  <p:childTnLst>
                                    <p:set>
                                      <p:cBhvr>
                                        <p:cTn id="29" dur="1" fill="hold">
                                          <p:stCondLst>
                                            <p:cond delay="0"/>
                                          </p:stCondLst>
                                        </p:cTn>
                                        <p:tgtEl>
                                          <p:spTgt spid="69"/>
                                        </p:tgtEl>
                                        <p:attrNameLst>
                                          <p:attrName>style.visibility</p:attrName>
                                        </p:attrNameLst>
                                      </p:cBhvr>
                                      <p:to>
                                        <p:strVal val="visible"/>
                                      </p:to>
                                    </p:set>
                                    <p:anim calcmode="lin" valueType="num">
                                      <p:cBhvr additive="base">
                                        <p:cTn id="30" dur="500" fill="hold"/>
                                        <p:tgtEl>
                                          <p:spTgt spid="69"/>
                                        </p:tgtEl>
                                        <p:attrNameLst>
                                          <p:attrName>ppt_x</p:attrName>
                                        </p:attrNameLst>
                                      </p:cBhvr>
                                      <p:tavLst>
                                        <p:tav tm="0">
                                          <p:val>
                                            <p:strVal val="1+#ppt_w/2"/>
                                          </p:val>
                                        </p:tav>
                                        <p:tav tm="100000">
                                          <p:val>
                                            <p:strVal val="#ppt_x"/>
                                          </p:val>
                                        </p:tav>
                                      </p:tavLst>
                                    </p:anim>
                                    <p:anim calcmode="lin" valueType="num">
                                      <p:cBhvr additive="base">
                                        <p:cTn id="31" dur="5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tmplLst>
          <p:tmpl>
            <p:tnLst>
              <p:par>
                <p:cTn presetID="2" presetClass="entr" presetSubtype="2" decel="10000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63" grpId="0">
        <p:tmplLst>
          <p:tmpl>
            <p:tnLst>
              <p:par>
                <p:cTn presetID="2" presetClass="entr" presetSubtype="2" decel="10000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1+#ppt_w/2"/>
                          </p:val>
                        </p:tav>
                        <p:tav tm="100000">
                          <p:val>
                            <p:strVal val="#ppt_x"/>
                          </p:val>
                        </p:tav>
                      </p:tavLst>
                    </p:anim>
                    <p:anim calcmode="lin" valueType="num">
                      <p:cBhvr additive="base">
                        <p:cTn dur="500" fill="hold"/>
                        <p:tgtEl>
                          <p:spTgt spid="63"/>
                        </p:tgtEl>
                        <p:attrNameLst>
                          <p:attrName>ppt_y</p:attrName>
                        </p:attrNameLst>
                      </p:cBhvr>
                      <p:tavLst>
                        <p:tav tm="0">
                          <p:val>
                            <p:strVal val="#ppt_y"/>
                          </p:val>
                        </p:tav>
                        <p:tav tm="100000">
                          <p:val>
                            <p:strVal val="#ppt_y"/>
                          </p:val>
                        </p:tav>
                      </p:tavLst>
                    </p:anim>
                  </p:childTnLst>
                </p:cTn>
              </p:par>
            </p:tnLst>
          </p:tmpl>
        </p:tmplLst>
      </p:bldP>
      <p:bldP spid="64" grpId="0">
        <p:tmplLst>
          <p:tmpl>
            <p:tnLst>
              <p:par>
                <p:cTn presetID="2" presetClass="entr" presetSubtype="2" decel="10000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fill="hold"/>
                        <p:tgtEl>
                          <p:spTgt spid="64"/>
                        </p:tgtEl>
                        <p:attrNameLst>
                          <p:attrName>ppt_x</p:attrName>
                        </p:attrNameLst>
                      </p:cBhvr>
                      <p:tavLst>
                        <p:tav tm="0">
                          <p:val>
                            <p:strVal val="1+#ppt_w/2"/>
                          </p:val>
                        </p:tav>
                        <p:tav tm="100000">
                          <p:val>
                            <p:strVal val="#ppt_x"/>
                          </p:val>
                        </p:tav>
                      </p:tavLst>
                    </p:anim>
                    <p:anim calcmode="lin" valueType="num">
                      <p:cBhvr additive="base">
                        <p:cTn dur="500" fill="hold"/>
                        <p:tgtEl>
                          <p:spTgt spid="6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veral testimonials - 4 points">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F556A65D-26CA-0A6F-7B0D-50E50089B339}"/>
              </a:ext>
            </a:extLst>
          </p:cNvPr>
          <p:cNvCxnSpPr>
            <a:cxnSpLocks/>
          </p:cNvCxnSpPr>
          <p:nvPr userDrawn="1"/>
        </p:nvCxnSpPr>
        <p:spPr>
          <a:xfrm>
            <a:off x="-188068" y="1842943"/>
            <a:ext cx="12490351" cy="0"/>
          </a:xfrm>
          <a:prstGeom prst="line">
            <a:avLst/>
          </a:prstGeom>
          <a:ln w="120650"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11A91898-3BDD-C419-867D-FDA06F0C41A4}"/>
              </a:ext>
            </a:extLst>
          </p:cNvPr>
          <p:cNvGrpSpPr/>
          <p:nvPr userDrawn="1"/>
        </p:nvGrpSpPr>
        <p:grpSpPr>
          <a:xfrm>
            <a:off x="303213" y="1531867"/>
            <a:ext cx="622152" cy="622152"/>
            <a:chOff x="635605" y="7511306"/>
            <a:chExt cx="622152" cy="622152"/>
          </a:xfrm>
        </p:grpSpPr>
        <p:sp>
          <p:nvSpPr>
            <p:cNvPr id="26" name="Oval 25">
              <a:extLst>
                <a:ext uri="{FF2B5EF4-FFF2-40B4-BE49-F238E27FC236}">
                  <a16:creationId xmlns:a16="http://schemas.microsoft.com/office/drawing/2014/main" id="{75370680-34B4-194C-44FE-E60FE7063DCA}"/>
                </a:ext>
              </a:extLst>
            </p:cNvPr>
            <p:cNvSpPr/>
            <p:nvPr/>
          </p:nvSpPr>
          <p:spPr>
            <a:xfrm>
              <a:off x="635605" y="7511306"/>
              <a:ext cx="622152" cy="622152"/>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00"/>
            </a:p>
          </p:txBody>
        </p:sp>
        <p:sp>
          <p:nvSpPr>
            <p:cNvPr id="27" name="Freeform: Shape 26">
              <a:extLst>
                <a:ext uri="{FF2B5EF4-FFF2-40B4-BE49-F238E27FC236}">
                  <a16:creationId xmlns:a16="http://schemas.microsoft.com/office/drawing/2014/main" id="{7D0134E4-E9A9-0BBC-B7AB-B3F85B3CCFB7}"/>
                </a:ext>
              </a:extLst>
            </p:cNvPr>
            <p:cNvSpPr/>
            <p:nvPr/>
          </p:nvSpPr>
          <p:spPr>
            <a:xfrm>
              <a:off x="779884" y="7697976"/>
              <a:ext cx="199957" cy="252293"/>
            </a:xfrm>
            <a:custGeom>
              <a:avLst/>
              <a:gdLst>
                <a:gd name="connsiteX0" fmla="*/ 920067 w 920066"/>
                <a:gd name="connsiteY0" fmla="*/ 458739 h 1160884"/>
                <a:gd name="connsiteX1" fmla="*/ 475154 w 920066"/>
                <a:gd name="connsiteY1" fmla="*/ 205 h 1160884"/>
                <a:gd name="connsiteX2" fmla="*/ 8905 w 920066"/>
                <a:gd name="connsiteY2" fmla="*/ 398350 h 1160884"/>
                <a:gd name="connsiteX3" fmla="*/ 377999 w 920066"/>
                <a:gd name="connsiteY3" fmla="*/ 1152540 h 1160884"/>
                <a:gd name="connsiteX4" fmla="*/ 449722 w 920066"/>
                <a:gd name="connsiteY4" fmla="*/ 1084436 h 1160884"/>
                <a:gd name="connsiteX5" fmla="*/ 410003 w 920066"/>
                <a:gd name="connsiteY5" fmla="*/ 981375 h 1160884"/>
                <a:gd name="connsiteX6" fmla="*/ 460962 w 920066"/>
                <a:gd name="connsiteY6" fmla="*/ 917367 h 1160884"/>
                <a:gd name="connsiteX7" fmla="*/ 461533 w 920066"/>
                <a:gd name="connsiteY7" fmla="*/ 917367 h 1160884"/>
                <a:gd name="connsiteX8" fmla="*/ 920067 w 920066"/>
                <a:gd name="connsiteY8" fmla="*/ 458834 h 116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0066" h="1160884">
                  <a:moveTo>
                    <a:pt x="920067" y="458739"/>
                  </a:moveTo>
                  <a:cubicBezTo>
                    <a:pt x="920067" y="209946"/>
                    <a:pt x="722232" y="7349"/>
                    <a:pt x="475154" y="205"/>
                  </a:cubicBezTo>
                  <a:cubicBezTo>
                    <a:pt x="242363" y="-6843"/>
                    <a:pt x="45672" y="168512"/>
                    <a:pt x="8905" y="398350"/>
                  </a:cubicBezTo>
                  <a:cubicBezTo>
                    <a:pt x="-41482" y="713533"/>
                    <a:pt x="127396" y="992520"/>
                    <a:pt x="377999" y="1152540"/>
                  </a:cubicBezTo>
                  <a:cubicBezTo>
                    <a:pt x="422385" y="1181020"/>
                    <a:pt x="475154" y="1131204"/>
                    <a:pt x="449722" y="1084436"/>
                  </a:cubicBezTo>
                  <a:cubicBezTo>
                    <a:pt x="432577" y="1052432"/>
                    <a:pt x="418956" y="1017475"/>
                    <a:pt x="410003" y="981375"/>
                  </a:cubicBezTo>
                  <a:cubicBezTo>
                    <a:pt x="401716" y="948800"/>
                    <a:pt x="426576" y="917367"/>
                    <a:pt x="460962" y="917367"/>
                  </a:cubicBezTo>
                  <a:lnTo>
                    <a:pt x="461533" y="917367"/>
                  </a:lnTo>
                  <a:cubicBezTo>
                    <a:pt x="715089" y="917367"/>
                    <a:pt x="920067" y="711818"/>
                    <a:pt x="920067" y="458834"/>
                  </a:cubicBezTo>
                  <a:close/>
                </a:path>
              </a:pathLst>
            </a:custGeom>
            <a:solidFill>
              <a:schemeClr val="bg1"/>
            </a:solidFill>
            <a:ln w="9525" cap="flat">
              <a:noFill/>
              <a:prstDash val="solid"/>
              <a:miter/>
            </a:ln>
          </p:spPr>
          <p:txBody>
            <a:bodyPr rtlCol="0" anchor="ctr"/>
            <a:lstStyle/>
            <a:p>
              <a:endParaRPr lang="en-GB" sz="1500"/>
            </a:p>
          </p:txBody>
        </p:sp>
        <p:sp>
          <p:nvSpPr>
            <p:cNvPr id="28" name="Freeform: Shape 27">
              <a:extLst>
                <a:ext uri="{FF2B5EF4-FFF2-40B4-BE49-F238E27FC236}">
                  <a16:creationId xmlns:a16="http://schemas.microsoft.com/office/drawing/2014/main" id="{4940096D-0F25-3BB1-CE72-CBA76186AF65}"/>
                </a:ext>
              </a:extLst>
            </p:cNvPr>
            <p:cNvSpPr/>
            <p:nvPr/>
          </p:nvSpPr>
          <p:spPr>
            <a:xfrm>
              <a:off x="904397" y="7697975"/>
              <a:ext cx="199957" cy="252294"/>
            </a:xfrm>
            <a:custGeom>
              <a:avLst/>
              <a:gdLst>
                <a:gd name="connsiteX0" fmla="*/ 920067 w 920066"/>
                <a:gd name="connsiteY0" fmla="*/ 458744 h 1160890"/>
                <a:gd name="connsiteX1" fmla="*/ 475154 w 920066"/>
                <a:gd name="connsiteY1" fmla="*/ 211 h 1160890"/>
                <a:gd name="connsiteX2" fmla="*/ 8905 w 920066"/>
                <a:gd name="connsiteY2" fmla="*/ 398356 h 1160890"/>
                <a:gd name="connsiteX3" fmla="*/ 377999 w 920066"/>
                <a:gd name="connsiteY3" fmla="*/ 1152545 h 1160890"/>
                <a:gd name="connsiteX4" fmla="*/ 449722 w 920066"/>
                <a:gd name="connsiteY4" fmla="*/ 1084441 h 1160890"/>
                <a:gd name="connsiteX5" fmla="*/ 410003 w 920066"/>
                <a:gd name="connsiteY5" fmla="*/ 981381 h 1160890"/>
                <a:gd name="connsiteX6" fmla="*/ 460962 w 920066"/>
                <a:gd name="connsiteY6" fmla="*/ 917373 h 1160890"/>
                <a:gd name="connsiteX7" fmla="*/ 461533 w 920066"/>
                <a:gd name="connsiteY7" fmla="*/ 917373 h 1160890"/>
                <a:gd name="connsiteX8" fmla="*/ 920067 w 920066"/>
                <a:gd name="connsiteY8" fmla="*/ 458839 h 1160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0066" h="1160890">
                  <a:moveTo>
                    <a:pt x="920067" y="458744"/>
                  </a:moveTo>
                  <a:cubicBezTo>
                    <a:pt x="920067" y="209951"/>
                    <a:pt x="722137" y="7354"/>
                    <a:pt x="475154" y="211"/>
                  </a:cubicBezTo>
                  <a:cubicBezTo>
                    <a:pt x="242363" y="-6933"/>
                    <a:pt x="45672" y="168422"/>
                    <a:pt x="8905" y="398356"/>
                  </a:cubicBezTo>
                  <a:cubicBezTo>
                    <a:pt x="-41482" y="713538"/>
                    <a:pt x="127396" y="992525"/>
                    <a:pt x="377999" y="1152545"/>
                  </a:cubicBezTo>
                  <a:cubicBezTo>
                    <a:pt x="422385" y="1181025"/>
                    <a:pt x="475154" y="1131209"/>
                    <a:pt x="449722" y="1084441"/>
                  </a:cubicBezTo>
                  <a:cubicBezTo>
                    <a:pt x="432577" y="1052437"/>
                    <a:pt x="418956" y="1017481"/>
                    <a:pt x="410003" y="981381"/>
                  </a:cubicBezTo>
                  <a:cubicBezTo>
                    <a:pt x="401716" y="948805"/>
                    <a:pt x="426576" y="917373"/>
                    <a:pt x="460962" y="917373"/>
                  </a:cubicBezTo>
                  <a:lnTo>
                    <a:pt x="461533" y="917373"/>
                  </a:lnTo>
                  <a:cubicBezTo>
                    <a:pt x="714517" y="917373"/>
                    <a:pt x="920067" y="711824"/>
                    <a:pt x="920067" y="458839"/>
                  </a:cubicBezTo>
                  <a:close/>
                </a:path>
              </a:pathLst>
            </a:custGeom>
            <a:solidFill>
              <a:schemeClr val="bg1">
                <a:alpha val="50000"/>
              </a:schemeClr>
            </a:solidFill>
            <a:ln w="9525" cap="flat">
              <a:noFill/>
              <a:prstDash val="solid"/>
              <a:miter/>
            </a:ln>
          </p:spPr>
          <p:txBody>
            <a:bodyPr rtlCol="0" anchor="ctr"/>
            <a:lstStyle/>
            <a:p>
              <a:endParaRPr lang="en-GB" sz="1500"/>
            </a:p>
          </p:txBody>
        </p:sp>
      </p:grpSp>
      <p:sp>
        <p:nvSpPr>
          <p:cNvPr id="29" name="Text Placeholder 24">
            <a:extLst>
              <a:ext uri="{FF2B5EF4-FFF2-40B4-BE49-F238E27FC236}">
                <a16:creationId xmlns:a16="http://schemas.microsoft.com/office/drawing/2014/main" id="{86BA28BA-A7DF-3F75-DF1D-3086AB2643D9}"/>
              </a:ext>
            </a:extLst>
          </p:cNvPr>
          <p:cNvSpPr>
            <a:spLocks noGrp="1"/>
          </p:cNvSpPr>
          <p:nvPr>
            <p:ph type="body" sz="quarter" idx="17" hasCustomPrompt="1"/>
          </p:nvPr>
        </p:nvSpPr>
        <p:spPr>
          <a:xfrm>
            <a:off x="309880" y="2236601"/>
            <a:ext cx="2700339" cy="3209815"/>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Lorem ipsum </a:t>
            </a:r>
            <a:r>
              <a:rPr lang="en-GB" dirty="0" err="1"/>
              <a:t>dolor</a:t>
            </a:r>
            <a:r>
              <a:rPr lang="en-GB" dirty="0"/>
              <a:t> sit (202 char)</a:t>
            </a:r>
          </a:p>
        </p:txBody>
      </p:sp>
      <p:grpSp>
        <p:nvGrpSpPr>
          <p:cNvPr id="30" name="Group 29">
            <a:extLst>
              <a:ext uri="{FF2B5EF4-FFF2-40B4-BE49-F238E27FC236}">
                <a16:creationId xmlns:a16="http://schemas.microsoft.com/office/drawing/2014/main" id="{91579A82-CB78-5717-A237-A2706C040423}"/>
              </a:ext>
            </a:extLst>
          </p:cNvPr>
          <p:cNvGrpSpPr/>
          <p:nvPr userDrawn="1"/>
        </p:nvGrpSpPr>
        <p:grpSpPr>
          <a:xfrm>
            <a:off x="3262736" y="1531867"/>
            <a:ext cx="622152" cy="622152"/>
            <a:chOff x="635605" y="7511306"/>
            <a:chExt cx="622152" cy="622152"/>
          </a:xfrm>
        </p:grpSpPr>
        <p:sp>
          <p:nvSpPr>
            <p:cNvPr id="31" name="Oval 30">
              <a:extLst>
                <a:ext uri="{FF2B5EF4-FFF2-40B4-BE49-F238E27FC236}">
                  <a16:creationId xmlns:a16="http://schemas.microsoft.com/office/drawing/2014/main" id="{2778AFB3-71E5-4B72-9ABF-AE81E92ADC93}"/>
                </a:ext>
              </a:extLst>
            </p:cNvPr>
            <p:cNvSpPr/>
            <p:nvPr/>
          </p:nvSpPr>
          <p:spPr>
            <a:xfrm>
              <a:off x="635605" y="7511306"/>
              <a:ext cx="622152" cy="622152"/>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00"/>
            </a:p>
          </p:txBody>
        </p:sp>
        <p:sp>
          <p:nvSpPr>
            <p:cNvPr id="32" name="Freeform: Shape 31">
              <a:extLst>
                <a:ext uri="{FF2B5EF4-FFF2-40B4-BE49-F238E27FC236}">
                  <a16:creationId xmlns:a16="http://schemas.microsoft.com/office/drawing/2014/main" id="{FE5BAF1F-A21C-D3E6-26C0-0CE8E3C4359E}"/>
                </a:ext>
              </a:extLst>
            </p:cNvPr>
            <p:cNvSpPr/>
            <p:nvPr/>
          </p:nvSpPr>
          <p:spPr>
            <a:xfrm>
              <a:off x="779884" y="7697976"/>
              <a:ext cx="199957" cy="252293"/>
            </a:xfrm>
            <a:custGeom>
              <a:avLst/>
              <a:gdLst>
                <a:gd name="connsiteX0" fmla="*/ 920067 w 920066"/>
                <a:gd name="connsiteY0" fmla="*/ 458739 h 1160884"/>
                <a:gd name="connsiteX1" fmla="*/ 475154 w 920066"/>
                <a:gd name="connsiteY1" fmla="*/ 205 h 1160884"/>
                <a:gd name="connsiteX2" fmla="*/ 8905 w 920066"/>
                <a:gd name="connsiteY2" fmla="*/ 398350 h 1160884"/>
                <a:gd name="connsiteX3" fmla="*/ 377999 w 920066"/>
                <a:gd name="connsiteY3" fmla="*/ 1152540 h 1160884"/>
                <a:gd name="connsiteX4" fmla="*/ 449722 w 920066"/>
                <a:gd name="connsiteY4" fmla="*/ 1084436 h 1160884"/>
                <a:gd name="connsiteX5" fmla="*/ 410003 w 920066"/>
                <a:gd name="connsiteY5" fmla="*/ 981375 h 1160884"/>
                <a:gd name="connsiteX6" fmla="*/ 460962 w 920066"/>
                <a:gd name="connsiteY6" fmla="*/ 917367 h 1160884"/>
                <a:gd name="connsiteX7" fmla="*/ 461533 w 920066"/>
                <a:gd name="connsiteY7" fmla="*/ 917367 h 1160884"/>
                <a:gd name="connsiteX8" fmla="*/ 920067 w 920066"/>
                <a:gd name="connsiteY8" fmla="*/ 458834 h 116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0066" h="1160884">
                  <a:moveTo>
                    <a:pt x="920067" y="458739"/>
                  </a:moveTo>
                  <a:cubicBezTo>
                    <a:pt x="920067" y="209946"/>
                    <a:pt x="722232" y="7349"/>
                    <a:pt x="475154" y="205"/>
                  </a:cubicBezTo>
                  <a:cubicBezTo>
                    <a:pt x="242363" y="-6843"/>
                    <a:pt x="45672" y="168512"/>
                    <a:pt x="8905" y="398350"/>
                  </a:cubicBezTo>
                  <a:cubicBezTo>
                    <a:pt x="-41482" y="713533"/>
                    <a:pt x="127396" y="992520"/>
                    <a:pt x="377999" y="1152540"/>
                  </a:cubicBezTo>
                  <a:cubicBezTo>
                    <a:pt x="422385" y="1181020"/>
                    <a:pt x="475154" y="1131204"/>
                    <a:pt x="449722" y="1084436"/>
                  </a:cubicBezTo>
                  <a:cubicBezTo>
                    <a:pt x="432577" y="1052432"/>
                    <a:pt x="418956" y="1017475"/>
                    <a:pt x="410003" y="981375"/>
                  </a:cubicBezTo>
                  <a:cubicBezTo>
                    <a:pt x="401716" y="948800"/>
                    <a:pt x="426576" y="917367"/>
                    <a:pt x="460962" y="917367"/>
                  </a:cubicBezTo>
                  <a:lnTo>
                    <a:pt x="461533" y="917367"/>
                  </a:lnTo>
                  <a:cubicBezTo>
                    <a:pt x="715089" y="917367"/>
                    <a:pt x="920067" y="711818"/>
                    <a:pt x="920067" y="458834"/>
                  </a:cubicBezTo>
                  <a:close/>
                </a:path>
              </a:pathLst>
            </a:custGeom>
            <a:solidFill>
              <a:schemeClr val="bg1"/>
            </a:solidFill>
            <a:ln w="9525" cap="flat">
              <a:noFill/>
              <a:prstDash val="solid"/>
              <a:miter/>
            </a:ln>
          </p:spPr>
          <p:txBody>
            <a:bodyPr rtlCol="0" anchor="ctr"/>
            <a:lstStyle/>
            <a:p>
              <a:endParaRPr lang="en-GB" sz="1500"/>
            </a:p>
          </p:txBody>
        </p:sp>
        <p:sp>
          <p:nvSpPr>
            <p:cNvPr id="33" name="Freeform: Shape 32">
              <a:extLst>
                <a:ext uri="{FF2B5EF4-FFF2-40B4-BE49-F238E27FC236}">
                  <a16:creationId xmlns:a16="http://schemas.microsoft.com/office/drawing/2014/main" id="{269DEABD-7EDF-781B-280E-F22A6715C2B5}"/>
                </a:ext>
              </a:extLst>
            </p:cNvPr>
            <p:cNvSpPr/>
            <p:nvPr/>
          </p:nvSpPr>
          <p:spPr>
            <a:xfrm>
              <a:off x="904397" y="7697975"/>
              <a:ext cx="199957" cy="252294"/>
            </a:xfrm>
            <a:custGeom>
              <a:avLst/>
              <a:gdLst>
                <a:gd name="connsiteX0" fmla="*/ 920067 w 920066"/>
                <a:gd name="connsiteY0" fmla="*/ 458744 h 1160890"/>
                <a:gd name="connsiteX1" fmla="*/ 475154 w 920066"/>
                <a:gd name="connsiteY1" fmla="*/ 211 h 1160890"/>
                <a:gd name="connsiteX2" fmla="*/ 8905 w 920066"/>
                <a:gd name="connsiteY2" fmla="*/ 398356 h 1160890"/>
                <a:gd name="connsiteX3" fmla="*/ 377999 w 920066"/>
                <a:gd name="connsiteY3" fmla="*/ 1152545 h 1160890"/>
                <a:gd name="connsiteX4" fmla="*/ 449722 w 920066"/>
                <a:gd name="connsiteY4" fmla="*/ 1084441 h 1160890"/>
                <a:gd name="connsiteX5" fmla="*/ 410003 w 920066"/>
                <a:gd name="connsiteY5" fmla="*/ 981381 h 1160890"/>
                <a:gd name="connsiteX6" fmla="*/ 460962 w 920066"/>
                <a:gd name="connsiteY6" fmla="*/ 917373 h 1160890"/>
                <a:gd name="connsiteX7" fmla="*/ 461533 w 920066"/>
                <a:gd name="connsiteY7" fmla="*/ 917373 h 1160890"/>
                <a:gd name="connsiteX8" fmla="*/ 920067 w 920066"/>
                <a:gd name="connsiteY8" fmla="*/ 458839 h 1160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0066" h="1160890">
                  <a:moveTo>
                    <a:pt x="920067" y="458744"/>
                  </a:moveTo>
                  <a:cubicBezTo>
                    <a:pt x="920067" y="209951"/>
                    <a:pt x="722137" y="7354"/>
                    <a:pt x="475154" y="211"/>
                  </a:cubicBezTo>
                  <a:cubicBezTo>
                    <a:pt x="242363" y="-6933"/>
                    <a:pt x="45672" y="168422"/>
                    <a:pt x="8905" y="398356"/>
                  </a:cubicBezTo>
                  <a:cubicBezTo>
                    <a:pt x="-41482" y="713538"/>
                    <a:pt x="127396" y="992525"/>
                    <a:pt x="377999" y="1152545"/>
                  </a:cubicBezTo>
                  <a:cubicBezTo>
                    <a:pt x="422385" y="1181025"/>
                    <a:pt x="475154" y="1131209"/>
                    <a:pt x="449722" y="1084441"/>
                  </a:cubicBezTo>
                  <a:cubicBezTo>
                    <a:pt x="432577" y="1052437"/>
                    <a:pt x="418956" y="1017481"/>
                    <a:pt x="410003" y="981381"/>
                  </a:cubicBezTo>
                  <a:cubicBezTo>
                    <a:pt x="401716" y="948805"/>
                    <a:pt x="426576" y="917373"/>
                    <a:pt x="460962" y="917373"/>
                  </a:cubicBezTo>
                  <a:lnTo>
                    <a:pt x="461533" y="917373"/>
                  </a:lnTo>
                  <a:cubicBezTo>
                    <a:pt x="714517" y="917373"/>
                    <a:pt x="920067" y="711824"/>
                    <a:pt x="920067" y="458839"/>
                  </a:cubicBezTo>
                  <a:close/>
                </a:path>
              </a:pathLst>
            </a:custGeom>
            <a:solidFill>
              <a:schemeClr val="bg1">
                <a:alpha val="50000"/>
              </a:schemeClr>
            </a:solidFill>
            <a:ln w="9525" cap="flat">
              <a:noFill/>
              <a:prstDash val="solid"/>
              <a:miter/>
            </a:ln>
          </p:spPr>
          <p:txBody>
            <a:bodyPr rtlCol="0" anchor="ctr"/>
            <a:lstStyle/>
            <a:p>
              <a:endParaRPr lang="en-GB" sz="1500"/>
            </a:p>
          </p:txBody>
        </p:sp>
      </p:grpSp>
      <p:grpSp>
        <p:nvGrpSpPr>
          <p:cNvPr id="34" name="Group 33">
            <a:extLst>
              <a:ext uri="{FF2B5EF4-FFF2-40B4-BE49-F238E27FC236}">
                <a16:creationId xmlns:a16="http://schemas.microsoft.com/office/drawing/2014/main" id="{7E1E3C19-D2F3-CD90-9B12-1AE5C7358143}"/>
              </a:ext>
            </a:extLst>
          </p:cNvPr>
          <p:cNvGrpSpPr/>
          <p:nvPr userDrawn="1"/>
        </p:nvGrpSpPr>
        <p:grpSpPr>
          <a:xfrm>
            <a:off x="6222259" y="1531867"/>
            <a:ext cx="622152" cy="622152"/>
            <a:chOff x="635605" y="7511306"/>
            <a:chExt cx="622152" cy="622152"/>
          </a:xfrm>
        </p:grpSpPr>
        <p:sp>
          <p:nvSpPr>
            <p:cNvPr id="35" name="Oval 34">
              <a:extLst>
                <a:ext uri="{FF2B5EF4-FFF2-40B4-BE49-F238E27FC236}">
                  <a16:creationId xmlns:a16="http://schemas.microsoft.com/office/drawing/2014/main" id="{76C983BE-969E-8B09-909F-62F09FFEEF83}"/>
                </a:ext>
              </a:extLst>
            </p:cNvPr>
            <p:cNvSpPr/>
            <p:nvPr/>
          </p:nvSpPr>
          <p:spPr>
            <a:xfrm>
              <a:off x="635605" y="7511306"/>
              <a:ext cx="622152" cy="622152"/>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00"/>
            </a:p>
          </p:txBody>
        </p:sp>
        <p:sp>
          <p:nvSpPr>
            <p:cNvPr id="36" name="Freeform: Shape 35">
              <a:extLst>
                <a:ext uri="{FF2B5EF4-FFF2-40B4-BE49-F238E27FC236}">
                  <a16:creationId xmlns:a16="http://schemas.microsoft.com/office/drawing/2014/main" id="{81829A72-BAE2-B605-C212-85BCB379C82C}"/>
                </a:ext>
              </a:extLst>
            </p:cNvPr>
            <p:cNvSpPr/>
            <p:nvPr/>
          </p:nvSpPr>
          <p:spPr>
            <a:xfrm>
              <a:off x="779884" y="7697976"/>
              <a:ext cx="199957" cy="252293"/>
            </a:xfrm>
            <a:custGeom>
              <a:avLst/>
              <a:gdLst>
                <a:gd name="connsiteX0" fmla="*/ 920067 w 920066"/>
                <a:gd name="connsiteY0" fmla="*/ 458739 h 1160884"/>
                <a:gd name="connsiteX1" fmla="*/ 475154 w 920066"/>
                <a:gd name="connsiteY1" fmla="*/ 205 h 1160884"/>
                <a:gd name="connsiteX2" fmla="*/ 8905 w 920066"/>
                <a:gd name="connsiteY2" fmla="*/ 398350 h 1160884"/>
                <a:gd name="connsiteX3" fmla="*/ 377999 w 920066"/>
                <a:gd name="connsiteY3" fmla="*/ 1152540 h 1160884"/>
                <a:gd name="connsiteX4" fmla="*/ 449722 w 920066"/>
                <a:gd name="connsiteY4" fmla="*/ 1084436 h 1160884"/>
                <a:gd name="connsiteX5" fmla="*/ 410003 w 920066"/>
                <a:gd name="connsiteY5" fmla="*/ 981375 h 1160884"/>
                <a:gd name="connsiteX6" fmla="*/ 460962 w 920066"/>
                <a:gd name="connsiteY6" fmla="*/ 917367 h 1160884"/>
                <a:gd name="connsiteX7" fmla="*/ 461533 w 920066"/>
                <a:gd name="connsiteY7" fmla="*/ 917367 h 1160884"/>
                <a:gd name="connsiteX8" fmla="*/ 920067 w 920066"/>
                <a:gd name="connsiteY8" fmla="*/ 458834 h 116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0066" h="1160884">
                  <a:moveTo>
                    <a:pt x="920067" y="458739"/>
                  </a:moveTo>
                  <a:cubicBezTo>
                    <a:pt x="920067" y="209946"/>
                    <a:pt x="722232" y="7349"/>
                    <a:pt x="475154" y="205"/>
                  </a:cubicBezTo>
                  <a:cubicBezTo>
                    <a:pt x="242363" y="-6843"/>
                    <a:pt x="45672" y="168512"/>
                    <a:pt x="8905" y="398350"/>
                  </a:cubicBezTo>
                  <a:cubicBezTo>
                    <a:pt x="-41482" y="713533"/>
                    <a:pt x="127396" y="992520"/>
                    <a:pt x="377999" y="1152540"/>
                  </a:cubicBezTo>
                  <a:cubicBezTo>
                    <a:pt x="422385" y="1181020"/>
                    <a:pt x="475154" y="1131204"/>
                    <a:pt x="449722" y="1084436"/>
                  </a:cubicBezTo>
                  <a:cubicBezTo>
                    <a:pt x="432577" y="1052432"/>
                    <a:pt x="418956" y="1017475"/>
                    <a:pt x="410003" y="981375"/>
                  </a:cubicBezTo>
                  <a:cubicBezTo>
                    <a:pt x="401716" y="948800"/>
                    <a:pt x="426576" y="917367"/>
                    <a:pt x="460962" y="917367"/>
                  </a:cubicBezTo>
                  <a:lnTo>
                    <a:pt x="461533" y="917367"/>
                  </a:lnTo>
                  <a:cubicBezTo>
                    <a:pt x="715089" y="917367"/>
                    <a:pt x="920067" y="711818"/>
                    <a:pt x="920067" y="458834"/>
                  </a:cubicBezTo>
                  <a:close/>
                </a:path>
              </a:pathLst>
            </a:custGeom>
            <a:solidFill>
              <a:schemeClr val="bg1"/>
            </a:solidFill>
            <a:ln w="9525" cap="flat">
              <a:noFill/>
              <a:prstDash val="solid"/>
              <a:miter/>
            </a:ln>
          </p:spPr>
          <p:txBody>
            <a:bodyPr rtlCol="0" anchor="ctr"/>
            <a:lstStyle/>
            <a:p>
              <a:endParaRPr lang="en-GB" sz="1500"/>
            </a:p>
          </p:txBody>
        </p:sp>
        <p:sp>
          <p:nvSpPr>
            <p:cNvPr id="37" name="Freeform: Shape 36">
              <a:extLst>
                <a:ext uri="{FF2B5EF4-FFF2-40B4-BE49-F238E27FC236}">
                  <a16:creationId xmlns:a16="http://schemas.microsoft.com/office/drawing/2014/main" id="{E1857C2A-A771-3CCD-4136-1D5309E9387E}"/>
                </a:ext>
              </a:extLst>
            </p:cNvPr>
            <p:cNvSpPr/>
            <p:nvPr/>
          </p:nvSpPr>
          <p:spPr>
            <a:xfrm>
              <a:off x="904397" y="7697975"/>
              <a:ext cx="199957" cy="252294"/>
            </a:xfrm>
            <a:custGeom>
              <a:avLst/>
              <a:gdLst>
                <a:gd name="connsiteX0" fmla="*/ 920067 w 920066"/>
                <a:gd name="connsiteY0" fmla="*/ 458744 h 1160890"/>
                <a:gd name="connsiteX1" fmla="*/ 475154 w 920066"/>
                <a:gd name="connsiteY1" fmla="*/ 211 h 1160890"/>
                <a:gd name="connsiteX2" fmla="*/ 8905 w 920066"/>
                <a:gd name="connsiteY2" fmla="*/ 398356 h 1160890"/>
                <a:gd name="connsiteX3" fmla="*/ 377999 w 920066"/>
                <a:gd name="connsiteY3" fmla="*/ 1152545 h 1160890"/>
                <a:gd name="connsiteX4" fmla="*/ 449722 w 920066"/>
                <a:gd name="connsiteY4" fmla="*/ 1084441 h 1160890"/>
                <a:gd name="connsiteX5" fmla="*/ 410003 w 920066"/>
                <a:gd name="connsiteY5" fmla="*/ 981381 h 1160890"/>
                <a:gd name="connsiteX6" fmla="*/ 460962 w 920066"/>
                <a:gd name="connsiteY6" fmla="*/ 917373 h 1160890"/>
                <a:gd name="connsiteX7" fmla="*/ 461533 w 920066"/>
                <a:gd name="connsiteY7" fmla="*/ 917373 h 1160890"/>
                <a:gd name="connsiteX8" fmla="*/ 920067 w 920066"/>
                <a:gd name="connsiteY8" fmla="*/ 458839 h 1160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0066" h="1160890">
                  <a:moveTo>
                    <a:pt x="920067" y="458744"/>
                  </a:moveTo>
                  <a:cubicBezTo>
                    <a:pt x="920067" y="209951"/>
                    <a:pt x="722137" y="7354"/>
                    <a:pt x="475154" y="211"/>
                  </a:cubicBezTo>
                  <a:cubicBezTo>
                    <a:pt x="242363" y="-6933"/>
                    <a:pt x="45672" y="168422"/>
                    <a:pt x="8905" y="398356"/>
                  </a:cubicBezTo>
                  <a:cubicBezTo>
                    <a:pt x="-41482" y="713538"/>
                    <a:pt x="127396" y="992525"/>
                    <a:pt x="377999" y="1152545"/>
                  </a:cubicBezTo>
                  <a:cubicBezTo>
                    <a:pt x="422385" y="1181025"/>
                    <a:pt x="475154" y="1131209"/>
                    <a:pt x="449722" y="1084441"/>
                  </a:cubicBezTo>
                  <a:cubicBezTo>
                    <a:pt x="432577" y="1052437"/>
                    <a:pt x="418956" y="1017481"/>
                    <a:pt x="410003" y="981381"/>
                  </a:cubicBezTo>
                  <a:cubicBezTo>
                    <a:pt x="401716" y="948805"/>
                    <a:pt x="426576" y="917373"/>
                    <a:pt x="460962" y="917373"/>
                  </a:cubicBezTo>
                  <a:lnTo>
                    <a:pt x="461533" y="917373"/>
                  </a:lnTo>
                  <a:cubicBezTo>
                    <a:pt x="714517" y="917373"/>
                    <a:pt x="920067" y="711824"/>
                    <a:pt x="920067" y="458839"/>
                  </a:cubicBezTo>
                  <a:close/>
                </a:path>
              </a:pathLst>
            </a:custGeom>
            <a:solidFill>
              <a:schemeClr val="bg1">
                <a:alpha val="50000"/>
              </a:schemeClr>
            </a:solidFill>
            <a:ln w="9525" cap="flat">
              <a:noFill/>
              <a:prstDash val="solid"/>
              <a:miter/>
            </a:ln>
          </p:spPr>
          <p:txBody>
            <a:bodyPr rtlCol="0" anchor="ctr"/>
            <a:lstStyle/>
            <a:p>
              <a:endParaRPr lang="en-GB" sz="1500"/>
            </a:p>
          </p:txBody>
        </p:sp>
      </p:grpSp>
      <p:grpSp>
        <p:nvGrpSpPr>
          <p:cNvPr id="38" name="Group 37">
            <a:extLst>
              <a:ext uri="{FF2B5EF4-FFF2-40B4-BE49-F238E27FC236}">
                <a16:creationId xmlns:a16="http://schemas.microsoft.com/office/drawing/2014/main" id="{C105B1F9-68A5-2E3B-EBDC-E793B2598633}"/>
              </a:ext>
            </a:extLst>
          </p:cNvPr>
          <p:cNvGrpSpPr/>
          <p:nvPr userDrawn="1"/>
        </p:nvGrpSpPr>
        <p:grpSpPr>
          <a:xfrm>
            <a:off x="9181781" y="1531867"/>
            <a:ext cx="622152" cy="622152"/>
            <a:chOff x="635605" y="7511306"/>
            <a:chExt cx="622152" cy="622152"/>
          </a:xfrm>
        </p:grpSpPr>
        <p:sp>
          <p:nvSpPr>
            <p:cNvPr id="39" name="Oval 38">
              <a:extLst>
                <a:ext uri="{FF2B5EF4-FFF2-40B4-BE49-F238E27FC236}">
                  <a16:creationId xmlns:a16="http://schemas.microsoft.com/office/drawing/2014/main" id="{3779AB77-1839-CA8B-2721-BAF66C2C29C8}"/>
                </a:ext>
              </a:extLst>
            </p:cNvPr>
            <p:cNvSpPr/>
            <p:nvPr/>
          </p:nvSpPr>
          <p:spPr>
            <a:xfrm>
              <a:off x="635605" y="7511306"/>
              <a:ext cx="622152" cy="622152"/>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00"/>
            </a:p>
          </p:txBody>
        </p:sp>
        <p:sp>
          <p:nvSpPr>
            <p:cNvPr id="40" name="Freeform: Shape 39">
              <a:extLst>
                <a:ext uri="{FF2B5EF4-FFF2-40B4-BE49-F238E27FC236}">
                  <a16:creationId xmlns:a16="http://schemas.microsoft.com/office/drawing/2014/main" id="{3FB76921-FD5C-6A7B-5E8F-C4128A5C49CF}"/>
                </a:ext>
              </a:extLst>
            </p:cNvPr>
            <p:cNvSpPr/>
            <p:nvPr/>
          </p:nvSpPr>
          <p:spPr>
            <a:xfrm>
              <a:off x="779884" y="7697976"/>
              <a:ext cx="199957" cy="252293"/>
            </a:xfrm>
            <a:custGeom>
              <a:avLst/>
              <a:gdLst>
                <a:gd name="connsiteX0" fmla="*/ 920067 w 920066"/>
                <a:gd name="connsiteY0" fmla="*/ 458739 h 1160884"/>
                <a:gd name="connsiteX1" fmla="*/ 475154 w 920066"/>
                <a:gd name="connsiteY1" fmla="*/ 205 h 1160884"/>
                <a:gd name="connsiteX2" fmla="*/ 8905 w 920066"/>
                <a:gd name="connsiteY2" fmla="*/ 398350 h 1160884"/>
                <a:gd name="connsiteX3" fmla="*/ 377999 w 920066"/>
                <a:gd name="connsiteY3" fmla="*/ 1152540 h 1160884"/>
                <a:gd name="connsiteX4" fmla="*/ 449722 w 920066"/>
                <a:gd name="connsiteY4" fmla="*/ 1084436 h 1160884"/>
                <a:gd name="connsiteX5" fmla="*/ 410003 w 920066"/>
                <a:gd name="connsiteY5" fmla="*/ 981375 h 1160884"/>
                <a:gd name="connsiteX6" fmla="*/ 460962 w 920066"/>
                <a:gd name="connsiteY6" fmla="*/ 917367 h 1160884"/>
                <a:gd name="connsiteX7" fmla="*/ 461533 w 920066"/>
                <a:gd name="connsiteY7" fmla="*/ 917367 h 1160884"/>
                <a:gd name="connsiteX8" fmla="*/ 920067 w 920066"/>
                <a:gd name="connsiteY8" fmla="*/ 458834 h 116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0066" h="1160884">
                  <a:moveTo>
                    <a:pt x="920067" y="458739"/>
                  </a:moveTo>
                  <a:cubicBezTo>
                    <a:pt x="920067" y="209946"/>
                    <a:pt x="722232" y="7349"/>
                    <a:pt x="475154" y="205"/>
                  </a:cubicBezTo>
                  <a:cubicBezTo>
                    <a:pt x="242363" y="-6843"/>
                    <a:pt x="45672" y="168512"/>
                    <a:pt x="8905" y="398350"/>
                  </a:cubicBezTo>
                  <a:cubicBezTo>
                    <a:pt x="-41482" y="713533"/>
                    <a:pt x="127396" y="992520"/>
                    <a:pt x="377999" y="1152540"/>
                  </a:cubicBezTo>
                  <a:cubicBezTo>
                    <a:pt x="422385" y="1181020"/>
                    <a:pt x="475154" y="1131204"/>
                    <a:pt x="449722" y="1084436"/>
                  </a:cubicBezTo>
                  <a:cubicBezTo>
                    <a:pt x="432577" y="1052432"/>
                    <a:pt x="418956" y="1017475"/>
                    <a:pt x="410003" y="981375"/>
                  </a:cubicBezTo>
                  <a:cubicBezTo>
                    <a:pt x="401716" y="948800"/>
                    <a:pt x="426576" y="917367"/>
                    <a:pt x="460962" y="917367"/>
                  </a:cubicBezTo>
                  <a:lnTo>
                    <a:pt x="461533" y="917367"/>
                  </a:lnTo>
                  <a:cubicBezTo>
                    <a:pt x="715089" y="917367"/>
                    <a:pt x="920067" y="711818"/>
                    <a:pt x="920067" y="458834"/>
                  </a:cubicBezTo>
                  <a:close/>
                </a:path>
              </a:pathLst>
            </a:custGeom>
            <a:solidFill>
              <a:schemeClr val="bg1"/>
            </a:solidFill>
            <a:ln w="9525" cap="flat">
              <a:noFill/>
              <a:prstDash val="solid"/>
              <a:miter/>
            </a:ln>
          </p:spPr>
          <p:txBody>
            <a:bodyPr rtlCol="0" anchor="ctr"/>
            <a:lstStyle/>
            <a:p>
              <a:endParaRPr lang="en-GB" sz="1500"/>
            </a:p>
          </p:txBody>
        </p:sp>
        <p:sp>
          <p:nvSpPr>
            <p:cNvPr id="41" name="Freeform: Shape 40">
              <a:extLst>
                <a:ext uri="{FF2B5EF4-FFF2-40B4-BE49-F238E27FC236}">
                  <a16:creationId xmlns:a16="http://schemas.microsoft.com/office/drawing/2014/main" id="{97DBA7CC-C417-127F-201D-F7E947EC73DE}"/>
                </a:ext>
              </a:extLst>
            </p:cNvPr>
            <p:cNvSpPr/>
            <p:nvPr/>
          </p:nvSpPr>
          <p:spPr>
            <a:xfrm>
              <a:off x="904397" y="7697975"/>
              <a:ext cx="199957" cy="252294"/>
            </a:xfrm>
            <a:custGeom>
              <a:avLst/>
              <a:gdLst>
                <a:gd name="connsiteX0" fmla="*/ 920067 w 920066"/>
                <a:gd name="connsiteY0" fmla="*/ 458744 h 1160890"/>
                <a:gd name="connsiteX1" fmla="*/ 475154 w 920066"/>
                <a:gd name="connsiteY1" fmla="*/ 211 h 1160890"/>
                <a:gd name="connsiteX2" fmla="*/ 8905 w 920066"/>
                <a:gd name="connsiteY2" fmla="*/ 398356 h 1160890"/>
                <a:gd name="connsiteX3" fmla="*/ 377999 w 920066"/>
                <a:gd name="connsiteY3" fmla="*/ 1152545 h 1160890"/>
                <a:gd name="connsiteX4" fmla="*/ 449722 w 920066"/>
                <a:gd name="connsiteY4" fmla="*/ 1084441 h 1160890"/>
                <a:gd name="connsiteX5" fmla="*/ 410003 w 920066"/>
                <a:gd name="connsiteY5" fmla="*/ 981381 h 1160890"/>
                <a:gd name="connsiteX6" fmla="*/ 460962 w 920066"/>
                <a:gd name="connsiteY6" fmla="*/ 917373 h 1160890"/>
                <a:gd name="connsiteX7" fmla="*/ 461533 w 920066"/>
                <a:gd name="connsiteY7" fmla="*/ 917373 h 1160890"/>
                <a:gd name="connsiteX8" fmla="*/ 920067 w 920066"/>
                <a:gd name="connsiteY8" fmla="*/ 458839 h 1160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0066" h="1160890">
                  <a:moveTo>
                    <a:pt x="920067" y="458744"/>
                  </a:moveTo>
                  <a:cubicBezTo>
                    <a:pt x="920067" y="209951"/>
                    <a:pt x="722137" y="7354"/>
                    <a:pt x="475154" y="211"/>
                  </a:cubicBezTo>
                  <a:cubicBezTo>
                    <a:pt x="242363" y="-6933"/>
                    <a:pt x="45672" y="168422"/>
                    <a:pt x="8905" y="398356"/>
                  </a:cubicBezTo>
                  <a:cubicBezTo>
                    <a:pt x="-41482" y="713538"/>
                    <a:pt x="127396" y="992525"/>
                    <a:pt x="377999" y="1152545"/>
                  </a:cubicBezTo>
                  <a:cubicBezTo>
                    <a:pt x="422385" y="1181025"/>
                    <a:pt x="475154" y="1131209"/>
                    <a:pt x="449722" y="1084441"/>
                  </a:cubicBezTo>
                  <a:cubicBezTo>
                    <a:pt x="432577" y="1052437"/>
                    <a:pt x="418956" y="1017481"/>
                    <a:pt x="410003" y="981381"/>
                  </a:cubicBezTo>
                  <a:cubicBezTo>
                    <a:pt x="401716" y="948805"/>
                    <a:pt x="426576" y="917373"/>
                    <a:pt x="460962" y="917373"/>
                  </a:cubicBezTo>
                  <a:lnTo>
                    <a:pt x="461533" y="917373"/>
                  </a:lnTo>
                  <a:cubicBezTo>
                    <a:pt x="714517" y="917373"/>
                    <a:pt x="920067" y="711824"/>
                    <a:pt x="920067" y="458839"/>
                  </a:cubicBezTo>
                  <a:close/>
                </a:path>
              </a:pathLst>
            </a:custGeom>
            <a:solidFill>
              <a:schemeClr val="bg1">
                <a:alpha val="50000"/>
              </a:schemeClr>
            </a:solidFill>
            <a:ln w="9525" cap="flat">
              <a:noFill/>
              <a:prstDash val="solid"/>
              <a:miter/>
            </a:ln>
          </p:spPr>
          <p:txBody>
            <a:bodyPr rtlCol="0" anchor="ctr"/>
            <a:lstStyle/>
            <a:p>
              <a:endParaRPr lang="en-GB" sz="1500"/>
            </a:p>
          </p:txBody>
        </p:sp>
      </p:grpSp>
      <p:sp>
        <p:nvSpPr>
          <p:cNvPr id="66" name="Text Placeholder 24">
            <a:extLst>
              <a:ext uri="{FF2B5EF4-FFF2-40B4-BE49-F238E27FC236}">
                <a16:creationId xmlns:a16="http://schemas.microsoft.com/office/drawing/2014/main" id="{F8281E84-18BD-2C9A-8715-B641B89DB98A}"/>
              </a:ext>
            </a:extLst>
          </p:cNvPr>
          <p:cNvSpPr>
            <a:spLocks noGrp="1"/>
          </p:cNvSpPr>
          <p:nvPr>
            <p:ph type="body" sz="quarter" idx="18" hasCustomPrompt="1"/>
          </p:nvPr>
        </p:nvSpPr>
        <p:spPr>
          <a:xfrm>
            <a:off x="3267180" y="2236601"/>
            <a:ext cx="2700339" cy="3209815"/>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Lorem ipsum </a:t>
            </a:r>
            <a:r>
              <a:rPr lang="en-GB" dirty="0" err="1"/>
              <a:t>dolor</a:t>
            </a:r>
            <a:r>
              <a:rPr lang="en-GB" dirty="0"/>
              <a:t> sit (202 char)</a:t>
            </a:r>
          </a:p>
        </p:txBody>
      </p:sp>
      <p:sp>
        <p:nvSpPr>
          <p:cNvPr id="67" name="Text Placeholder 24">
            <a:extLst>
              <a:ext uri="{FF2B5EF4-FFF2-40B4-BE49-F238E27FC236}">
                <a16:creationId xmlns:a16="http://schemas.microsoft.com/office/drawing/2014/main" id="{EE206CBC-BD31-659A-0D80-869893BC8498}"/>
              </a:ext>
            </a:extLst>
          </p:cNvPr>
          <p:cNvSpPr>
            <a:spLocks noGrp="1"/>
          </p:cNvSpPr>
          <p:nvPr>
            <p:ph type="body" sz="quarter" idx="19" hasCustomPrompt="1"/>
          </p:nvPr>
        </p:nvSpPr>
        <p:spPr>
          <a:xfrm>
            <a:off x="6224480" y="2236601"/>
            <a:ext cx="2700339" cy="3209815"/>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Lorem ipsum </a:t>
            </a:r>
            <a:r>
              <a:rPr lang="en-GB" dirty="0" err="1"/>
              <a:t>dolor</a:t>
            </a:r>
            <a:r>
              <a:rPr lang="en-GB" dirty="0"/>
              <a:t> sit (202 char)</a:t>
            </a:r>
          </a:p>
        </p:txBody>
      </p:sp>
      <p:sp>
        <p:nvSpPr>
          <p:cNvPr id="68" name="Text Placeholder 24">
            <a:extLst>
              <a:ext uri="{FF2B5EF4-FFF2-40B4-BE49-F238E27FC236}">
                <a16:creationId xmlns:a16="http://schemas.microsoft.com/office/drawing/2014/main" id="{A657624E-4964-6EE5-264B-70E19DFC457C}"/>
              </a:ext>
            </a:extLst>
          </p:cNvPr>
          <p:cNvSpPr>
            <a:spLocks noGrp="1"/>
          </p:cNvSpPr>
          <p:nvPr>
            <p:ph type="body" sz="quarter" idx="20" hasCustomPrompt="1"/>
          </p:nvPr>
        </p:nvSpPr>
        <p:spPr>
          <a:xfrm>
            <a:off x="9181781" y="2236601"/>
            <a:ext cx="2700339" cy="3209815"/>
          </a:xfrm>
        </p:spPr>
        <p:txBody>
          <a:bodyPr tIns="72000" bIns="72000" anchor="t">
            <a:noAutofit/>
          </a:bodyPr>
          <a:lstStyle>
            <a:lvl1pPr marL="0" indent="0" algn="l">
              <a:lnSpc>
                <a:spcPct val="100000"/>
              </a:lnSpc>
              <a:spcBef>
                <a:spcPts val="0"/>
              </a:spcBef>
              <a:buNone/>
              <a:defRPr lang="en-US" sz="1800" kern="1200" baseline="0" dirty="0" smtClean="0">
                <a:solidFill>
                  <a:schemeClr val="tx2"/>
                </a:solidFill>
                <a:latin typeface="+mn-lt"/>
                <a:ea typeface="+mn-ea"/>
                <a:cs typeface="+mn-cs"/>
              </a:defRPr>
            </a:lvl1pPr>
            <a:lvl2pPr>
              <a:defRPr lang="en-US" sz="2800" kern="1200" dirty="0" smtClean="0">
                <a:solidFill>
                  <a:schemeClr val="tx2"/>
                </a:solidFill>
                <a:latin typeface="+mn-lt"/>
                <a:ea typeface="+mn-ea"/>
                <a:cs typeface="+mn-cs"/>
              </a:defRPr>
            </a:lvl2pPr>
            <a:lvl3pPr>
              <a:defRPr lang="en-US" sz="2800" kern="1200" dirty="0" smtClean="0">
                <a:solidFill>
                  <a:schemeClr val="tx2"/>
                </a:solidFill>
                <a:latin typeface="+mn-lt"/>
                <a:ea typeface="+mn-ea"/>
                <a:cs typeface="+mn-cs"/>
              </a:defRPr>
            </a:lvl3pPr>
            <a:lvl4pPr>
              <a:defRPr lang="en-US" sz="2800" kern="1200" dirty="0" smtClean="0">
                <a:solidFill>
                  <a:schemeClr val="tx2"/>
                </a:solidFill>
                <a:latin typeface="+mn-lt"/>
                <a:ea typeface="+mn-ea"/>
                <a:cs typeface="+mn-cs"/>
              </a:defRPr>
            </a:lvl4pPr>
            <a:lvl5pPr>
              <a:defRPr lang="en-GB" sz="2800" kern="1200" dirty="0">
                <a:solidFill>
                  <a:schemeClr val="tx2"/>
                </a:solidFill>
                <a:latin typeface="+mn-lt"/>
                <a:ea typeface="+mn-ea"/>
                <a:cs typeface="+mn-cs"/>
              </a:defRPr>
            </a:lvl5pPr>
          </a:lstStyle>
          <a:p>
            <a:pPr lvl="0"/>
            <a:r>
              <a:rPr lang="en-US" dirty="0"/>
              <a:t>Insert body text here. </a:t>
            </a: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Sed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Lorem ipsum </a:t>
            </a:r>
            <a:r>
              <a:rPr lang="en-GB" dirty="0" err="1"/>
              <a:t>dolor</a:t>
            </a:r>
            <a:r>
              <a:rPr lang="en-GB" dirty="0"/>
              <a:t> sit (202 char)</a:t>
            </a:r>
          </a:p>
        </p:txBody>
      </p:sp>
      <p:sp>
        <p:nvSpPr>
          <p:cNvPr id="3" name="Title 1">
            <a:extLst>
              <a:ext uri="{FF2B5EF4-FFF2-40B4-BE49-F238E27FC236}">
                <a16:creationId xmlns:a16="http://schemas.microsoft.com/office/drawing/2014/main" id="{EA7F5D57-28CF-C548-A826-9BB4D451F19B}"/>
              </a:ext>
            </a:extLst>
          </p:cNvPr>
          <p:cNvSpPr>
            <a:spLocks noGrp="1"/>
          </p:cNvSpPr>
          <p:nvPr>
            <p:ph type="title"/>
          </p:nvPr>
        </p:nvSpPr>
        <p:spPr>
          <a:xfrm>
            <a:off x="303321" y="320736"/>
            <a:ext cx="10383094" cy="522642"/>
          </a:xfrm>
          <a:prstGeom prst="rect">
            <a:avLst/>
          </a:prstGeom>
        </p:spPr>
        <p:txBody>
          <a:bodyPr/>
          <a:lstStyle>
            <a:lvl1pPr>
              <a:defRPr sz="3200">
                <a:solidFill>
                  <a:schemeClr val="tx2"/>
                </a:solidFill>
                <a:latin typeface="+mn-lt"/>
              </a:defRPr>
            </a:lvl1pPr>
          </a:lstStyle>
          <a:p>
            <a:r>
              <a:rPr lang="en-US"/>
              <a:t>Click to edit Master title style</a:t>
            </a:r>
            <a:endParaRPr lang="en-GB" dirty="0"/>
          </a:p>
        </p:txBody>
      </p:sp>
      <p:sp>
        <p:nvSpPr>
          <p:cNvPr id="4" name="Text Placeholder 5">
            <a:extLst>
              <a:ext uri="{FF2B5EF4-FFF2-40B4-BE49-F238E27FC236}">
                <a16:creationId xmlns:a16="http://schemas.microsoft.com/office/drawing/2014/main" id="{D5D4ABE8-D468-6E9D-5805-188EF2A084F5}"/>
              </a:ext>
            </a:extLst>
          </p:cNvPr>
          <p:cNvSpPr>
            <a:spLocks noGrp="1"/>
          </p:cNvSpPr>
          <p:nvPr>
            <p:ph type="body" sz="quarter" idx="10" hasCustomPrompt="1"/>
          </p:nvPr>
        </p:nvSpPr>
        <p:spPr>
          <a:xfrm>
            <a:off x="303213" y="794393"/>
            <a:ext cx="10382654" cy="341632"/>
          </a:xfrm>
        </p:spPr>
        <p:txBody>
          <a:bodyPr wrap="square">
            <a:spAutoFit/>
          </a:bodyPr>
          <a:lstStyle>
            <a:lvl1pPr marL="0" indent="0" algn="l" defTabSz="914400" rtl="0" eaLnBrk="1" latinLnBrk="0" hangingPunct="1">
              <a:buNone/>
              <a:defRPr kumimoji="0" lang="en-GB" sz="1800" b="0" i="0" u="none" strike="noStrike" kern="1200" cap="none" spc="0" normalizeH="0" baseline="0" dirty="0">
                <a:ln>
                  <a:noFill/>
                </a:ln>
                <a:solidFill>
                  <a:srgbClr val="23282C">
                    <a:alpha val="50000"/>
                  </a:srgbClr>
                </a:solidFill>
                <a:effectLst/>
                <a:uLnTx/>
                <a:uFillTx/>
                <a:latin typeface="Inter Light" panose="02000503000000020004" pitchFamily="2" charset="0"/>
                <a:ea typeface="Tahoma" panose="020B0604030504040204" pitchFamily="34" charset="0"/>
                <a:cs typeface="Tahoma" panose="020B0604030504040204" pitchFamily="34" charset="0"/>
              </a:defRPr>
            </a:lvl1pPr>
          </a:lstStyle>
          <a:p>
            <a:pPr lvl="0"/>
            <a:r>
              <a:rPr lang="en-US" dirty="0"/>
              <a:t>Click to edit sub title</a:t>
            </a:r>
            <a:endParaRPr lang="en-GB" dirty="0"/>
          </a:p>
        </p:txBody>
      </p:sp>
    </p:spTree>
    <p:extLst>
      <p:ext uri="{BB962C8B-B14F-4D97-AF65-F5344CB8AC3E}">
        <p14:creationId xmlns:p14="http://schemas.microsoft.com/office/powerpoint/2010/main" val="41975971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 presetClass="entr" presetSubtype="2" decel="10000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 calcmode="lin" valueType="num">
                                      <p:cBhvr additive="base">
                                        <p:cTn id="10" dur="500" fill="hold"/>
                                        <p:tgtEl>
                                          <p:spTgt spid="24"/>
                                        </p:tgtEl>
                                        <p:attrNameLst>
                                          <p:attrName>ppt_x</p:attrName>
                                        </p:attrNameLst>
                                      </p:cBhvr>
                                      <p:tavLst>
                                        <p:tav tm="0">
                                          <p:val>
                                            <p:strVal val="1+#ppt_w/2"/>
                                          </p:val>
                                        </p:tav>
                                        <p:tav tm="100000">
                                          <p:val>
                                            <p:strVal val="#ppt_x"/>
                                          </p:val>
                                        </p:tav>
                                      </p:tavLst>
                                    </p:anim>
                                    <p:anim calcmode="lin" valueType="num">
                                      <p:cBhvr additive="base">
                                        <p:cTn id="11" dur="500" fill="hold"/>
                                        <p:tgtEl>
                                          <p:spTgt spid="24"/>
                                        </p:tgtEl>
                                        <p:attrNameLst>
                                          <p:attrName>ppt_y</p:attrName>
                                        </p:attrNameLst>
                                      </p:cBhvr>
                                      <p:tavLst>
                                        <p:tav tm="0">
                                          <p:val>
                                            <p:strVal val="#ppt_y"/>
                                          </p:val>
                                        </p:tav>
                                        <p:tav tm="100000">
                                          <p:val>
                                            <p:strVal val="#ppt_y"/>
                                          </p:val>
                                        </p:tav>
                                      </p:tavLst>
                                    </p:anim>
                                  </p:childTnLst>
                                </p:cTn>
                              </p:par>
                              <p:par>
                                <p:cTn id="12" presetID="2" presetClass="entr" presetSubtype="2" decel="100000" fill="hold" grpId="0" nodeType="withEffect">
                                  <p:stCondLst>
                                    <p:cond delay="0"/>
                                  </p:stCondLst>
                                  <p:childTnLst>
                                    <p:set>
                                      <p:cBhvr>
                                        <p:cTn id="13" dur="1" fill="hold">
                                          <p:stCondLst>
                                            <p:cond delay="0"/>
                                          </p:stCondLst>
                                        </p:cTn>
                                        <p:tgtEl>
                                          <p:spTgt spid="29"/>
                                        </p:tgtEl>
                                        <p:attrNameLst>
                                          <p:attrName>style.visibility</p:attrName>
                                        </p:attrNameLst>
                                      </p:cBhvr>
                                      <p:to>
                                        <p:strVal val="visible"/>
                                      </p:to>
                                    </p:set>
                                    <p:anim calcmode="lin" valueType="num">
                                      <p:cBhvr additive="base">
                                        <p:cTn id="14" dur="500" fill="hold"/>
                                        <p:tgtEl>
                                          <p:spTgt spid="29"/>
                                        </p:tgtEl>
                                        <p:attrNameLst>
                                          <p:attrName>ppt_x</p:attrName>
                                        </p:attrNameLst>
                                      </p:cBhvr>
                                      <p:tavLst>
                                        <p:tav tm="0">
                                          <p:val>
                                            <p:strVal val="1+#ppt_w/2"/>
                                          </p:val>
                                        </p:tav>
                                        <p:tav tm="100000">
                                          <p:val>
                                            <p:strVal val="#ppt_x"/>
                                          </p:val>
                                        </p:tav>
                                      </p:tavLst>
                                    </p:anim>
                                    <p:anim calcmode="lin" valueType="num">
                                      <p:cBhvr additive="base">
                                        <p:cTn id="15" dur="500" fill="hold"/>
                                        <p:tgtEl>
                                          <p:spTgt spid="29"/>
                                        </p:tgtEl>
                                        <p:attrNameLst>
                                          <p:attrName>ppt_y</p:attrName>
                                        </p:attrNameLst>
                                      </p:cBhvr>
                                      <p:tavLst>
                                        <p:tav tm="0">
                                          <p:val>
                                            <p:strVal val="#ppt_y"/>
                                          </p:val>
                                        </p:tav>
                                        <p:tav tm="100000">
                                          <p:val>
                                            <p:strVal val="#ppt_y"/>
                                          </p:val>
                                        </p:tav>
                                      </p:tavLst>
                                    </p:anim>
                                  </p:childTnLst>
                                </p:cTn>
                              </p:par>
                              <p:par>
                                <p:cTn id="16" presetID="2" presetClass="entr" presetSubtype="2" decel="100000" fill="hold" nodeType="withEffect">
                                  <p:stCondLst>
                                    <p:cond delay="0"/>
                                  </p:stCondLst>
                                  <p:childTnLst>
                                    <p:set>
                                      <p:cBhvr>
                                        <p:cTn id="17" dur="1" fill="hold">
                                          <p:stCondLst>
                                            <p:cond delay="0"/>
                                          </p:stCondLst>
                                        </p:cTn>
                                        <p:tgtEl>
                                          <p:spTgt spid="30"/>
                                        </p:tgtEl>
                                        <p:attrNameLst>
                                          <p:attrName>style.visibility</p:attrName>
                                        </p:attrNameLst>
                                      </p:cBhvr>
                                      <p:to>
                                        <p:strVal val="visible"/>
                                      </p:to>
                                    </p:set>
                                    <p:anim calcmode="lin" valueType="num">
                                      <p:cBhvr additive="base">
                                        <p:cTn id="18" dur="500" fill="hold"/>
                                        <p:tgtEl>
                                          <p:spTgt spid="30"/>
                                        </p:tgtEl>
                                        <p:attrNameLst>
                                          <p:attrName>ppt_x</p:attrName>
                                        </p:attrNameLst>
                                      </p:cBhvr>
                                      <p:tavLst>
                                        <p:tav tm="0">
                                          <p:val>
                                            <p:strVal val="1+#ppt_w/2"/>
                                          </p:val>
                                        </p:tav>
                                        <p:tav tm="100000">
                                          <p:val>
                                            <p:strVal val="#ppt_x"/>
                                          </p:val>
                                        </p:tav>
                                      </p:tavLst>
                                    </p:anim>
                                    <p:anim calcmode="lin" valueType="num">
                                      <p:cBhvr additive="base">
                                        <p:cTn id="19" dur="500" fill="hold"/>
                                        <p:tgtEl>
                                          <p:spTgt spid="30"/>
                                        </p:tgtEl>
                                        <p:attrNameLst>
                                          <p:attrName>ppt_y</p:attrName>
                                        </p:attrNameLst>
                                      </p:cBhvr>
                                      <p:tavLst>
                                        <p:tav tm="0">
                                          <p:val>
                                            <p:strVal val="#ppt_y"/>
                                          </p:val>
                                        </p:tav>
                                        <p:tav tm="100000">
                                          <p:val>
                                            <p:strVal val="#ppt_y"/>
                                          </p:val>
                                        </p:tav>
                                      </p:tavLst>
                                    </p:anim>
                                  </p:childTnLst>
                                </p:cTn>
                              </p:par>
                              <p:par>
                                <p:cTn id="20" presetID="2" presetClass="entr" presetSubtype="2" decel="100000"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 calcmode="lin" valueType="num">
                                      <p:cBhvr additive="base">
                                        <p:cTn id="22" dur="500" fill="hold"/>
                                        <p:tgtEl>
                                          <p:spTgt spid="34"/>
                                        </p:tgtEl>
                                        <p:attrNameLst>
                                          <p:attrName>ppt_x</p:attrName>
                                        </p:attrNameLst>
                                      </p:cBhvr>
                                      <p:tavLst>
                                        <p:tav tm="0">
                                          <p:val>
                                            <p:strVal val="1+#ppt_w/2"/>
                                          </p:val>
                                        </p:tav>
                                        <p:tav tm="100000">
                                          <p:val>
                                            <p:strVal val="#ppt_x"/>
                                          </p:val>
                                        </p:tav>
                                      </p:tavLst>
                                    </p:anim>
                                    <p:anim calcmode="lin" valueType="num">
                                      <p:cBhvr additive="base">
                                        <p:cTn id="23" dur="500" fill="hold"/>
                                        <p:tgtEl>
                                          <p:spTgt spid="34"/>
                                        </p:tgtEl>
                                        <p:attrNameLst>
                                          <p:attrName>ppt_y</p:attrName>
                                        </p:attrNameLst>
                                      </p:cBhvr>
                                      <p:tavLst>
                                        <p:tav tm="0">
                                          <p:val>
                                            <p:strVal val="#ppt_y"/>
                                          </p:val>
                                        </p:tav>
                                        <p:tav tm="100000">
                                          <p:val>
                                            <p:strVal val="#ppt_y"/>
                                          </p:val>
                                        </p:tav>
                                      </p:tavLst>
                                    </p:anim>
                                  </p:childTnLst>
                                </p:cTn>
                              </p:par>
                              <p:par>
                                <p:cTn id="24" presetID="2" presetClass="entr" presetSubtype="2" decel="100000" fill="hold" nodeType="withEffect">
                                  <p:stCondLst>
                                    <p:cond delay="0"/>
                                  </p:stCondLst>
                                  <p:childTnLst>
                                    <p:set>
                                      <p:cBhvr>
                                        <p:cTn id="25" dur="1" fill="hold">
                                          <p:stCondLst>
                                            <p:cond delay="0"/>
                                          </p:stCondLst>
                                        </p:cTn>
                                        <p:tgtEl>
                                          <p:spTgt spid="38"/>
                                        </p:tgtEl>
                                        <p:attrNameLst>
                                          <p:attrName>style.visibility</p:attrName>
                                        </p:attrNameLst>
                                      </p:cBhvr>
                                      <p:to>
                                        <p:strVal val="visible"/>
                                      </p:to>
                                    </p:set>
                                    <p:anim calcmode="lin" valueType="num">
                                      <p:cBhvr additive="base">
                                        <p:cTn id="26" dur="500" fill="hold"/>
                                        <p:tgtEl>
                                          <p:spTgt spid="38"/>
                                        </p:tgtEl>
                                        <p:attrNameLst>
                                          <p:attrName>ppt_x</p:attrName>
                                        </p:attrNameLst>
                                      </p:cBhvr>
                                      <p:tavLst>
                                        <p:tav tm="0">
                                          <p:val>
                                            <p:strVal val="1+#ppt_w/2"/>
                                          </p:val>
                                        </p:tav>
                                        <p:tav tm="100000">
                                          <p:val>
                                            <p:strVal val="#ppt_x"/>
                                          </p:val>
                                        </p:tav>
                                      </p:tavLst>
                                    </p:anim>
                                    <p:anim calcmode="lin" valueType="num">
                                      <p:cBhvr additive="base">
                                        <p:cTn id="27" dur="500" fill="hold"/>
                                        <p:tgtEl>
                                          <p:spTgt spid="38"/>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0"/>
                                  </p:stCondLst>
                                  <p:childTnLst>
                                    <p:set>
                                      <p:cBhvr>
                                        <p:cTn id="29" dur="1" fill="hold">
                                          <p:stCondLst>
                                            <p:cond delay="0"/>
                                          </p:stCondLst>
                                        </p:cTn>
                                        <p:tgtEl>
                                          <p:spTgt spid="66"/>
                                        </p:tgtEl>
                                        <p:attrNameLst>
                                          <p:attrName>style.visibility</p:attrName>
                                        </p:attrNameLst>
                                      </p:cBhvr>
                                      <p:to>
                                        <p:strVal val="visible"/>
                                      </p:to>
                                    </p:set>
                                    <p:anim calcmode="lin" valueType="num">
                                      <p:cBhvr additive="base">
                                        <p:cTn id="30" dur="500" fill="hold"/>
                                        <p:tgtEl>
                                          <p:spTgt spid="66"/>
                                        </p:tgtEl>
                                        <p:attrNameLst>
                                          <p:attrName>ppt_x</p:attrName>
                                        </p:attrNameLst>
                                      </p:cBhvr>
                                      <p:tavLst>
                                        <p:tav tm="0">
                                          <p:val>
                                            <p:strVal val="1+#ppt_w/2"/>
                                          </p:val>
                                        </p:tav>
                                        <p:tav tm="100000">
                                          <p:val>
                                            <p:strVal val="#ppt_x"/>
                                          </p:val>
                                        </p:tav>
                                      </p:tavLst>
                                    </p:anim>
                                    <p:anim calcmode="lin" valueType="num">
                                      <p:cBhvr additive="base">
                                        <p:cTn id="31" dur="500" fill="hold"/>
                                        <p:tgtEl>
                                          <p:spTgt spid="66"/>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0"/>
                                  </p:stCondLst>
                                  <p:childTnLst>
                                    <p:set>
                                      <p:cBhvr>
                                        <p:cTn id="33" dur="1" fill="hold">
                                          <p:stCondLst>
                                            <p:cond delay="0"/>
                                          </p:stCondLst>
                                        </p:cTn>
                                        <p:tgtEl>
                                          <p:spTgt spid="67"/>
                                        </p:tgtEl>
                                        <p:attrNameLst>
                                          <p:attrName>style.visibility</p:attrName>
                                        </p:attrNameLst>
                                      </p:cBhvr>
                                      <p:to>
                                        <p:strVal val="visible"/>
                                      </p:to>
                                    </p:set>
                                    <p:anim calcmode="lin" valueType="num">
                                      <p:cBhvr additive="base">
                                        <p:cTn id="34" dur="500" fill="hold"/>
                                        <p:tgtEl>
                                          <p:spTgt spid="67"/>
                                        </p:tgtEl>
                                        <p:attrNameLst>
                                          <p:attrName>ppt_x</p:attrName>
                                        </p:attrNameLst>
                                      </p:cBhvr>
                                      <p:tavLst>
                                        <p:tav tm="0">
                                          <p:val>
                                            <p:strVal val="1+#ppt_w/2"/>
                                          </p:val>
                                        </p:tav>
                                        <p:tav tm="100000">
                                          <p:val>
                                            <p:strVal val="#ppt_x"/>
                                          </p:val>
                                        </p:tav>
                                      </p:tavLst>
                                    </p:anim>
                                    <p:anim calcmode="lin" valueType="num">
                                      <p:cBhvr additive="base">
                                        <p:cTn id="35" dur="500" fill="hold"/>
                                        <p:tgtEl>
                                          <p:spTgt spid="67"/>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0"/>
                                  </p:stCondLst>
                                  <p:childTnLst>
                                    <p:set>
                                      <p:cBhvr>
                                        <p:cTn id="37" dur="1" fill="hold">
                                          <p:stCondLst>
                                            <p:cond delay="0"/>
                                          </p:stCondLst>
                                        </p:cTn>
                                        <p:tgtEl>
                                          <p:spTgt spid="68"/>
                                        </p:tgtEl>
                                        <p:attrNameLst>
                                          <p:attrName>style.visibility</p:attrName>
                                        </p:attrNameLst>
                                      </p:cBhvr>
                                      <p:to>
                                        <p:strVal val="visible"/>
                                      </p:to>
                                    </p:set>
                                    <p:anim calcmode="lin" valueType="num">
                                      <p:cBhvr additive="base">
                                        <p:cTn id="38" dur="500" fill="hold"/>
                                        <p:tgtEl>
                                          <p:spTgt spid="68"/>
                                        </p:tgtEl>
                                        <p:attrNameLst>
                                          <p:attrName>ppt_x</p:attrName>
                                        </p:attrNameLst>
                                      </p:cBhvr>
                                      <p:tavLst>
                                        <p:tav tm="0">
                                          <p:val>
                                            <p:strVal val="1+#ppt_w/2"/>
                                          </p:val>
                                        </p:tav>
                                        <p:tav tm="100000">
                                          <p:val>
                                            <p:strVal val="#ppt_x"/>
                                          </p:val>
                                        </p:tav>
                                      </p:tavLst>
                                    </p:anim>
                                    <p:anim calcmode="lin" valueType="num">
                                      <p:cBhvr additive="base">
                                        <p:cTn id="39" dur="500" fill="hold"/>
                                        <p:tgtEl>
                                          <p:spTgt spid="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tmplLst>
          <p:tmpl>
            <p:tnLst>
              <p:par>
                <p:cTn presetID="2" presetClass="entr" presetSubtype="2"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66" grpId="0">
        <p:tmplLst>
          <p:tmpl>
            <p:tnLst>
              <p:par>
                <p:cTn presetID="2" presetClass="entr" presetSubtype="2" decel="100000" fill="hold" nodeType="withEffect">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500" fill="hold"/>
                        <p:tgtEl>
                          <p:spTgt spid="66"/>
                        </p:tgtEl>
                        <p:attrNameLst>
                          <p:attrName>ppt_x</p:attrName>
                        </p:attrNameLst>
                      </p:cBhvr>
                      <p:tavLst>
                        <p:tav tm="0">
                          <p:val>
                            <p:strVal val="1+#ppt_w/2"/>
                          </p:val>
                        </p:tav>
                        <p:tav tm="100000">
                          <p:val>
                            <p:strVal val="#ppt_x"/>
                          </p:val>
                        </p:tav>
                      </p:tavLst>
                    </p:anim>
                    <p:anim calcmode="lin" valueType="num">
                      <p:cBhvr additive="base">
                        <p:cTn dur="500" fill="hold"/>
                        <p:tgtEl>
                          <p:spTgt spid="66"/>
                        </p:tgtEl>
                        <p:attrNameLst>
                          <p:attrName>ppt_y</p:attrName>
                        </p:attrNameLst>
                      </p:cBhvr>
                      <p:tavLst>
                        <p:tav tm="0">
                          <p:val>
                            <p:strVal val="#ppt_y"/>
                          </p:val>
                        </p:tav>
                        <p:tav tm="100000">
                          <p:val>
                            <p:strVal val="#ppt_y"/>
                          </p:val>
                        </p:tav>
                      </p:tavLst>
                    </p:anim>
                  </p:childTnLst>
                </p:cTn>
              </p:par>
            </p:tnLst>
          </p:tmpl>
        </p:tmplLst>
      </p:bldP>
      <p:bldP spid="67" grpId="0">
        <p:tmplLst>
          <p:tmpl>
            <p:tnLst>
              <p:par>
                <p:cTn presetID="2" presetClass="entr" presetSubtype="2" decel="10000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additive="base">
                        <p:cTn dur="500" fill="hold"/>
                        <p:tgtEl>
                          <p:spTgt spid="67"/>
                        </p:tgtEl>
                        <p:attrNameLst>
                          <p:attrName>ppt_x</p:attrName>
                        </p:attrNameLst>
                      </p:cBhvr>
                      <p:tavLst>
                        <p:tav tm="0">
                          <p:val>
                            <p:strVal val="1+#ppt_w/2"/>
                          </p:val>
                        </p:tav>
                        <p:tav tm="100000">
                          <p:val>
                            <p:strVal val="#ppt_x"/>
                          </p:val>
                        </p:tav>
                      </p:tavLst>
                    </p:anim>
                    <p:anim calcmode="lin" valueType="num">
                      <p:cBhvr additive="base">
                        <p:cTn dur="500" fill="hold"/>
                        <p:tgtEl>
                          <p:spTgt spid="67"/>
                        </p:tgtEl>
                        <p:attrNameLst>
                          <p:attrName>ppt_y</p:attrName>
                        </p:attrNameLst>
                      </p:cBhvr>
                      <p:tavLst>
                        <p:tav tm="0">
                          <p:val>
                            <p:strVal val="#ppt_y"/>
                          </p:val>
                        </p:tav>
                        <p:tav tm="100000">
                          <p:val>
                            <p:strVal val="#ppt_y"/>
                          </p:val>
                        </p:tav>
                      </p:tavLst>
                    </p:anim>
                  </p:childTnLst>
                </p:cTn>
              </p:par>
            </p:tnLst>
          </p:tmpl>
        </p:tmplLst>
      </p:bldP>
      <p:bldP spid="68" grpId="0">
        <p:tmplLst>
          <p:tmpl>
            <p:tnLst>
              <p:par>
                <p:cTn presetID="2" presetClass="entr" presetSubtype="2" decel="10000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 calcmode="lin" valueType="num">
                      <p:cBhvr additive="base">
                        <p:cTn dur="500" fill="hold"/>
                        <p:tgtEl>
                          <p:spTgt spid="68"/>
                        </p:tgtEl>
                        <p:attrNameLst>
                          <p:attrName>ppt_x</p:attrName>
                        </p:attrNameLst>
                      </p:cBhvr>
                      <p:tavLst>
                        <p:tav tm="0">
                          <p:val>
                            <p:strVal val="1+#ppt_w/2"/>
                          </p:val>
                        </p:tav>
                        <p:tav tm="100000">
                          <p:val>
                            <p:strVal val="#ppt_x"/>
                          </p:val>
                        </p:tav>
                      </p:tavLst>
                    </p:anim>
                    <p:anim calcmode="lin" valueType="num">
                      <p:cBhvr additive="base">
                        <p:cTn dur="500" fill="hold"/>
                        <p:tgtEl>
                          <p:spTgt spid="68"/>
                        </p:tgtEl>
                        <p:attrNameLst>
                          <p:attrName>ppt_y</p:attrName>
                        </p:attrNameLst>
                      </p:cBhvr>
                      <p:tavLst>
                        <p:tav tm="0">
                          <p:val>
                            <p:strVal val="#ppt_y"/>
                          </p:val>
                        </p:tav>
                        <p:tav tm="100000">
                          <p:val>
                            <p:strVal val="#ppt_y"/>
                          </p:val>
                        </p:tav>
                      </p:tavLst>
                    </p:anim>
                  </p:childTnLst>
                </p:cTn>
              </p:par>
            </p:tnLst>
          </p:tmpl>
        </p:tmplLst>
      </p:bldP>
    </p:bldLst>
  </p:timing>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image" Target="../media/image1.pn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3321" y="320736"/>
            <a:ext cx="10382546" cy="522642"/>
          </a:xfrm>
          <a:prstGeom prst="rect">
            <a:avLst/>
          </a:prstGeom>
        </p:spPr>
        <p:txBody>
          <a:bodyPr vert="horz" lIns="91440" tIns="45720" rIns="91440" bIns="45720" rtlCol="0" anchor="t" anchorCtr="0">
            <a:noAutofit/>
          </a:bodyPr>
          <a:lstStyle/>
          <a:p>
            <a:r>
              <a:rPr lang="en-US"/>
              <a:t>Click to edit Master title style</a:t>
            </a:r>
            <a:endParaRPr lang="en-GB" dirty="0"/>
          </a:p>
        </p:txBody>
      </p:sp>
      <p:sp>
        <p:nvSpPr>
          <p:cNvPr id="3" name="Text Placeholder 2"/>
          <p:cNvSpPr>
            <a:spLocks noGrp="1"/>
          </p:cNvSpPr>
          <p:nvPr>
            <p:ph type="body" idx="1"/>
          </p:nvPr>
        </p:nvSpPr>
        <p:spPr>
          <a:xfrm>
            <a:off x="328473" y="1429305"/>
            <a:ext cx="11585359" cy="435893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cxnSp>
        <p:nvCxnSpPr>
          <p:cNvPr id="26" name="Straight Connector 25"/>
          <p:cNvCxnSpPr/>
          <p:nvPr/>
        </p:nvCxnSpPr>
        <p:spPr>
          <a:xfrm>
            <a:off x="303321" y="6110056"/>
            <a:ext cx="11545779" cy="0"/>
          </a:xfrm>
          <a:prstGeom prst="line">
            <a:avLst/>
          </a:prstGeom>
          <a:ln w="3175">
            <a:solidFill>
              <a:srgbClr val="D3D4D6">
                <a:alpha val="80000"/>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C709155-1711-465C-ADA2-5E621D83B132}"/>
              </a:ext>
            </a:extLst>
          </p:cNvPr>
          <p:cNvCxnSpPr/>
          <p:nvPr userDrawn="1"/>
        </p:nvCxnSpPr>
        <p:spPr>
          <a:xfrm>
            <a:off x="303321" y="6110056"/>
            <a:ext cx="11545779" cy="0"/>
          </a:xfrm>
          <a:prstGeom prst="line">
            <a:avLst/>
          </a:prstGeom>
          <a:ln w="3175">
            <a:solidFill>
              <a:srgbClr val="D3D4D6">
                <a:alpha val="80000"/>
              </a:srgbClr>
            </a:solidFill>
          </a:ln>
        </p:spPr>
        <p:style>
          <a:lnRef idx="1">
            <a:schemeClr val="accent1"/>
          </a:lnRef>
          <a:fillRef idx="0">
            <a:schemeClr val="accent1"/>
          </a:fillRef>
          <a:effectRef idx="0">
            <a:schemeClr val="accent1"/>
          </a:effectRef>
          <a:fontRef idx="minor">
            <a:schemeClr val="tx1"/>
          </a:fontRef>
        </p:style>
      </p:cxnSp>
      <p:sp>
        <p:nvSpPr>
          <p:cNvPr id="8" name="Text Placeholder 4">
            <a:extLst>
              <a:ext uri="{FF2B5EF4-FFF2-40B4-BE49-F238E27FC236}">
                <a16:creationId xmlns:a16="http://schemas.microsoft.com/office/drawing/2014/main" id="{4F17BD4C-B7DB-4923-8A43-65DD5C1AB5A2}"/>
              </a:ext>
            </a:extLst>
          </p:cNvPr>
          <p:cNvSpPr txBox="1">
            <a:spLocks/>
          </p:cNvSpPr>
          <p:nvPr userDrawn="1"/>
        </p:nvSpPr>
        <p:spPr>
          <a:xfrm>
            <a:off x="328613" y="6374168"/>
            <a:ext cx="5489575" cy="266700"/>
          </a:xfrm>
          <a:prstGeom prst="rect">
            <a:avLst/>
          </a:prstGeom>
        </p:spPr>
        <p:txBody>
          <a:bodyPr anchor="ctr">
            <a:noAutofit/>
          </a:bodyPr>
          <a:lstStyle>
            <a:lvl1pPr marL="0" indent="0" algn="l" defTabSz="914400" rtl="0" eaLnBrk="1" latinLnBrk="0" hangingPunct="1">
              <a:lnSpc>
                <a:spcPct val="90000"/>
              </a:lnSpc>
              <a:spcBef>
                <a:spcPts val="1000"/>
              </a:spcBef>
              <a:buFont typeface="Arial" panose="020B0604020202020204" pitchFamily="34" charset="0"/>
              <a:buNone/>
              <a:defRPr sz="1000" kern="1200">
                <a:solidFill>
                  <a:srgbClr val="23282C"/>
                </a:solidFill>
                <a:latin typeface="+mn-lt"/>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23282C"/>
                </a:solidFill>
                <a:latin typeface="Inter Light" pitchFamily="50"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23282C"/>
                </a:solidFill>
                <a:latin typeface="Inter Light" pitchFamily="50"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3282C"/>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3282C"/>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A19377F7-488B-4F46-A0A7-545954D72BFB}" type="slidenum">
              <a:rPr lang="en-GB" smtClean="0">
                <a:solidFill>
                  <a:schemeClr val="tx2"/>
                </a:solidFill>
                <a:latin typeface="Inter SemiBold" panose="02000503000000020004" pitchFamily="2" charset="0"/>
              </a:rPr>
              <a:pPr/>
              <a:t>‹#›</a:t>
            </a:fld>
            <a:r>
              <a:rPr lang="en-GB" dirty="0">
                <a:solidFill>
                  <a:schemeClr val="tx2"/>
                </a:solidFill>
              </a:rPr>
              <a:t>   </a:t>
            </a:r>
            <a:endParaRPr lang="en-GB" i="1" dirty="0">
              <a:solidFill>
                <a:schemeClr val="tx2"/>
              </a:solidFill>
              <a:latin typeface="Inter ExtraLight" panose="02000503000000020004" pitchFamily="2" charset="0"/>
            </a:endParaRPr>
          </a:p>
        </p:txBody>
      </p:sp>
      <p:pic>
        <p:nvPicPr>
          <p:cNvPr id="9" name="Picture 8">
            <a:extLst>
              <a:ext uri="{FF2B5EF4-FFF2-40B4-BE49-F238E27FC236}">
                <a16:creationId xmlns:a16="http://schemas.microsoft.com/office/drawing/2014/main" id="{67745FF0-A9D5-E987-C866-F6979A15CE58}"/>
              </a:ext>
            </a:extLst>
          </p:cNvPr>
          <p:cNvPicPr>
            <a:picLocks noChangeAspect="1"/>
          </p:cNvPicPr>
          <p:nvPr userDrawn="1"/>
        </p:nvPicPr>
        <p:blipFill>
          <a:blip r:embed="rId106" cstate="screen">
            <a:extLst>
              <a:ext uri="{28A0092B-C50C-407E-A947-70E740481C1C}">
                <a14:useLocalDpi xmlns:a14="http://schemas.microsoft.com/office/drawing/2010/main"/>
              </a:ext>
            </a:extLst>
          </a:blip>
          <a:srcRect/>
          <a:stretch/>
        </p:blipFill>
        <p:spPr>
          <a:xfrm>
            <a:off x="11035337" y="6194447"/>
            <a:ext cx="744826" cy="558619"/>
          </a:xfrm>
          <a:prstGeom prst="rect">
            <a:avLst/>
          </a:prstGeom>
        </p:spPr>
      </p:pic>
    </p:spTree>
    <p:extLst>
      <p:ext uri="{BB962C8B-B14F-4D97-AF65-F5344CB8AC3E}">
        <p14:creationId xmlns:p14="http://schemas.microsoft.com/office/powerpoint/2010/main" val="185365239"/>
      </p:ext>
    </p:extLst>
  </p:cSld>
  <p:clrMap bg1="lt1" tx1="dk1" bg2="lt2" tx2="dk2" accent1="accent1" accent2="accent2" accent3="accent3" accent4="accent4" accent5="accent5" accent6="accent6" hlink="hlink" folHlink="folHlink"/>
  <p:sldLayoutIdLst>
    <p:sldLayoutId id="2147483870" r:id="rId1"/>
    <p:sldLayoutId id="2147483867" r:id="rId2"/>
    <p:sldLayoutId id="2147483871" r:id="rId3"/>
    <p:sldLayoutId id="2147483868" r:id="rId4"/>
    <p:sldLayoutId id="2147483872" r:id="rId5"/>
    <p:sldLayoutId id="2147483869" r:id="rId6"/>
    <p:sldLayoutId id="2147483888" r:id="rId7"/>
    <p:sldLayoutId id="2147483889" r:id="rId8"/>
    <p:sldLayoutId id="2147483890" r:id="rId9"/>
    <p:sldLayoutId id="2147483891" r:id="rId10"/>
    <p:sldLayoutId id="2147483892" r:id="rId11"/>
    <p:sldLayoutId id="2147483893" r:id="rId12"/>
    <p:sldLayoutId id="2147483894" r:id="rId13"/>
    <p:sldLayoutId id="2147483895" r:id="rId14"/>
    <p:sldLayoutId id="2147483896" r:id="rId15"/>
    <p:sldLayoutId id="2147483897" r:id="rId16"/>
    <p:sldLayoutId id="2147483898" r:id="rId17"/>
    <p:sldLayoutId id="2147483899" r:id="rId18"/>
    <p:sldLayoutId id="2147483900" r:id="rId19"/>
    <p:sldLayoutId id="2147483901" r:id="rId20"/>
    <p:sldLayoutId id="2147483902" r:id="rId21"/>
    <p:sldLayoutId id="2147483903" r:id="rId22"/>
    <p:sldLayoutId id="2147483904" r:id="rId23"/>
    <p:sldLayoutId id="2147483905" r:id="rId24"/>
    <p:sldLayoutId id="2147483906" r:id="rId25"/>
    <p:sldLayoutId id="2147483907" r:id="rId26"/>
    <p:sldLayoutId id="2147483908" r:id="rId27"/>
    <p:sldLayoutId id="2147483909" r:id="rId28"/>
    <p:sldLayoutId id="2147483910" r:id="rId29"/>
    <p:sldLayoutId id="2147483911" r:id="rId30"/>
    <p:sldLayoutId id="2147483803" r:id="rId31"/>
    <p:sldLayoutId id="2147483804" r:id="rId32"/>
    <p:sldLayoutId id="2147483805" r:id="rId33"/>
    <p:sldLayoutId id="2147483806" r:id="rId34"/>
    <p:sldLayoutId id="2147483807" r:id="rId35"/>
    <p:sldLayoutId id="2147483874" r:id="rId36"/>
    <p:sldLayoutId id="2147483875" r:id="rId37"/>
    <p:sldLayoutId id="2147483876" r:id="rId38"/>
    <p:sldLayoutId id="2147483877" r:id="rId39"/>
    <p:sldLayoutId id="2147483878" r:id="rId40"/>
    <p:sldLayoutId id="2147483879" r:id="rId41"/>
    <p:sldLayoutId id="2147483880" r:id="rId42"/>
    <p:sldLayoutId id="2147483881" r:id="rId43"/>
    <p:sldLayoutId id="2147483882" r:id="rId44"/>
    <p:sldLayoutId id="2147483883" r:id="rId45"/>
    <p:sldLayoutId id="2147483814" r:id="rId46"/>
    <p:sldLayoutId id="2147483815" r:id="rId47"/>
    <p:sldLayoutId id="2147483816" r:id="rId48"/>
    <p:sldLayoutId id="2147483817" r:id="rId49"/>
    <p:sldLayoutId id="2147483818" r:id="rId50"/>
    <p:sldLayoutId id="2147483819" r:id="rId51"/>
    <p:sldLayoutId id="2147483820" r:id="rId52"/>
    <p:sldLayoutId id="2147483821" r:id="rId53"/>
    <p:sldLayoutId id="2147483822" r:id="rId54"/>
    <p:sldLayoutId id="2147483823" r:id="rId55"/>
    <p:sldLayoutId id="2147483824" r:id="rId56"/>
    <p:sldLayoutId id="2147483825" r:id="rId57"/>
    <p:sldLayoutId id="2147483826" r:id="rId58"/>
    <p:sldLayoutId id="2147483827" r:id="rId59"/>
    <p:sldLayoutId id="2147483828" r:id="rId60"/>
    <p:sldLayoutId id="2147483829" r:id="rId61"/>
    <p:sldLayoutId id="2147483830" r:id="rId62"/>
    <p:sldLayoutId id="2147483831" r:id="rId63"/>
    <p:sldLayoutId id="2147483832" r:id="rId64"/>
    <p:sldLayoutId id="2147483833" r:id="rId65"/>
    <p:sldLayoutId id="2147483834" r:id="rId66"/>
    <p:sldLayoutId id="2147483835" r:id="rId67"/>
    <p:sldLayoutId id="2147483836" r:id="rId68"/>
    <p:sldLayoutId id="2147483873" r:id="rId69"/>
    <p:sldLayoutId id="2147483837" r:id="rId70"/>
    <p:sldLayoutId id="2147483838" r:id="rId71"/>
    <p:sldLayoutId id="2147483839" r:id="rId72"/>
    <p:sldLayoutId id="2147483840" r:id="rId73"/>
    <p:sldLayoutId id="2147483841" r:id="rId74"/>
    <p:sldLayoutId id="2147483842" r:id="rId75"/>
    <p:sldLayoutId id="2147483843" r:id="rId76"/>
    <p:sldLayoutId id="2147483844" r:id="rId77"/>
    <p:sldLayoutId id="2147483845" r:id="rId78"/>
    <p:sldLayoutId id="2147483846" r:id="rId79"/>
    <p:sldLayoutId id="2147483847" r:id="rId80"/>
    <p:sldLayoutId id="2147483848" r:id="rId81"/>
    <p:sldLayoutId id="2147483849" r:id="rId82"/>
    <p:sldLayoutId id="2147483850" r:id="rId83"/>
    <p:sldLayoutId id="2147483851" r:id="rId84"/>
    <p:sldLayoutId id="2147483852" r:id="rId85"/>
    <p:sldLayoutId id="2147483853" r:id="rId86"/>
    <p:sldLayoutId id="2147483854" r:id="rId87"/>
    <p:sldLayoutId id="2147483884" r:id="rId88"/>
    <p:sldLayoutId id="2147483885" r:id="rId89"/>
    <p:sldLayoutId id="2147483886" r:id="rId90"/>
    <p:sldLayoutId id="2147483887" r:id="rId91"/>
    <p:sldLayoutId id="2147483855" r:id="rId92"/>
    <p:sldLayoutId id="2147483912" r:id="rId93"/>
    <p:sldLayoutId id="2147483913" r:id="rId94"/>
    <p:sldLayoutId id="2147483914" r:id="rId95"/>
    <p:sldLayoutId id="2147483915" r:id="rId96"/>
    <p:sldLayoutId id="2147483856" r:id="rId97"/>
    <p:sldLayoutId id="2147483857" r:id="rId98"/>
    <p:sldLayoutId id="2147483858" r:id="rId99"/>
    <p:sldLayoutId id="2147483859" r:id="rId100"/>
    <p:sldLayoutId id="2147483860" r:id="rId101"/>
    <p:sldLayoutId id="2147483861" r:id="rId102"/>
    <p:sldLayoutId id="2147483862" r:id="rId103"/>
    <p:sldLayoutId id="2147483863" r:id="rId104"/>
  </p:sldLayoutIdLst>
  <p:transition>
    <p:fade/>
  </p:transition>
  <p:txStyles>
    <p:titleStyle>
      <a:lvl1pPr algn="l" defTabSz="914400" rtl="0" eaLnBrk="1" latinLnBrk="0" hangingPunct="1">
        <a:lnSpc>
          <a:spcPct val="90000"/>
        </a:lnSpc>
        <a:spcBef>
          <a:spcPct val="0"/>
        </a:spcBef>
        <a:buNone/>
        <a:defRPr sz="3200" kern="1200">
          <a:solidFill>
            <a:schemeClr val="tx2"/>
          </a:solidFill>
          <a:latin typeface="+mn-lt"/>
          <a:ea typeface="Tahoma" panose="020B0604030504040204" pitchFamily="34" charset="0"/>
          <a:cs typeface="Tahom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2"/>
          </a:solidFill>
          <a:latin typeface="Inter Light" panose="02000503000000020004" pitchFamily="2"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Inter Light" panose="02000503000000020004" pitchFamily="2"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Inter Light" panose="02000503000000020004" pitchFamily="2"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3282C"/>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3282C"/>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bushrat011899/bevy_mod_gba" TargetMode="External"/><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3" Type="http://schemas.openxmlformats.org/officeDocument/2006/relationships/hyperlink" Target="https://ferrocene.dev/en/" TargetMode="External"/><Relationship Id="rId2" Type="http://schemas.openxmlformats.org/officeDocument/2006/relationships/hyperlink" Target="https://techport.nasa.gov/projects/96767" TargetMode="External"/><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8" Type="http://schemas.openxmlformats.org/officeDocument/2006/relationships/hyperlink" Target="https://sas-gitlab.shareasale.com/tracking/awintransactionsync" TargetMode="External"/><Relationship Id="rId3" Type="http://schemas.openxmlformats.org/officeDocument/2006/relationships/hyperlink" Target="https://github.com/mrcjkb/rustaceanvim" TargetMode="External"/><Relationship Id="rId7" Type="http://schemas.openxmlformats.org/officeDocument/2006/relationships/hyperlink" Target="https://www.youtube.com/channel/UCaYhcUwRBNscFNUKTjgPFiA" TargetMode="External"/><Relationship Id="rId2" Type="http://schemas.openxmlformats.org/officeDocument/2006/relationships/hyperlink" Target="https://www.rust-lang.org/" TargetMode="External"/><Relationship Id="rId1" Type="http://schemas.openxmlformats.org/officeDocument/2006/relationships/slideLayout" Target="../slideLayouts/slideLayout46.xml"/><Relationship Id="rId6" Type="http://schemas.openxmlformats.org/officeDocument/2006/relationships/hyperlink" Target="https://www.zero2prod.com/" TargetMode="External"/><Relationship Id="rId11" Type="http://schemas.openxmlformats.org/officeDocument/2006/relationships/hyperlink" Target="https://sas-gitlab.shareasale.com/tiger/tigerclaw" TargetMode="External"/><Relationship Id="rId5" Type="http://schemas.openxmlformats.org/officeDocument/2006/relationships/hyperlink" Target="https://doc.rust-lang.org/book/" TargetMode="External"/><Relationship Id="rId10" Type="http://schemas.openxmlformats.org/officeDocument/2006/relationships/hyperlink" Target="https://sas-gitlab.shareasale.com/third-party-integrations/analyticsapi" TargetMode="External"/><Relationship Id="rId4" Type="http://schemas.openxmlformats.org/officeDocument/2006/relationships/hyperlink" Target="https://www.jetbrains.com/rust/" TargetMode="External"/><Relationship Id="rId9" Type="http://schemas.openxmlformats.org/officeDocument/2006/relationships/hyperlink" Target="https://sas-gitlab.shareasale.com/tracking/cloudflarekvuploader"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A543C2-4F63-978E-F187-67875E0AD647}"/>
              </a:ext>
            </a:extLst>
          </p:cNvPr>
          <p:cNvSpPr>
            <a:spLocks noGrp="1"/>
          </p:cNvSpPr>
          <p:nvPr>
            <p:ph type="ctrTitle"/>
          </p:nvPr>
        </p:nvSpPr>
        <p:spPr>
          <a:xfrm>
            <a:off x="303180" y="1952368"/>
            <a:ext cx="7605144" cy="2048438"/>
          </a:xfrm>
        </p:spPr>
        <p:txBody>
          <a:bodyPr/>
          <a:lstStyle/>
          <a:p>
            <a:r>
              <a:rPr lang="en-US" sz="4000" b="1" dirty="0"/>
              <a:t>Trials, Tribulations, and Tragedy of ShareASale's Journey of Rust in Production</a:t>
            </a:r>
            <a:endParaRPr lang="en-GB" sz="4000" b="1" dirty="0"/>
          </a:p>
        </p:txBody>
      </p:sp>
      <p:sp>
        <p:nvSpPr>
          <p:cNvPr id="8" name="TextBox 7">
            <a:extLst>
              <a:ext uri="{FF2B5EF4-FFF2-40B4-BE49-F238E27FC236}">
                <a16:creationId xmlns:a16="http://schemas.microsoft.com/office/drawing/2014/main" id="{56D5CBC9-61BF-FBC9-E9FE-1F154B2E31A4}"/>
              </a:ext>
            </a:extLst>
          </p:cNvPr>
          <p:cNvSpPr txBox="1"/>
          <p:nvPr/>
        </p:nvSpPr>
        <p:spPr>
          <a:xfrm>
            <a:off x="303180" y="4371975"/>
            <a:ext cx="2900363" cy="553998"/>
          </a:xfrm>
          <a:prstGeom prst="rect">
            <a:avLst/>
          </a:prstGeom>
          <a:noFill/>
        </p:spPr>
        <p:txBody>
          <a:bodyPr wrap="square" rtlCol="0">
            <a:spAutoFit/>
          </a:bodyPr>
          <a:lstStyle/>
          <a:p>
            <a:r>
              <a:rPr lang="en-US" sz="3000" dirty="0"/>
              <a:t>Nico Judge</a:t>
            </a:r>
          </a:p>
        </p:txBody>
      </p:sp>
    </p:spTree>
    <p:extLst>
      <p:ext uri="{BB962C8B-B14F-4D97-AF65-F5344CB8AC3E}">
        <p14:creationId xmlns:p14="http://schemas.microsoft.com/office/powerpoint/2010/main" val="421907347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34EB076-A13B-EFBD-27C6-99ABD9730A35}"/>
              </a:ext>
            </a:extLst>
          </p:cNvPr>
          <p:cNvSpPr>
            <a:spLocks noGrp="1"/>
          </p:cNvSpPr>
          <p:nvPr>
            <p:ph type="body" sz="quarter" idx="17"/>
          </p:nvPr>
        </p:nvSpPr>
        <p:spPr/>
        <p:txBody>
          <a:bodyPr/>
          <a:lstStyle/>
          <a:p>
            <a:r>
              <a:rPr lang="en-US" b="1" u="sng" dirty="0"/>
              <a:t>Analytics API</a:t>
            </a:r>
          </a:p>
          <a:p>
            <a:r>
              <a:rPr lang="en-US" dirty="0"/>
              <a:t>external facing public API used to log client-side Shopify checkout events and client-side errors and save them to a </a:t>
            </a:r>
            <a:r>
              <a:rPr lang="en-US" dirty="0" err="1"/>
              <a:t>sqlite</a:t>
            </a:r>
            <a:r>
              <a:rPr lang="en-US" dirty="0"/>
              <a:t> file which has a scheduled s3 upload</a:t>
            </a:r>
          </a:p>
        </p:txBody>
      </p:sp>
      <p:sp>
        <p:nvSpPr>
          <p:cNvPr id="3" name="Text Placeholder 2">
            <a:extLst>
              <a:ext uri="{FF2B5EF4-FFF2-40B4-BE49-F238E27FC236}">
                <a16:creationId xmlns:a16="http://schemas.microsoft.com/office/drawing/2014/main" id="{9B64FBF1-919A-A874-000E-2BF2F9DC15EE}"/>
              </a:ext>
            </a:extLst>
          </p:cNvPr>
          <p:cNvSpPr>
            <a:spLocks noGrp="1"/>
          </p:cNvSpPr>
          <p:nvPr>
            <p:ph type="body" sz="quarter" idx="18"/>
          </p:nvPr>
        </p:nvSpPr>
        <p:spPr>
          <a:xfrm>
            <a:off x="3269403" y="2488601"/>
            <a:ext cx="2700339" cy="3083524"/>
          </a:xfrm>
        </p:spPr>
        <p:txBody>
          <a:bodyPr/>
          <a:lstStyle/>
          <a:p>
            <a:r>
              <a:rPr lang="en-US" b="1" u="sng" dirty="0" err="1"/>
              <a:t>CloudFlare</a:t>
            </a:r>
            <a:r>
              <a:rPr lang="en-US" b="1" u="sng" dirty="0"/>
              <a:t> </a:t>
            </a:r>
            <a:r>
              <a:rPr lang="en-US" b="1" u="sng" dirty="0" err="1"/>
              <a:t>KeyValue</a:t>
            </a:r>
            <a:r>
              <a:rPr lang="en-US" b="1" u="sng" dirty="0"/>
              <a:t> management tool</a:t>
            </a:r>
            <a:br>
              <a:rPr lang="en-US" dirty="0"/>
            </a:br>
            <a:r>
              <a:rPr lang="en-US" dirty="0"/>
              <a:t>CLI tool used to upload and delete Key/Value pairs from </a:t>
            </a:r>
            <a:r>
              <a:rPr lang="en-US" dirty="0" err="1"/>
              <a:t>CloudFlare</a:t>
            </a:r>
            <a:r>
              <a:rPr lang="en-US" dirty="0"/>
              <a:t> Key value storage for filtering merchant Ids for filtering traffic over to Awin’s CTS system while developing our Traffic mirroring Cloudflare worker</a:t>
            </a:r>
          </a:p>
        </p:txBody>
      </p:sp>
      <p:sp>
        <p:nvSpPr>
          <p:cNvPr id="4" name="Text Placeholder 3">
            <a:extLst>
              <a:ext uri="{FF2B5EF4-FFF2-40B4-BE49-F238E27FC236}">
                <a16:creationId xmlns:a16="http://schemas.microsoft.com/office/drawing/2014/main" id="{78C30776-7C89-5B41-1E96-4FC53A623D28}"/>
              </a:ext>
            </a:extLst>
          </p:cNvPr>
          <p:cNvSpPr>
            <a:spLocks noGrp="1"/>
          </p:cNvSpPr>
          <p:nvPr>
            <p:ph type="body" sz="quarter" idx="19"/>
          </p:nvPr>
        </p:nvSpPr>
        <p:spPr>
          <a:xfrm>
            <a:off x="6228926" y="2488601"/>
            <a:ext cx="2700339" cy="3083524"/>
          </a:xfrm>
        </p:spPr>
        <p:txBody>
          <a:bodyPr/>
          <a:lstStyle/>
          <a:p>
            <a:r>
              <a:rPr lang="en-US" b="1" u="sng" dirty="0"/>
              <a:t>Transaction Sync Service</a:t>
            </a:r>
          </a:p>
          <a:p>
            <a:r>
              <a:rPr lang="en-US" dirty="0"/>
              <a:t>Service used to ensure clicks still on </a:t>
            </a:r>
            <a:r>
              <a:rPr lang="en-US" dirty="0" err="1"/>
              <a:t>ShareASale</a:t>
            </a:r>
            <a:r>
              <a:rPr lang="en-US" dirty="0"/>
              <a:t> that would normally convert on the SAS platform are instead forwarded through to CTS </a:t>
            </a:r>
          </a:p>
        </p:txBody>
      </p:sp>
      <p:sp>
        <p:nvSpPr>
          <p:cNvPr id="5" name="Text Placeholder 4">
            <a:extLst>
              <a:ext uri="{FF2B5EF4-FFF2-40B4-BE49-F238E27FC236}">
                <a16:creationId xmlns:a16="http://schemas.microsoft.com/office/drawing/2014/main" id="{AB6ED2A6-AD86-9025-B8A5-619B995F2E07}"/>
              </a:ext>
            </a:extLst>
          </p:cNvPr>
          <p:cNvSpPr>
            <a:spLocks noGrp="1"/>
          </p:cNvSpPr>
          <p:nvPr>
            <p:ph type="body" sz="quarter" idx="20"/>
          </p:nvPr>
        </p:nvSpPr>
        <p:spPr/>
        <p:txBody>
          <a:bodyPr/>
          <a:lstStyle/>
          <a:p>
            <a:r>
              <a:rPr lang="en-US" b="1" u="sng" dirty="0"/>
              <a:t>Tiger Claw</a:t>
            </a:r>
          </a:p>
          <a:p>
            <a:r>
              <a:rPr lang="en-US" dirty="0"/>
              <a:t>CLI tool used to automate API token retrieval and testing of the Migration and SAS data retrieval APIs </a:t>
            </a:r>
          </a:p>
        </p:txBody>
      </p:sp>
      <p:sp>
        <p:nvSpPr>
          <p:cNvPr id="6" name="Title 5">
            <a:extLst>
              <a:ext uri="{FF2B5EF4-FFF2-40B4-BE49-F238E27FC236}">
                <a16:creationId xmlns:a16="http://schemas.microsoft.com/office/drawing/2014/main" id="{4D279A59-8330-23DF-584B-FDADE8B34E6A}"/>
              </a:ext>
            </a:extLst>
          </p:cNvPr>
          <p:cNvSpPr>
            <a:spLocks noGrp="1"/>
          </p:cNvSpPr>
          <p:nvPr>
            <p:ph type="title"/>
          </p:nvPr>
        </p:nvSpPr>
        <p:spPr/>
        <p:txBody>
          <a:bodyPr/>
          <a:lstStyle/>
          <a:p>
            <a:r>
              <a:rPr lang="en-US" dirty="0"/>
              <a:t>Rust? In my environment?</a:t>
            </a:r>
          </a:p>
        </p:txBody>
      </p:sp>
    </p:spTree>
    <p:extLst>
      <p:ext uri="{BB962C8B-B14F-4D97-AF65-F5344CB8AC3E}">
        <p14:creationId xmlns:p14="http://schemas.microsoft.com/office/powerpoint/2010/main" val="233454718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1FC352-4851-C618-3F47-B3395171D7F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FD11E10-4C64-A5C0-299F-8650F479FD1E}"/>
              </a:ext>
            </a:extLst>
          </p:cNvPr>
          <p:cNvSpPr>
            <a:spLocks noGrp="1"/>
          </p:cNvSpPr>
          <p:nvPr>
            <p:ph type="ctrTitle"/>
          </p:nvPr>
        </p:nvSpPr>
        <p:spPr>
          <a:xfrm>
            <a:off x="1214439" y="2293428"/>
            <a:ext cx="5382304" cy="2450022"/>
          </a:xfrm>
        </p:spPr>
        <p:txBody>
          <a:bodyPr/>
          <a:lstStyle/>
          <a:p>
            <a:r>
              <a:rPr lang="en-GB" dirty="0"/>
              <a:t>Pros, Cons, and overcoming frictions</a:t>
            </a:r>
          </a:p>
        </p:txBody>
      </p:sp>
      <p:sp>
        <p:nvSpPr>
          <p:cNvPr id="2" name="TextBox 1">
            <a:extLst>
              <a:ext uri="{FF2B5EF4-FFF2-40B4-BE49-F238E27FC236}">
                <a16:creationId xmlns:a16="http://schemas.microsoft.com/office/drawing/2014/main" id="{FEF1010B-EF81-777E-9B33-EAE999EC3FBC}"/>
              </a:ext>
            </a:extLst>
          </p:cNvPr>
          <p:cNvSpPr txBox="1"/>
          <p:nvPr/>
        </p:nvSpPr>
        <p:spPr>
          <a:xfrm>
            <a:off x="440871" y="2628900"/>
            <a:ext cx="6155872"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65605232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793DB-8D0F-35A2-3EAE-90530F888DD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F812417-3EA3-E46D-6286-871E616C891E}"/>
              </a:ext>
            </a:extLst>
          </p:cNvPr>
          <p:cNvSpPr txBox="1"/>
          <p:nvPr/>
        </p:nvSpPr>
        <p:spPr>
          <a:xfrm>
            <a:off x="338137" y="320557"/>
            <a:ext cx="11515725" cy="707886"/>
          </a:xfrm>
          <a:prstGeom prst="rect">
            <a:avLst/>
          </a:prstGeom>
          <a:noFill/>
        </p:spPr>
        <p:txBody>
          <a:bodyPr wrap="square" rtlCol="0">
            <a:spAutoFit/>
          </a:bodyPr>
          <a:lstStyle/>
          <a:p>
            <a:r>
              <a:rPr lang="en-US" sz="4000" b="1" dirty="0"/>
              <a:t>Top tier compiler</a:t>
            </a:r>
          </a:p>
        </p:txBody>
      </p:sp>
      <p:sp>
        <p:nvSpPr>
          <p:cNvPr id="4" name="TextBox 3">
            <a:extLst>
              <a:ext uri="{FF2B5EF4-FFF2-40B4-BE49-F238E27FC236}">
                <a16:creationId xmlns:a16="http://schemas.microsoft.com/office/drawing/2014/main" id="{93CECF02-6DA8-8E42-CD8F-61CC8EE70B08}"/>
              </a:ext>
            </a:extLst>
          </p:cNvPr>
          <p:cNvSpPr txBox="1"/>
          <p:nvPr/>
        </p:nvSpPr>
        <p:spPr>
          <a:xfrm>
            <a:off x="514350" y="979348"/>
            <a:ext cx="11515725" cy="2862322"/>
          </a:xfrm>
          <a:prstGeom prst="rect">
            <a:avLst/>
          </a:prstGeom>
          <a:noFill/>
        </p:spPr>
        <p:txBody>
          <a:bodyPr wrap="square" rtlCol="0">
            <a:spAutoFit/>
          </a:bodyPr>
          <a:lstStyle/>
          <a:p>
            <a:pPr marL="285750" indent="-285750">
              <a:buFont typeface="Arial" panose="020B0604020202020204" pitchFamily="34" charset="0"/>
              <a:buChar char="•"/>
            </a:pPr>
            <a:r>
              <a:rPr lang="en-US" sz="2000" dirty="0"/>
              <a:t>tells you what is wrong but in a large majority in cases tells you exactly how to solve it</a:t>
            </a:r>
          </a:p>
          <a:p>
            <a:endParaRPr lang="en-US" sz="2000" dirty="0"/>
          </a:p>
          <a:p>
            <a:pPr marL="285750" indent="-285750">
              <a:buFont typeface="Arial" panose="020B0604020202020204" pitchFamily="34" charset="0"/>
              <a:buChar char="•"/>
            </a:pPr>
            <a:r>
              <a:rPr lang="en-US" sz="2000" dirty="0"/>
              <a:t>Cross platform compilation whether server, client, desktop, mobile, and even for the </a:t>
            </a:r>
            <a:r>
              <a:rPr lang="en-US" sz="2000" dirty="0">
                <a:hlinkClick r:id="rId2"/>
              </a:rPr>
              <a:t>Nintendo gameboy via the Bevy Game Engine</a:t>
            </a: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contains formatting and linting suggestions with TOML or inline configuration options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Using the power of </a:t>
            </a:r>
            <a:r>
              <a:rPr lang="en-US" sz="2000" dirty="0" err="1"/>
              <a:t>Rustdoc</a:t>
            </a:r>
            <a:r>
              <a:rPr lang="en-US" sz="2000" dirty="0"/>
              <a:t>, turn inline code comments and code into html or pdf documentation</a:t>
            </a:r>
          </a:p>
        </p:txBody>
      </p:sp>
    </p:spTree>
    <p:extLst>
      <p:ext uri="{BB962C8B-B14F-4D97-AF65-F5344CB8AC3E}">
        <p14:creationId xmlns:p14="http://schemas.microsoft.com/office/powerpoint/2010/main" val="256348572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32FC6-F1B4-B24F-0748-99B6891E496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FFFB5EE-BC83-B6C1-435E-40782B439936}"/>
              </a:ext>
            </a:extLst>
          </p:cNvPr>
          <p:cNvSpPr txBox="1"/>
          <p:nvPr/>
        </p:nvSpPr>
        <p:spPr>
          <a:xfrm>
            <a:off x="371474" y="271462"/>
            <a:ext cx="11515725" cy="707886"/>
          </a:xfrm>
          <a:prstGeom prst="rect">
            <a:avLst/>
          </a:prstGeom>
          <a:noFill/>
        </p:spPr>
        <p:txBody>
          <a:bodyPr wrap="square" rtlCol="0">
            <a:spAutoFit/>
          </a:bodyPr>
          <a:lstStyle/>
          <a:p>
            <a:r>
              <a:rPr lang="en-US" sz="4000" b="1" dirty="0"/>
              <a:t>Amazing tooling</a:t>
            </a:r>
          </a:p>
        </p:txBody>
      </p:sp>
      <p:sp>
        <p:nvSpPr>
          <p:cNvPr id="4" name="TextBox 3">
            <a:extLst>
              <a:ext uri="{FF2B5EF4-FFF2-40B4-BE49-F238E27FC236}">
                <a16:creationId xmlns:a16="http://schemas.microsoft.com/office/drawing/2014/main" id="{A268D6A4-BEF5-C450-A482-81050437CFE0}"/>
              </a:ext>
            </a:extLst>
          </p:cNvPr>
          <p:cNvSpPr txBox="1"/>
          <p:nvPr/>
        </p:nvSpPr>
        <p:spPr>
          <a:xfrm>
            <a:off x="514350" y="979348"/>
            <a:ext cx="11515725" cy="3785652"/>
          </a:xfrm>
          <a:prstGeom prst="rect">
            <a:avLst/>
          </a:prstGeom>
          <a:noFill/>
        </p:spPr>
        <p:txBody>
          <a:bodyPr wrap="square" rtlCol="0">
            <a:spAutoFit/>
          </a:bodyPr>
          <a:lstStyle/>
          <a:p>
            <a:pPr marL="285750" indent="-285750">
              <a:buFont typeface="Arial" panose="020B0604020202020204" pitchFamily="34" charset="0"/>
              <a:buChar char="•"/>
            </a:pPr>
            <a:r>
              <a:rPr lang="en-US" sz="2000" dirty="0"/>
              <a:t>Extending the compiler </a:t>
            </a:r>
          </a:p>
          <a:p>
            <a:pPr marL="742950" lvl="1" indent="-285750">
              <a:buFont typeface="Arial" panose="020B0604020202020204" pitchFamily="34" charset="0"/>
              <a:buChar char="•"/>
            </a:pPr>
            <a:r>
              <a:rPr lang="en-US" sz="2000" dirty="0" err="1"/>
              <a:t>Clippy</a:t>
            </a:r>
            <a:r>
              <a:rPr lang="en-US" sz="2000" dirty="0"/>
              <a:t> -&gt; Combines the default compiler with an extremely configurable linter to warn or error on pre-defined rulesets</a:t>
            </a:r>
          </a:p>
          <a:p>
            <a:pPr marL="742950" lvl="1" indent="-285750">
              <a:buFont typeface="Arial" panose="020B0604020202020204" pitchFamily="34" charset="0"/>
              <a:buChar char="•"/>
            </a:pPr>
            <a:r>
              <a:rPr lang="en-US" sz="2000" dirty="0"/>
              <a:t>Rust-analyzer -&gt; well documented and speedy Rust LSP</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IDE specific tooling</a:t>
            </a:r>
          </a:p>
          <a:p>
            <a:pPr marL="742950" lvl="1" indent="-285750">
              <a:buFont typeface="Arial" panose="020B0604020202020204" pitchFamily="34" charset="0"/>
              <a:buChar char="•"/>
            </a:pPr>
            <a:r>
              <a:rPr lang="en-US" sz="2000" dirty="0"/>
              <a:t>JetBrains </a:t>
            </a:r>
            <a:r>
              <a:rPr lang="en-US" sz="2000" dirty="0" err="1"/>
              <a:t>RustRover</a:t>
            </a:r>
            <a:r>
              <a:rPr lang="en-US" sz="2000" dirty="0"/>
              <a:t> IDE</a:t>
            </a:r>
          </a:p>
          <a:p>
            <a:pPr marL="742950" lvl="1" indent="-285750">
              <a:buFont typeface="Arial" panose="020B0604020202020204" pitchFamily="34" charset="0"/>
              <a:buChar char="•"/>
            </a:pPr>
            <a:r>
              <a:rPr lang="en-US" sz="2000" dirty="0" err="1"/>
              <a:t>Rustaceanvim</a:t>
            </a:r>
            <a:r>
              <a:rPr lang="en-US" sz="2000" dirty="0"/>
              <a:t> </a:t>
            </a:r>
            <a:r>
              <a:rPr lang="en-US" sz="2000" dirty="0" err="1"/>
              <a:t>neovim</a:t>
            </a:r>
            <a:r>
              <a:rPr lang="en-US" sz="2000" dirty="0"/>
              <a:t> plugin</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Much like Node’s extensive library, we see a similarly rich Crate ecosystem with more frameworks and crates being introduced all the time</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311365813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D38BAE-4A53-B3B2-955E-FB0FB12AAC6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928C107-FCC2-F769-8CBD-D1F91F82F7B0}"/>
              </a:ext>
            </a:extLst>
          </p:cNvPr>
          <p:cNvSpPr txBox="1"/>
          <p:nvPr/>
        </p:nvSpPr>
        <p:spPr>
          <a:xfrm>
            <a:off x="371474" y="271462"/>
            <a:ext cx="11515725" cy="707886"/>
          </a:xfrm>
          <a:prstGeom prst="rect">
            <a:avLst/>
          </a:prstGeom>
          <a:noFill/>
        </p:spPr>
        <p:txBody>
          <a:bodyPr wrap="square" rtlCol="0">
            <a:spAutoFit/>
          </a:bodyPr>
          <a:lstStyle/>
          <a:p>
            <a:r>
              <a:rPr lang="en-US" sz="4000" b="1" dirty="0"/>
              <a:t>It’s not JavaScript</a:t>
            </a:r>
          </a:p>
        </p:txBody>
      </p:sp>
      <p:sp>
        <p:nvSpPr>
          <p:cNvPr id="4" name="TextBox 3">
            <a:extLst>
              <a:ext uri="{FF2B5EF4-FFF2-40B4-BE49-F238E27FC236}">
                <a16:creationId xmlns:a16="http://schemas.microsoft.com/office/drawing/2014/main" id="{A3E280A9-FADD-03A5-DA8D-AF504CB1DC97}"/>
              </a:ext>
            </a:extLst>
          </p:cNvPr>
          <p:cNvSpPr txBox="1"/>
          <p:nvPr/>
        </p:nvSpPr>
        <p:spPr>
          <a:xfrm>
            <a:off x="514350" y="979348"/>
            <a:ext cx="11515725"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a:t>Strict Typing and borrow checker make parallelization much less prone to deadlock</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“If it builds it runs”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Language is built to minimize the potential to introduce faulty logic compared to interpreted languages like JavaScript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213768419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0055D-DBE8-627E-1398-AC09E167D23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85B4B40-394D-6C55-CCF0-03F578A0C976}"/>
              </a:ext>
            </a:extLst>
          </p:cNvPr>
          <p:cNvSpPr txBox="1"/>
          <p:nvPr/>
        </p:nvSpPr>
        <p:spPr>
          <a:xfrm>
            <a:off x="371474" y="271462"/>
            <a:ext cx="11515725" cy="707886"/>
          </a:xfrm>
          <a:prstGeom prst="rect">
            <a:avLst/>
          </a:prstGeom>
          <a:noFill/>
        </p:spPr>
        <p:txBody>
          <a:bodyPr wrap="square" rtlCol="0">
            <a:spAutoFit/>
          </a:bodyPr>
          <a:lstStyle/>
          <a:p>
            <a:r>
              <a:rPr lang="en-US" sz="4000" b="1" dirty="0"/>
              <a:t>NASA said it was cool</a:t>
            </a:r>
          </a:p>
        </p:txBody>
      </p:sp>
      <p:sp>
        <p:nvSpPr>
          <p:cNvPr id="4" name="TextBox 3">
            <a:extLst>
              <a:ext uri="{FF2B5EF4-FFF2-40B4-BE49-F238E27FC236}">
                <a16:creationId xmlns:a16="http://schemas.microsoft.com/office/drawing/2014/main" id="{E0E4BF01-AB2E-A8FE-4FA1-949DB4A4F184}"/>
              </a:ext>
            </a:extLst>
          </p:cNvPr>
          <p:cNvSpPr txBox="1"/>
          <p:nvPr/>
        </p:nvSpPr>
        <p:spPr>
          <a:xfrm>
            <a:off x="514350" y="979348"/>
            <a:ext cx="11515725" cy="2246769"/>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Tl;Dr</a:t>
            </a:r>
            <a:r>
              <a:rPr lang="en-US" sz="2000" dirty="0"/>
              <a:t> NASA chose to adopt Rust because of it’s memory safety and high performance among other cited reasons. Full write up can be found here: </a:t>
            </a:r>
            <a:r>
              <a:rPr lang="en-US" sz="2000" dirty="0">
                <a:hlinkClick r:id="rId2"/>
              </a:rPr>
              <a:t>https://techport.nasa.gov/projects/96767</a:t>
            </a: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Although not as cool as space, we see similar high praise for high performance and safety in projects like Ferrocene, which is an extension of the Rust compiler built for the purpose of mission critical software: </a:t>
            </a:r>
            <a:r>
              <a:rPr lang="en-US" sz="2000" dirty="0">
                <a:hlinkClick r:id="rId3"/>
              </a:rPr>
              <a:t>https://</a:t>
            </a:r>
            <a:r>
              <a:rPr lang="en-US" sz="2000" dirty="0" err="1">
                <a:hlinkClick r:id="rId3"/>
              </a:rPr>
              <a:t>ferrocene.dev</a:t>
            </a:r>
            <a:r>
              <a:rPr lang="en-US" sz="2000" dirty="0">
                <a:hlinkClick r:id="rId3"/>
              </a:rPr>
              <a:t>/</a:t>
            </a:r>
            <a:r>
              <a:rPr lang="en-US" sz="2000" dirty="0" err="1">
                <a:hlinkClick r:id="rId3"/>
              </a:rPr>
              <a:t>en</a:t>
            </a:r>
            <a:r>
              <a:rPr lang="en-US" sz="2000" dirty="0">
                <a:hlinkClick r:id="rId3"/>
              </a:rPr>
              <a:t>/ </a:t>
            </a:r>
            <a:endParaRPr lang="en-US" sz="2000" dirty="0"/>
          </a:p>
        </p:txBody>
      </p:sp>
    </p:spTree>
    <p:extLst>
      <p:ext uri="{BB962C8B-B14F-4D97-AF65-F5344CB8AC3E}">
        <p14:creationId xmlns:p14="http://schemas.microsoft.com/office/powerpoint/2010/main" val="331673093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B66FB1-9D21-3653-85C0-AD5EF903AE2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0D3D17B-F5EE-17A8-D38A-FDF770508E18}"/>
              </a:ext>
            </a:extLst>
          </p:cNvPr>
          <p:cNvSpPr>
            <a:spLocks noGrp="1"/>
          </p:cNvSpPr>
          <p:nvPr>
            <p:ph type="ctrTitle"/>
          </p:nvPr>
        </p:nvSpPr>
        <p:spPr>
          <a:xfrm>
            <a:off x="1098507" y="2671283"/>
            <a:ext cx="5498236" cy="1515434"/>
          </a:xfrm>
        </p:spPr>
        <p:txBody>
          <a:bodyPr/>
          <a:lstStyle/>
          <a:p>
            <a:r>
              <a:rPr lang="en-GB" dirty="0"/>
              <a:t>Overcoming frictions</a:t>
            </a:r>
          </a:p>
        </p:txBody>
      </p:sp>
      <p:sp>
        <p:nvSpPr>
          <p:cNvPr id="2" name="TextBox 1">
            <a:extLst>
              <a:ext uri="{FF2B5EF4-FFF2-40B4-BE49-F238E27FC236}">
                <a16:creationId xmlns:a16="http://schemas.microsoft.com/office/drawing/2014/main" id="{92BE297D-5ABE-174D-C3EB-BED79A07E8CA}"/>
              </a:ext>
            </a:extLst>
          </p:cNvPr>
          <p:cNvSpPr txBox="1"/>
          <p:nvPr/>
        </p:nvSpPr>
        <p:spPr>
          <a:xfrm>
            <a:off x="440871" y="2628900"/>
            <a:ext cx="6155872"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78605780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8CE01-4574-ECC0-1BEE-C4D1FE09F03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D15BA5F-7CC6-35C8-7A7E-2A9C1FDFCC36}"/>
              </a:ext>
            </a:extLst>
          </p:cNvPr>
          <p:cNvSpPr txBox="1"/>
          <p:nvPr/>
        </p:nvSpPr>
        <p:spPr>
          <a:xfrm>
            <a:off x="371474" y="271462"/>
            <a:ext cx="11515725" cy="707886"/>
          </a:xfrm>
          <a:prstGeom prst="rect">
            <a:avLst/>
          </a:prstGeom>
          <a:noFill/>
        </p:spPr>
        <p:txBody>
          <a:bodyPr wrap="square" rtlCol="0">
            <a:spAutoFit/>
          </a:bodyPr>
          <a:lstStyle/>
          <a:p>
            <a:r>
              <a:rPr lang="en-US" sz="4000" b="1" dirty="0"/>
              <a:t>Fighting the borrow checker</a:t>
            </a:r>
          </a:p>
        </p:txBody>
      </p:sp>
      <p:sp>
        <p:nvSpPr>
          <p:cNvPr id="4" name="TextBox 3">
            <a:extLst>
              <a:ext uri="{FF2B5EF4-FFF2-40B4-BE49-F238E27FC236}">
                <a16:creationId xmlns:a16="http://schemas.microsoft.com/office/drawing/2014/main" id="{5D7503C8-E18D-9598-B92D-791992C2F7C6}"/>
              </a:ext>
            </a:extLst>
          </p:cNvPr>
          <p:cNvSpPr txBox="1"/>
          <p:nvPr/>
        </p:nvSpPr>
        <p:spPr>
          <a:xfrm>
            <a:off x="557213" y="1232849"/>
            <a:ext cx="10244137"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can occasionally force you to either re-architect or clone which may lead to unoptimized adding to memory if you’re not careful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In more complex chained function logic, it may be hard to narrow down where the borrow is occurring if you’re still early in your Rust experience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“Just keep swimming” - Dory</a:t>
            </a:r>
          </a:p>
          <a:p>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88159143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2658B-DE80-F88B-6444-98A6B94BE24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FBC9CD0-7785-3C14-B936-6520BA9FF00C}"/>
              </a:ext>
            </a:extLst>
          </p:cNvPr>
          <p:cNvSpPr txBox="1"/>
          <p:nvPr/>
        </p:nvSpPr>
        <p:spPr>
          <a:xfrm>
            <a:off x="371474" y="271462"/>
            <a:ext cx="11515725" cy="707886"/>
          </a:xfrm>
          <a:prstGeom prst="rect">
            <a:avLst/>
          </a:prstGeom>
          <a:noFill/>
        </p:spPr>
        <p:txBody>
          <a:bodyPr wrap="square" rtlCol="0">
            <a:spAutoFit/>
          </a:bodyPr>
          <a:lstStyle/>
          <a:p>
            <a:r>
              <a:rPr lang="en-US" sz="4000" b="1" dirty="0"/>
              <a:t>It’s not JavaScript</a:t>
            </a:r>
          </a:p>
        </p:txBody>
      </p:sp>
      <p:sp>
        <p:nvSpPr>
          <p:cNvPr id="4" name="TextBox 3">
            <a:extLst>
              <a:ext uri="{FF2B5EF4-FFF2-40B4-BE49-F238E27FC236}">
                <a16:creationId xmlns:a16="http://schemas.microsoft.com/office/drawing/2014/main" id="{379E22E1-E324-7EAE-1BEE-9886782D8F87}"/>
              </a:ext>
            </a:extLst>
          </p:cNvPr>
          <p:cNvSpPr txBox="1"/>
          <p:nvPr/>
        </p:nvSpPr>
        <p:spPr>
          <a:xfrm>
            <a:off x="557213" y="1232849"/>
            <a:ext cx="1024413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t>Interpreted languages will have a faster dev cycle than compiled languages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Pure Rust GUI and Web frameworks are much more nuanced and complex than modern JS frameworks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29340425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EA92C-BC07-5B06-437F-1359A4AF70C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E85AC5C-1A77-027B-AF47-CF1364B8421D}"/>
              </a:ext>
            </a:extLst>
          </p:cNvPr>
          <p:cNvSpPr txBox="1"/>
          <p:nvPr/>
        </p:nvSpPr>
        <p:spPr>
          <a:xfrm>
            <a:off x="371474" y="271462"/>
            <a:ext cx="11515725" cy="707886"/>
          </a:xfrm>
          <a:prstGeom prst="rect">
            <a:avLst/>
          </a:prstGeom>
          <a:noFill/>
        </p:spPr>
        <p:txBody>
          <a:bodyPr wrap="square" rtlCol="0">
            <a:spAutoFit/>
          </a:bodyPr>
          <a:lstStyle/>
          <a:p>
            <a:r>
              <a:rPr lang="en-US" sz="4000" b="1" dirty="0"/>
              <a:t>Starting Rust is easy, Mastery of Rust is not</a:t>
            </a:r>
          </a:p>
        </p:txBody>
      </p:sp>
      <p:sp>
        <p:nvSpPr>
          <p:cNvPr id="4" name="TextBox 3">
            <a:extLst>
              <a:ext uri="{FF2B5EF4-FFF2-40B4-BE49-F238E27FC236}">
                <a16:creationId xmlns:a16="http://schemas.microsoft.com/office/drawing/2014/main" id="{38CBA201-EC83-7844-96B8-CE54177B470F}"/>
              </a:ext>
            </a:extLst>
          </p:cNvPr>
          <p:cNvSpPr txBox="1"/>
          <p:nvPr/>
        </p:nvSpPr>
        <p:spPr>
          <a:xfrm>
            <a:off x="557213" y="1232849"/>
            <a:ext cx="10244137"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t>Compared to the “traditional” languages like JavaScript and Python, Rust is a much more nuanced language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By writing bad Rust code, you’ll eventually write more bad Rust code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Do not try and fight the compiler, it will win every time</a:t>
            </a:r>
          </a:p>
        </p:txBody>
      </p:sp>
    </p:spTree>
    <p:extLst>
      <p:ext uri="{BB962C8B-B14F-4D97-AF65-F5344CB8AC3E}">
        <p14:creationId xmlns:p14="http://schemas.microsoft.com/office/powerpoint/2010/main" val="54006701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B1C313-3987-43C3-8523-37C5883109AE}"/>
              </a:ext>
            </a:extLst>
          </p:cNvPr>
          <p:cNvSpPr>
            <a:spLocks noGrp="1"/>
          </p:cNvSpPr>
          <p:nvPr>
            <p:ph type="body" sz="quarter" idx="11"/>
          </p:nvPr>
        </p:nvSpPr>
        <p:spPr/>
        <p:txBody>
          <a:bodyPr/>
          <a:lstStyle/>
          <a:p>
            <a:r>
              <a:rPr lang="en-GB" dirty="0"/>
              <a:t> Introduction and History lesson</a:t>
            </a:r>
          </a:p>
        </p:txBody>
      </p:sp>
      <p:sp>
        <p:nvSpPr>
          <p:cNvPr id="5" name="Text Placeholder 4">
            <a:extLst>
              <a:ext uri="{FF2B5EF4-FFF2-40B4-BE49-F238E27FC236}">
                <a16:creationId xmlns:a16="http://schemas.microsoft.com/office/drawing/2014/main" id="{D977994B-1D6F-74D7-415C-8BCEB9CB8C7E}"/>
              </a:ext>
            </a:extLst>
          </p:cNvPr>
          <p:cNvSpPr>
            <a:spLocks noGrp="1"/>
          </p:cNvSpPr>
          <p:nvPr>
            <p:ph type="body" sz="quarter" idx="12"/>
          </p:nvPr>
        </p:nvSpPr>
        <p:spPr/>
        <p:txBody>
          <a:bodyPr/>
          <a:lstStyle/>
          <a:p>
            <a:r>
              <a:rPr lang="en-GB" dirty="0"/>
              <a:t>Pros, Cons, and Overcoming Frictions</a:t>
            </a:r>
          </a:p>
          <a:p>
            <a:endParaRPr lang="en-GB" dirty="0"/>
          </a:p>
        </p:txBody>
      </p:sp>
      <p:sp>
        <p:nvSpPr>
          <p:cNvPr id="6" name="Text Placeholder 5">
            <a:extLst>
              <a:ext uri="{FF2B5EF4-FFF2-40B4-BE49-F238E27FC236}">
                <a16:creationId xmlns:a16="http://schemas.microsoft.com/office/drawing/2014/main" id="{37F15FCC-2B86-F0FC-8E7E-A5C1B92F0794}"/>
              </a:ext>
            </a:extLst>
          </p:cNvPr>
          <p:cNvSpPr>
            <a:spLocks noGrp="1"/>
          </p:cNvSpPr>
          <p:nvPr>
            <p:ph type="body" sz="quarter" idx="13"/>
          </p:nvPr>
        </p:nvSpPr>
        <p:spPr/>
        <p:txBody>
          <a:bodyPr/>
          <a:lstStyle/>
          <a:p>
            <a:r>
              <a:rPr lang="en-GB" dirty="0"/>
              <a:t>Conclusion and QA</a:t>
            </a:r>
          </a:p>
          <a:p>
            <a:endParaRPr lang="en-GB" dirty="0"/>
          </a:p>
        </p:txBody>
      </p:sp>
      <p:sp>
        <p:nvSpPr>
          <p:cNvPr id="3" name="Title 2">
            <a:extLst>
              <a:ext uri="{FF2B5EF4-FFF2-40B4-BE49-F238E27FC236}">
                <a16:creationId xmlns:a16="http://schemas.microsoft.com/office/drawing/2014/main" id="{78E71DDF-F280-6E98-A06A-1D780CBBEF55}"/>
              </a:ext>
            </a:extLst>
          </p:cNvPr>
          <p:cNvSpPr>
            <a:spLocks noGrp="1"/>
          </p:cNvSpPr>
          <p:nvPr>
            <p:ph type="title"/>
          </p:nvPr>
        </p:nvSpPr>
        <p:spPr/>
        <p:txBody>
          <a:bodyPr/>
          <a:lstStyle/>
          <a:p>
            <a:r>
              <a:rPr lang="en-GB">
                <a:solidFill>
                  <a:schemeClr val="accent1"/>
                </a:solidFill>
                <a:latin typeface="+mj-lt"/>
              </a:rPr>
              <a:t>Agenda</a:t>
            </a:r>
          </a:p>
        </p:txBody>
      </p:sp>
    </p:spTree>
    <p:extLst>
      <p:ext uri="{BB962C8B-B14F-4D97-AF65-F5344CB8AC3E}">
        <p14:creationId xmlns:p14="http://schemas.microsoft.com/office/powerpoint/2010/main" val="35071505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D215D6-797F-9E8B-93AA-F0A6C3E6079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DC150C-2CBF-86A6-1E60-038447BBDE51}"/>
              </a:ext>
            </a:extLst>
          </p:cNvPr>
          <p:cNvSpPr>
            <a:spLocks noGrp="1"/>
          </p:cNvSpPr>
          <p:nvPr>
            <p:ph type="ctrTitle"/>
          </p:nvPr>
        </p:nvSpPr>
        <p:spPr/>
        <p:txBody>
          <a:bodyPr/>
          <a:lstStyle/>
          <a:p>
            <a:r>
              <a:rPr lang="en-GB" dirty="0"/>
              <a:t>Conclusion and final thoughts</a:t>
            </a:r>
          </a:p>
        </p:txBody>
      </p:sp>
    </p:spTree>
    <p:extLst>
      <p:ext uri="{BB962C8B-B14F-4D97-AF65-F5344CB8AC3E}">
        <p14:creationId xmlns:p14="http://schemas.microsoft.com/office/powerpoint/2010/main" val="248274704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F2FDE-1CE1-1597-CCDF-F3568A08292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BB7028B-2A2F-2790-79D1-8B61D528A606}"/>
              </a:ext>
            </a:extLst>
          </p:cNvPr>
          <p:cNvSpPr txBox="1"/>
          <p:nvPr/>
        </p:nvSpPr>
        <p:spPr>
          <a:xfrm>
            <a:off x="371474" y="271462"/>
            <a:ext cx="11515725" cy="707886"/>
          </a:xfrm>
          <a:prstGeom prst="rect">
            <a:avLst/>
          </a:prstGeom>
          <a:noFill/>
        </p:spPr>
        <p:txBody>
          <a:bodyPr wrap="square" rtlCol="0">
            <a:spAutoFit/>
          </a:bodyPr>
          <a:lstStyle/>
          <a:p>
            <a:r>
              <a:rPr lang="en-US" sz="4000" b="1" dirty="0"/>
              <a:t>Conclusion</a:t>
            </a:r>
          </a:p>
        </p:txBody>
      </p:sp>
      <p:sp>
        <p:nvSpPr>
          <p:cNvPr id="3" name="TextBox 2">
            <a:extLst>
              <a:ext uri="{FF2B5EF4-FFF2-40B4-BE49-F238E27FC236}">
                <a16:creationId xmlns:a16="http://schemas.microsoft.com/office/drawing/2014/main" id="{35FC2007-1A45-0054-D767-B630918C5146}"/>
              </a:ext>
            </a:extLst>
          </p:cNvPr>
          <p:cNvSpPr txBox="1"/>
          <p:nvPr/>
        </p:nvSpPr>
        <p:spPr>
          <a:xfrm>
            <a:off x="514349" y="979348"/>
            <a:ext cx="11372850"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should you use Rust for?</a:t>
            </a:r>
          </a:p>
          <a:p>
            <a:pPr marL="742950" lvl="1" indent="-285750">
              <a:buFont typeface="Arial" panose="020B0604020202020204" pitchFamily="34" charset="0"/>
              <a:buChar char="•"/>
            </a:pPr>
            <a:r>
              <a:rPr lang="en-US" sz="2400" dirty="0"/>
              <a:t>Systems where high performance and strict type safety is required</a:t>
            </a:r>
          </a:p>
          <a:p>
            <a:pPr marL="742950" lvl="1" indent="-285750">
              <a:buFont typeface="Arial" panose="020B0604020202020204" pitchFamily="34" charset="0"/>
              <a:buChar char="•"/>
            </a:pPr>
            <a:r>
              <a:rPr lang="en-US" sz="2400" dirty="0"/>
              <a:t>Backend services or CLI tools or if a UI is required, just use JavaScript or similar other frontend language (any Svelte fans?)</a:t>
            </a:r>
          </a:p>
          <a:p>
            <a:pPr marL="742950" lvl="1"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Should we adopt Rust more widely on the Awin platform? </a:t>
            </a:r>
          </a:p>
          <a:p>
            <a:pPr marL="742950" lvl="1" indent="-285750">
              <a:buFont typeface="Arial" panose="020B0604020202020204" pitchFamily="34" charset="0"/>
              <a:buChar char="•"/>
            </a:pPr>
            <a:r>
              <a:rPr lang="en-US" sz="2400" dirty="0"/>
              <a:t>Short answer? It depends</a:t>
            </a:r>
          </a:p>
          <a:p>
            <a:pPr marL="742950" lvl="1" indent="-285750">
              <a:buFont typeface="Arial" panose="020B0604020202020204" pitchFamily="34" charset="0"/>
              <a:buChar char="•"/>
            </a:pPr>
            <a:r>
              <a:rPr lang="en-US" sz="2400" dirty="0"/>
              <a:t>Slightly less short answer? I think it would be worth while to explore the benefits of a POC during a hackathon to evaluate the experience on a wider development team beyond mostly one obviously biased developer (me)</a:t>
            </a:r>
          </a:p>
        </p:txBody>
      </p:sp>
    </p:spTree>
    <p:extLst>
      <p:ext uri="{BB962C8B-B14F-4D97-AF65-F5344CB8AC3E}">
        <p14:creationId xmlns:p14="http://schemas.microsoft.com/office/powerpoint/2010/main" val="319722128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95FCE-AF3C-D96A-9588-A85E4D7DB85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607175F-7823-BEF4-62C8-C74282F7C439}"/>
              </a:ext>
            </a:extLst>
          </p:cNvPr>
          <p:cNvSpPr>
            <a:spLocks noGrp="1"/>
          </p:cNvSpPr>
          <p:nvPr>
            <p:ph type="ctrTitle"/>
          </p:nvPr>
        </p:nvSpPr>
        <p:spPr/>
        <p:txBody>
          <a:bodyPr/>
          <a:lstStyle/>
          <a:p>
            <a:r>
              <a:rPr lang="en-GB" dirty="0"/>
              <a:t>QA</a:t>
            </a:r>
          </a:p>
        </p:txBody>
      </p:sp>
    </p:spTree>
    <p:extLst>
      <p:ext uri="{BB962C8B-B14F-4D97-AF65-F5344CB8AC3E}">
        <p14:creationId xmlns:p14="http://schemas.microsoft.com/office/powerpoint/2010/main" val="407023400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7EC7C4-4188-A25F-D629-76577ECAE5B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DD4006B-BB12-D582-4463-3EDCC9F6C9A7}"/>
              </a:ext>
            </a:extLst>
          </p:cNvPr>
          <p:cNvSpPr>
            <a:spLocks noGrp="1"/>
          </p:cNvSpPr>
          <p:nvPr>
            <p:ph type="ctrTitle"/>
          </p:nvPr>
        </p:nvSpPr>
        <p:spPr/>
        <p:txBody>
          <a:bodyPr/>
          <a:lstStyle/>
          <a:p>
            <a:r>
              <a:rPr lang="en-GB" dirty="0"/>
              <a:t>Thank </a:t>
            </a:r>
            <a:r>
              <a:rPr lang="en-GB" dirty="0">
                <a:solidFill>
                  <a:schemeClr val="accent1"/>
                </a:solidFill>
                <a:latin typeface="+mj-lt"/>
              </a:rPr>
              <a:t>you</a:t>
            </a:r>
            <a:endParaRPr lang="en-GB" dirty="0"/>
          </a:p>
        </p:txBody>
      </p:sp>
    </p:spTree>
    <p:extLst>
      <p:ext uri="{BB962C8B-B14F-4D97-AF65-F5344CB8AC3E}">
        <p14:creationId xmlns:p14="http://schemas.microsoft.com/office/powerpoint/2010/main" val="159039775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AD8CD-D3FF-D950-B90E-791CB5A0707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4644B81-AA86-CA17-9D60-98823EC7E043}"/>
              </a:ext>
            </a:extLst>
          </p:cNvPr>
          <p:cNvSpPr>
            <a:spLocks noGrp="1"/>
          </p:cNvSpPr>
          <p:nvPr>
            <p:ph type="ctrTitle"/>
          </p:nvPr>
        </p:nvSpPr>
        <p:spPr>
          <a:xfrm>
            <a:off x="1214438" y="2293428"/>
            <a:ext cx="5915025" cy="1409607"/>
          </a:xfrm>
        </p:spPr>
        <p:txBody>
          <a:bodyPr/>
          <a:lstStyle/>
          <a:p>
            <a:r>
              <a:rPr lang="en-GB" dirty="0"/>
              <a:t>The Journey Begins</a:t>
            </a:r>
          </a:p>
        </p:txBody>
      </p:sp>
      <p:sp>
        <p:nvSpPr>
          <p:cNvPr id="2" name="TextBox 1">
            <a:extLst>
              <a:ext uri="{FF2B5EF4-FFF2-40B4-BE49-F238E27FC236}">
                <a16:creationId xmlns:a16="http://schemas.microsoft.com/office/drawing/2014/main" id="{2CAAB451-A9F9-8574-63AD-1D6FBF400C56}"/>
              </a:ext>
            </a:extLst>
          </p:cNvPr>
          <p:cNvSpPr txBox="1"/>
          <p:nvPr/>
        </p:nvSpPr>
        <p:spPr>
          <a:xfrm>
            <a:off x="440871" y="2628900"/>
            <a:ext cx="6155872"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55110789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97C37-8548-F61F-49E2-EAEEBEA1E99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F601763-E083-31F5-F975-CBEC6FAC1694}"/>
              </a:ext>
            </a:extLst>
          </p:cNvPr>
          <p:cNvSpPr txBox="1"/>
          <p:nvPr/>
        </p:nvSpPr>
        <p:spPr>
          <a:xfrm>
            <a:off x="371474" y="271462"/>
            <a:ext cx="11515725" cy="707886"/>
          </a:xfrm>
          <a:prstGeom prst="rect">
            <a:avLst/>
          </a:prstGeom>
          <a:noFill/>
        </p:spPr>
        <p:txBody>
          <a:bodyPr wrap="square" rtlCol="0">
            <a:spAutoFit/>
          </a:bodyPr>
          <a:lstStyle/>
          <a:p>
            <a:r>
              <a:rPr lang="en-US" sz="4000" b="1" dirty="0"/>
              <a:t>Disclaimers to keep in mind</a:t>
            </a:r>
          </a:p>
        </p:txBody>
      </p:sp>
      <p:sp>
        <p:nvSpPr>
          <p:cNvPr id="4" name="TextBox 3">
            <a:extLst>
              <a:ext uri="{FF2B5EF4-FFF2-40B4-BE49-F238E27FC236}">
                <a16:creationId xmlns:a16="http://schemas.microsoft.com/office/drawing/2014/main" id="{2F5ABD7E-06B5-DD8D-6E8F-C3189B104C61}"/>
              </a:ext>
            </a:extLst>
          </p:cNvPr>
          <p:cNvSpPr txBox="1"/>
          <p:nvPr/>
        </p:nvSpPr>
        <p:spPr>
          <a:xfrm>
            <a:off x="557213" y="1214438"/>
            <a:ext cx="10244137"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No deep dive into Rust fundamentals</a:t>
            </a:r>
          </a:p>
          <a:p>
            <a:pPr marL="285750" indent="-285750">
              <a:buFont typeface="Arial" panose="020B0604020202020204" pitchFamily="34" charset="0"/>
              <a:buChar char="•"/>
            </a:pPr>
            <a:r>
              <a:rPr lang="en-US" sz="2400" dirty="0"/>
              <a:t>No programming paradigms or architectural decisions</a:t>
            </a:r>
          </a:p>
          <a:p>
            <a:pPr marL="285750" indent="-285750">
              <a:buFont typeface="Arial" panose="020B0604020202020204" pitchFamily="34" charset="0"/>
              <a:buChar char="•"/>
            </a:pPr>
            <a:r>
              <a:rPr lang="en-US" sz="2400" dirty="0"/>
              <a:t>Some topics will be simplified for the sake the presentation</a:t>
            </a:r>
          </a:p>
          <a:p>
            <a:pPr marL="285750" indent="-285750">
              <a:buFont typeface="Arial" panose="020B0604020202020204" pitchFamily="34" charset="0"/>
              <a:buChar char="•"/>
            </a:pPr>
            <a:r>
              <a:rPr lang="en-US" sz="2400" dirty="0"/>
              <a:t>I’ll have a QA at the end of this presentation so if there’s anything you want to know you can feel free to post in chat or hold until the end</a:t>
            </a:r>
          </a:p>
          <a:p>
            <a:pPr marL="285750" indent="-285750">
              <a:buFont typeface="Arial" panose="020B0604020202020204" pitchFamily="34" charset="0"/>
              <a:buChar char="•"/>
            </a:pPr>
            <a:r>
              <a:rPr lang="en-US" sz="2400" dirty="0"/>
              <a:t>Tragedy was a bit of a click bait, for which I do apologize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173747491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6F3AC-819F-FCB4-2094-6DE7860912E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39DD936-89D0-C721-84F5-48A4F3915516}"/>
              </a:ext>
            </a:extLst>
          </p:cNvPr>
          <p:cNvSpPr txBox="1"/>
          <p:nvPr/>
        </p:nvSpPr>
        <p:spPr>
          <a:xfrm>
            <a:off x="371474" y="271462"/>
            <a:ext cx="11515725" cy="707886"/>
          </a:xfrm>
          <a:prstGeom prst="rect">
            <a:avLst/>
          </a:prstGeom>
          <a:noFill/>
        </p:spPr>
        <p:txBody>
          <a:bodyPr wrap="square" rtlCol="0">
            <a:spAutoFit/>
          </a:bodyPr>
          <a:lstStyle/>
          <a:p>
            <a:r>
              <a:rPr lang="en-US" sz="4000" b="1" dirty="0"/>
              <a:t>Special Shoutouts</a:t>
            </a:r>
          </a:p>
        </p:txBody>
      </p:sp>
      <p:sp>
        <p:nvSpPr>
          <p:cNvPr id="4" name="TextBox 3">
            <a:extLst>
              <a:ext uri="{FF2B5EF4-FFF2-40B4-BE49-F238E27FC236}">
                <a16:creationId xmlns:a16="http://schemas.microsoft.com/office/drawing/2014/main" id="{E0D4D6F8-D168-47BC-42E3-DF1236947F05}"/>
              </a:ext>
            </a:extLst>
          </p:cNvPr>
          <p:cNvSpPr txBox="1"/>
          <p:nvPr/>
        </p:nvSpPr>
        <p:spPr>
          <a:xfrm>
            <a:off x="557213" y="1214438"/>
            <a:ext cx="10244137" cy="5632311"/>
          </a:xfrm>
          <a:prstGeom prst="rect">
            <a:avLst/>
          </a:prstGeom>
          <a:noFill/>
        </p:spPr>
        <p:txBody>
          <a:bodyPr wrap="square" rtlCol="0">
            <a:spAutoFit/>
          </a:bodyPr>
          <a:lstStyle/>
          <a:p>
            <a:pPr marL="285750" indent="-285750">
              <a:buFont typeface="Arial" panose="020B0604020202020204" pitchFamily="34" charset="0"/>
              <a:buChar char="•"/>
            </a:pPr>
            <a:r>
              <a:rPr lang="en-US" sz="2400" dirty="0"/>
              <a:t>Magic Cloud Wizards</a:t>
            </a:r>
          </a:p>
          <a:p>
            <a:pPr marL="742950" lvl="1" indent="-285750">
              <a:buFont typeface="Arial" panose="020B0604020202020204" pitchFamily="34" charset="0"/>
              <a:buChar char="•"/>
            </a:pPr>
            <a:r>
              <a:rPr lang="en-US" sz="2400" dirty="0"/>
              <a:t>Wagner Silva</a:t>
            </a:r>
          </a:p>
          <a:p>
            <a:pPr marL="742950" lvl="1" indent="-285750">
              <a:buFont typeface="Arial" panose="020B0604020202020204" pitchFamily="34" charset="0"/>
              <a:buChar char="•"/>
            </a:pPr>
            <a:r>
              <a:rPr lang="en-US" sz="2400" dirty="0"/>
              <a:t>Gilmar Lima</a:t>
            </a:r>
          </a:p>
          <a:p>
            <a:pPr marL="742950" lvl="1"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Powers that be who gave me the green light</a:t>
            </a:r>
          </a:p>
          <a:p>
            <a:pPr marL="742950" lvl="1" indent="-285750">
              <a:buFont typeface="Arial" panose="020B0604020202020204" pitchFamily="34" charset="0"/>
              <a:buChar char="•"/>
            </a:pPr>
            <a:r>
              <a:rPr lang="en-US" sz="2400" dirty="0"/>
              <a:t>Todd Weaver</a:t>
            </a:r>
          </a:p>
          <a:p>
            <a:pPr marL="742950" lvl="1" indent="-285750">
              <a:buFont typeface="Arial" panose="020B0604020202020204" pitchFamily="34" charset="0"/>
              <a:buChar char="•"/>
            </a:pPr>
            <a:r>
              <a:rPr lang="en-US" sz="2400" dirty="0"/>
              <a:t>Steven Leve</a:t>
            </a:r>
          </a:p>
          <a:p>
            <a:pPr marL="742950" lvl="1"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Official Rustaceans</a:t>
            </a:r>
          </a:p>
          <a:p>
            <a:pPr marL="742950" lvl="1" indent="-285750">
              <a:buFont typeface="Arial" panose="020B0604020202020204" pitchFamily="34" charset="0"/>
              <a:buChar char="•"/>
            </a:pPr>
            <a:r>
              <a:rPr lang="en-US" sz="2400" dirty="0"/>
              <a:t>Andrea </a:t>
            </a:r>
            <a:r>
              <a:rPr lang="en-US" sz="2400" dirty="0" err="1"/>
              <a:t>Fioroni</a:t>
            </a:r>
            <a:endParaRPr lang="en-US" sz="2400" dirty="0"/>
          </a:p>
          <a:p>
            <a:pPr marL="742950" lvl="1" indent="-285750">
              <a:buFont typeface="Arial" panose="020B0604020202020204" pitchFamily="34" charset="0"/>
              <a:buChar char="•"/>
            </a:pPr>
            <a:r>
              <a:rPr lang="en-US" sz="2400" dirty="0"/>
              <a:t>Pradeep </a:t>
            </a:r>
            <a:r>
              <a:rPr lang="en-US" sz="2400" dirty="0" err="1"/>
              <a:t>Hunjanalu</a:t>
            </a:r>
            <a:endParaRPr lang="en-US" sz="2400" dirty="0"/>
          </a:p>
          <a:p>
            <a:pPr marL="742950" lvl="1" indent="-285750">
              <a:buFont typeface="Arial" panose="020B0604020202020204" pitchFamily="34" charset="0"/>
              <a:buChar char="•"/>
            </a:pPr>
            <a:r>
              <a:rPr lang="en-US" sz="2400" dirty="0"/>
              <a:t>Luke </a:t>
            </a:r>
            <a:r>
              <a:rPr lang="en-US" sz="2400" dirty="0" err="1"/>
              <a:t>Shudtz</a:t>
            </a:r>
            <a:endParaRPr lang="en-US" sz="2400" dirty="0"/>
          </a:p>
          <a:p>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408634480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E663E5-482A-B27A-86D8-9B54663687D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9C0D5D0-4A9B-DDD6-D2C9-55E5D2E1C179}"/>
              </a:ext>
            </a:extLst>
          </p:cNvPr>
          <p:cNvSpPr txBox="1"/>
          <p:nvPr/>
        </p:nvSpPr>
        <p:spPr>
          <a:xfrm>
            <a:off x="371474" y="271462"/>
            <a:ext cx="11515725" cy="707886"/>
          </a:xfrm>
          <a:prstGeom prst="rect">
            <a:avLst/>
          </a:prstGeom>
          <a:noFill/>
        </p:spPr>
        <p:txBody>
          <a:bodyPr wrap="square" rtlCol="0">
            <a:spAutoFit/>
          </a:bodyPr>
          <a:lstStyle/>
          <a:p>
            <a:r>
              <a:rPr lang="en-US" sz="4000" b="1" dirty="0"/>
              <a:t>Links</a:t>
            </a:r>
          </a:p>
        </p:txBody>
      </p:sp>
      <p:sp>
        <p:nvSpPr>
          <p:cNvPr id="3" name="TextBox 2">
            <a:extLst>
              <a:ext uri="{FF2B5EF4-FFF2-40B4-BE49-F238E27FC236}">
                <a16:creationId xmlns:a16="http://schemas.microsoft.com/office/drawing/2014/main" id="{44DDDF11-99FE-13C3-60B6-1D4A68997A1D}"/>
              </a:ext>
            </a:extLst>
          </p:cNvPr>
          <p:cNvSpPr txBox="1"/>
          <p:nvPr/>
        </p:nvSpPr>
        <p:spPr>
          <a:xfrm>
            <a:off x="371474" y="1085850"/>
            <a:ext cx="11044239" cy="5632311"/>
          </a:xfrm>
          <a:prstGeom prst="rect">
            <a:avLst/>
          </a:prstGeom>
          <a:noFill/>
        </p:spPr>
        <p:txBody>
          <a:bodyPr wrap="square" rtlCol="0">
            <a:spAutoFit/>
          </a:bodyPr>
          <a:lstStyle/>
          <a:p>
            <a:r>
              <a:rPr lang="en-US" sz="2400" dirty="0"/>
              <a:t>Rust and rust Accessories</a:t>
            </a:r>
            <a:endParaRPr lang="en-US" sz="2400" dirty="0">
              <a:hlinkClick r:id="rId2"/>
            </a:endParaRPr>
          </a:p>
          <a:p>
            <a:pPr marL="285750" indent="-285750">
              <a:buFont typeface="Arial" panose="020B0604020202020204" pitchFamily="34" charset="0"/>
              <a:buChar char="•"/>
            </a:pPr>
            <a:r>
              <a:rPr lang="en-US" sz="2400" dirty="0">
                <a:hlinkClick r:id="rId2"/>
              </a:rPr>
              <a:t>rust-lang.org/</a:t>
            </a:r>
            <a:endParaRPr lang="en-US" sz="2400" dirty="0"/>
          </a:p>
          <a:p>
            <a:pPr marL="285750" indent="-285750">
              <a:buFont typeface="Arial" panose="020B0604020202020204" pitchFamily="34" charset="0"/>
              <a:buChar char="•"/>
            </a:pPr>
            <a:r>
              <a:rPr lang="en-US" sz="2400" dirty="0">
                <a:hlinkClick r:id="rId3"/>
              </a:rPr>
              <a:t>Neovim Rust plugin</a:t>
            </a:r>
            <a:endParaRPr lang="en-US" sz="2400" dirty="0"/>
          </a:p>
          <a:p>
            <a:pPr marL="285750" indent="-285750">
              <a:buFont typeface="Arial" panose="020B0604020202020204" pitchFamily="34" charset="0"/>
              <a:buChar char="•"/>
            </a:pPr>
            <a:r>
              <a:rPr lang="en-US" sz="2400" dirty="0">
                <a:hlinkClick r:id="rId4"/>
              </a:rPr>
              <a:t>JetBrains Rust IDE</a:t>
            </a:r>
            <a:endParaRPr lang="en-US" sz="2400" dirty="0"/>
          </a:p>
          <a:p>
            <a:pPr marL="285750" indent="-285750">
              <a:buFont typeface="Arial" panose="020B0604020202020204" pitchFamily="34" charset="0"/>
              <a:buChar char="•"/>
            </a:pPr>
            <a:r>
              <a:rPr lang="en-US" sz="2400" dirty="0">
                <a:hlinkClick r:id="rId5"/>
              </a:rPr>
              <a:t>Open source official Rust book</a:t>
            </a:r>
            <a:endParaRPr lang="en-US" sz="2400" dirty="0"/>
          </a:p>
          <a:p>
            <a:pPr marL="285750" indent="-285750">
              <a:buFont typeface="Arial" panose="020B0604020202020204" pitchFamily="34" charset="0"/>
              <a:buChar char="•"/>
            </a:pPr>
            <a:r>
              <a:rPr lang="en-US" sz="2400" dirty="0">
                <a:hlinkClick r:id="rId6"/>
              </a:rPr>
              <a:t>Zero To Production In Rust</a:t>
            </a:r>
            <a:endParaRPr lang="en-US" sz="2400" dirty="0"/>
          </a:p>
          <a:p>
            <a:pPr marL="285750" indent="-285750">
              <a:buFont typeface="Arial" panose="020B0604020202020204" pitchFamily="34" charset="0"/>
              <a:buChar char="•"/>
            </a:pPr>
            <a:r>
              <a:rPr lang="en-US" sz="2400" dirty="0">
                <a:hlinkClick r:id="rId7"/>
              </a:rPr>
              <a:t>Official Rust YouTube channel</a:t>
            </a:r>
            <a:endParaRPr lang="en-US" sz="2400" dirty="0"/>
          </a:p>
          <a:p>
            <a:endParaRPr lang="en-US" sz="2400" dirty="0"/>
          </a:p>
          <a:p>
            <a:r>
              <a:rPr lang="en-US" sz="2400" dirty="0"/>
              <a:t>Source Code (Note: Requires an account to be created if you don’t already have one. Please contact me if you’re interested)</a:t>
            </a:r>
          </a:p>
          <a:p>
            <a:pPr marL="285750" indent="-285750">
              <a:buFont typeface="Arial" panose="020B0604020202020204" pitchFamily="34" charset="0"/>
              <a:buChar char="•"/>
            </a:pPr>
            <a:r>
              <a:rPr lang="en-US" sz="2400" dirty="0">
                <a:hlinkClick r:id="rId8"/>
              </a:rPr>
              <a:t>https://sas-gitlab.shareasale.com/tracking/awintransactionsync</a:t>
            </a:r>
            <a:endParaRPr lang="en-US" sz="2400" dirty="0"/>
          </a:p>
          <a:p>
            <a:pPr marL="285750" indent="-285750">
              <a:buFont typeface="Arial" panose="020B0604020202020204" pitchFamily="34" charset="0"/>
              <a:buChar char="•"/>
            </a:pPr>
            <a:r>
              <a:rPr lang="en-US" sz="2400" dirty="0">
                <a:hlinkClick r:id="rId9"/>
              </a:rPr>
              <a:t>https://sas-gitlab.shareasale.com/tracking/cloudflarekvuploader</a:t>
            </a:r>
            <a:endParaRPr lang="en-US" sz="2400" dirty="0"/>
          </a:p>
          <a:p>
            <a:pPr marL="285750" indent="-285750">
              <a:buFont typeface="Arial" panose="020B0604020202020204" pitchFamily="34" charset="0"/>
              <a:buChar char="•"/>
            </a:pPr>
            <a:r>
              <a:rPr lang="en-US" sz="2400" dirty="0">
                <a:hlinkClick r:id="rId10"/>
              </a:rPr>
              <a:t>https://sas-gitlab.shareasale.com/third-party-integrations/analyticsapi</a:t>
            </a:r>
            <a:endParaRPr lang="en-US" sz="2400" dirty="0"/>
          </a:p>
          <a:p>
            <a:pPr marL="285750" indent="-285750">
              <a:buFont typeface="Arial" panose="020B0604020202020204" pitchFamily="34" charset="0"/>
              <a:buChar char="•"/>
            </a:pPr>
            <a:r>
              <a:rPr lang="en-US" sz="2400" dirty="0">
                <a:hlinkClick r:id="rId11"/>
              </a:rPr>
              <a:t>https://sas-gitlab.shareasale.com/tiger/tigerclaw</a:t>
            </a: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332419665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91C79-E229-75B8-B495-B9228A3BB6C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C751E2B-5B9F-A87E-DD0E-758532BC5083}"/>
              </a:ext>
            </a:extLst>
          </p:cNvPr>
          <p:cNvSpPr txBox="1"/>
          <p:nvPr/>
        </p:nvSpPr>
        <p:spPr>
          <a:xfrm>
            <a:off x="371474" y="271462"/>
            <a:ext cx="11515725" cy="707886"/>
          </a:xfrm>
          <a:prstGeom prst="rect">
            <a:avLst/>
          </a:prstGeom>
          <a:noFill/>
        </p:spPr>
        <p:txBody>
          <a:bodyPr wrap="square" rtlCol="0">
            <a:spAutoFit/>
          </a:bodyPr>
          <a:lstStyle/>
          <a:p>
            <a:r>
              <a:rPr lang="en-US" sz="4000" b="1" dirty="0"/>
              <a:t>Key Terms</a:t>
            </a:r>
          </a:p>
        </p:txBody>
      </p:sp>
      <p:sp>
        <p:nvSpPr>
          <p:cNvPr id="4" name="TextBox 3">
            <a:extLst>
              <a:ext uri="{FF2B5EF4-FFF2-40B4-BE49-F238E27FC236}">
                <a16:creationId xmlns:a16="http://schemas.microsoft.com/office/drawing/2014/main" id="{11421CAC-37C2-75E2-1CEF-E0E14F02C51F}"/>
              </a:ext>
            </a:extLst>
          </p:cNvPr>
          <p:cNvSpPr txBox="1"/>
          <p:nvPr/>
        </p:nvSpPr>
        <p:spPr>
          <a:xfrm>
            <a:off x="557213" y="1214438"/>
            <a:ext cx="10244137" cy="4154984"/>
          </a:xfrm>
          <a:prstGeom prst="rect">
            <a:avLst/>
          </a:prstGeom>
          <a:noFill/>
        </p:spPr>
        <p:txBody>
          <a:bodyPr wrap="square" rtlCol="0">
            <a:spAutoFit/>
          </a:bodyPr>
          <a:lstStyle/>
          <a:p>
            <a:pPr marL="285750" indent="-285750">
              <a:buFont typeface="Arial" panose="020B0604020202020204" pitchFamily="34" charset="0"/>
              <a:buChar char="•"/>
            </a:pPr>
            <a:r>
              <a:rPr lang="en-US" sz="2400" b="1" u="sng" dirty="0"/>
              <a:t>Cargo: </a:t>
            </a:r>
            <a:r>
              <a:rPr lang="en-US" sz="2400" dirty="0"/>
              <a:t>CLI tool to build, run, test, and manage dependencies for your Rust application</a:t>
            </a:r>
          </a:p>
          <a:p>
            <a:pPr marL="285750" indent="-285750">
              <a:buFont typeface="Arial" panose="020B0604020202020204" pitchFamily="34" charset="0"/>
              <a:buChar char="•"/>
            </a:pPr>
            <a:r>
              <a:rPr lang="en-US" sz="2400" b="1" u="sng" dirty="0"/>
              <a:t>Crate: </a:t>
            </a:r>
            <a:r>
              <a:rPr lang="en-US" sz="2400" dirty="0"/>
              <a:t>Rust’s name for a Rust package</a:t>
            </a:r>
          </a:p>
          <a:p>
            <a:pPr marL="285750" indent="-285750">
              <a:buFont typeface="Arial" panose="020B0604020202020204" pitchFamily="34" charset="0"/>
              <a:buChar char="•"/>
            </a:pPr>
            <a:r>
              <a:rPr lang="en-US" sz="2400" b="1" u="sng" dirty="0"/>
              <a:t>TOML</a:t>
            </a:r>
            <a:r>
              <a:rPr lang="en-US" sz="2400" dirty="0"/>
              <a:t>: Configuration filetype like JSON and YAML</a:t>
            </a:r>
          </a:p>
          <a:p>
            <a:pPr marL="285750" indent="-285750">
              <a:buFont typeface="Arial" panose="020B0604020202020204" pitchFamily="34" charset="0"/>
              <a:buChar char="•"/>
            </a:pPr>
            <a:r>
              <a:rPr lang="en-US" sz="2400" b="1" u="sng" dirty="0"/>
              <a:t>CLI</a:t>
            </a:r>
            <a:r>
              <a:rPr lang="en-US" sz="2400" dirty="0"/>
              <a:t>: Command Line Interface</a:t>
            </a:r>
          </a:p>
          <a:p>
            <a:pPr marL="285750" indent="-285750">
              <a:buFont typeface="Arial" panose="020B0604020202020204" pitchFamily="34" charset="0"/>
              <a:buChar char="•"/>
            </a:pPr>
            <a:r>
              <a:rPr lang="en-US" sz="2400" b="1" u="sng" dirty="0"/>
              <a:t>SAS</a:t>
            </a:r>
            <a:r>
              <a:rPr lang="en-US" sz="2400" dirty="0"/>
              <a:t>: Shorthand for </a:t>
            </a:r>
            <a:r>
              <a:rPr lang="en-US" sz="2400" dirty="0" err="1"/>
              <a:t>ShareASale</a:t>
            </a:r>
            <a:endParaRPr lang="en-US" sz="2400" dirty="0"/>
          </a:p>
          <a:p>
            <a:pPr marL="285750" indent="-285750">
              <a:buFont typeface="Arial" panose="020B0604020202020204" pitchFamily="34" charset="0"/>
              <a:buChar char="•"/>
            </a:pPr>
            <a:r>
              <a:rPr lang="en-US" sz="2400" b="1" u="sng" dirty="0"/>
              <a:t>Borrow Checker</a:t>
            </a:r>
            <a:r>
              <a:rPr lang="en-US" sz="2400" dirty="0"/>
              <a:t>: Rust language feature to check to the compiler to ensure that a variable is only ever owned by 1 method at a time</a:t>
            </a:r>
          </a:p>
          <a:p>
            <a:pPr marL="285750" indent="-285750">
              <a:buFont typeface="Arial" panose="020B0604020202020204" pitchFamily="34" charset="0"/>
              <a:buChar char="•"/>
            </a:pPr>
            <a:r>
              <a:rPr lang="en-US" sz="2400" b="1" u="sng" dirty="0"/>
              <a:t>Lifetime</a:t>
            </a:r>
            <a:r>
              <a:rPr lang="en-US" sz="2400" dirty="0"/>
              <a:t>: The length of time a variable should be kept in scope (ex. Pass to a method and  </a:t>
            </a:r>
          </a:p>
          <a:p>
            <a:pPr marL="285750" indent="-285750">
              <a:buFont typeface="Arial" panose="020B0604020202020204" pitchFamily="34" charset="0"/>
              <a:buChar char="•"/>
            </a:pPr>
            <a:r>
              <a:rPr lang="en-US" sz="2400" b="1" u="sng" dirty="0"/>
              <a:t>EKS</a:t>
            </a:r>
            <a:r>
              <a:rPr lang="en-US" sz="2400" dirty="0"/>
              <a:t>: Kubernetes on AWS</a:t>
            </a:r>
          </a:p>
        </p:txBody>
      </p:sp>
    </p:spTree>
    <p:extLst>
      <p:ext uri="{BB962C8B-B14F-4D97-AF65-F5344CB8AC3E}">
        <p14:creationId xmlns:p14="http://schemas.microsoft.com/office/powerpoint/2010/main" val="90558710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67CFA6-1C2C-018C-91AA-98645FBEC996}"/>
              </a:ext>
            </a:extLst>
          </p:cNvPr>
          <p:cNvSpPr txBox="1"/>
          <p:nvPr/>
        </p:nvSpPr>
        <p:spPr>
          <a:xfrm>
            <a:off x="371474" y="271462"/>
            <a:ext cx="11515725" cy="707886"/>
          </a:xfrm>
          <a:prstGeom prst="rect">
            <a:avLst/>
          </a:prstGeom>
          <a:noFill/>
        </p:spPr>
        <p:txBody>
          <a:bodyPr wrap="square" rtlCol="0">
            <a:spAutoFit/>
          </a:bodyPr>
          <a:lstStyle/>
          <a:p>
            <a:r>
              <a:rPr lang="en-US" sz="4000" b="1" dirty="0"/>
              <a:t>Who the heck is this guy?</a:t>
            </a:r>
          </a:p>
        </p:txBody>
      </p:sp>
      <p:sp>
        <p:nvSpPr>
          <p:cNvPr id="4" name="TextBox 3">
            <a:extLst>
              <a:ext uri="{FF2B5EF4-FFF2-40B4-BE49-F238E27FC236}">
                <a16:creationId xmlns:a16="http://schemas.microsoft.com/office/drawing/2014/main" id="{3939DC0D-CE16-2633-DD33-FE34A3D149C7}"/>
              </a:ext>
            </a:extLst>
          </p:cNvPr>
          <p:cNvSpPr txBox="1"/>
          <p:nvPr/>
        </p:nvSpPr>
        <p:spPr>
          <a:xfrm>
            <a:off x="170587" y="1245123"/>
            <a:ext cx="10244137"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t>Primarily working on </a:t>
            </a:r>
            <a:r>
              <a:rPr lang="en-US" sz="2400" dirty="0" err="1"/>
              <a:t>ShareASale</a:t>
            </a:r>
            <a:r>
              <a:rPr lang="en-US" sz="2400" dirty="0"/>
              <a:t> sale processor and Tracking migration workstream</a:t>
            </a:r>
          </a:p>
          <a:p>
            <a:pPr marL="285750" indent="-285750">
              <a:buFont typeface="Arial" panose="020B0604020202020204" pitchFamily="34" charset="0"/>
              <a:buChar char="•"/>
            </a:pPr>
            <a:r>
              <a:rPr lang="en-US" sz="2400" dirty="0" err="1"/>
              <a:t>Neovim</a:t>
            </a:r>
            <a:r>
              <a:rPr lang="en-US" sz="2400" dirty="0"/>
              <a:t> terminal enthusiast </a:t>
            </a:r>
          </a:p>
          <a:p>
            <a:pPr marL="285750" indent="-285750">
              <a:buFont typeface="Arial" panose="020B0604020202020204" pitchFamily="34" charset="0"/>
              <a:buChar char="•"/>
            </a:pPr>
            <a:r>
              <a:rPr lang="en-US" sz="2400" dirty="0" err="1"/>
              <a:t>Baltimorian</a:t>
            </a:r>
            <a:endParaRPr lang="en-US" sz="2400" dirty="0"/>
          </a:p>
          <a:p>
            <a:pPr marL="285750" indent="-285750">
              <a:buFont typeface="Arial" panose="020B0604020202020204" pitchFamily="34" charset="0"/>
              <a:buChar char="•"/>
            </a:pPr>
            <a:r>
              <a:rPr lang="en-US" sz="2400" dirty="0"/>
              <a:t>Prod Dog Dad</a:t>
            </a:r>
          </a:p>
          <a:p>
            <a:pPr marL="285750" indent="-285750">
              <a:buFont typeface="Arial" panose="020B0604020202020204" pitchFamily="34" charset="0"/>
              <a:buChar char="•"/>
            </a:pPr>
            <a:r>
              <a:rPr lang="en-US" sz="2400" dirty="0"/>
              <a:t>Hobby Rust developer for 3 and a half years</a:t>
            </a:r>
          </a:p>
          <a:p>
            <a:pPr marL="285750" indent="-285750">
              <a:buFont typeface="Arial" panose="020B0604020202020204" pitchFamily="34" charset="0"/>
              <a:buChar char="•"/>
            </a:pPr>
            <a:r>
              <a:rPr lang="en-US" sz="2400" dirty="0"/>
              <a:t>Enterprise Rust developer for a little under a year</a:t>
            </a:r>
          </a:p>
          <a:p>
            <a:pPr marL="285750" indent="-285750">
              <a:buFont typeface="Arial" panose="020B0604020202020204" pitchFamily="34" charset="0"/>
              <a:buChar char="•"/>
            </a:pPr>
            <a:endParaRPr lang="en-US" sz="2400" dirty="0"/>
          </a:p>
          <a:p>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sp>
        <p:nvSpPr>
          <p:cNvPr id="3" name="AutoShape 2">
            <a:extLst>
              <a:ext uri="{FF2B5EF4-FFF2-40B4-BE49-F238E27FC236}">
                <a16:creationId xmlns:a16="http://schemas.microsoft.com/office/drawing/2014/main" id="{6D4E5C7E-12F2-3DA8-77D3-7A5C60B1C4A2}"/>
              </a:ext>
            </a:extLst>
          </p:cNvPr>
          <p:cNvSpPr>
            <a:spLocks noChangeAspect="1" noChangeArrowheads="1"/>
          </p:cNvSpPr>
          <p:nvPr/>
        </p:nvSpPr>
        <p:spPr bwMode="auto">
          <a:xfrm>
            <a:off x="3522593" y="185738"/>
            <a:ext cx="5145087"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a:extLst>
              <a:ext uri="{FF2B5EF4-FFF2-40B4-BE49-F238E27FC236}">
                <a16:creationId xmlns:a16="http://schemas.microsoft.com/office/drawing/2014/main" id="{50C116CA-B357-9545-4679-459F47EB2B5E}"/>
              </a:ext>
            </a:extLst>
          </p:cNvPr>
          <p:cNvSpPr>
            <a:spLocks noChangeAspect="1" noChangeArrowheads="1"/>
          </p:cNvSpPr>
          <p:nvPr/>
        </p:nvSpPr>
        <p:spPr bwMode="auto">
          <a:xfrm>
            <a:off x="3675063" y="152400"/>
            <a:ext cx="5145087"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a:extLst>
              <a:ext uri="{FF2B5EF4-FFF2-40B4-BE49-F238E27FC236}">
                <a16:creationId xmlns:a16="http://schemas.microsoft.com/office/drawing/2014/main" id="{4D5F0045-D83A-0228-4BE0-167FF7C19141}"/>
              </a:ext>
            </a:extLst>
          </p:cNvPr>
          <p:cNvSpPr>
            <a:spLocks noChangeAspect="1" noChangeArrowheads="1"/>
          </p:cNvSpPr>
          <p:nvPr/>
        </p:nvSpPr>
        <p:spPr bwMode="auto">
          <a:xfrm>
            <a:off x="6171336" y="3429000"/>
            <a:ext cx="2801214" cy="3733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8">
            <a:extLst>
              <a:ext uri="{FF2B5EF4-FFF2-40B4-BE49-F238E27FC236}">
                <a16:creationId xmlns:a16="http://schemas.microsoft.com/office/drawing/2014/main" id="{DB5EB27C-A1DE-38EB-96D7-C27DE44B2DEE}"/>
              </a:ext>
            </a:extLst>
          </p:cNvPr>
          <p:cNvSpPr>
            <a:spLocks noChangeAspect="1" noChangeArrowheads="1"/>
          </p:cNvSpPr>
          <p:nvPr/>
        </p:nvSpPr>
        <p:spPr bwMode="auto">
          <a:xfrm>
            <a:off x="3827463" y="304800"/>
            <a:ext cx="5145087"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descr="A dog sitting on a sidewalk with a dandelion in its mouth&#10;&#10;AI-generated content may be incorrect.">
            <a:extLst>
              <a:ext uri="{FF2B5EF4-FFF2-40B4-BE49-F238E27FC236}">
                <a16:creationId xmlns:a16="http://schemas.microsoft.com/office/drawing/2014/main" id="{E8F2ED5F-5871-3051-7403-8939569C34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9700" y="1888949"/>
            <a:ext cx="2767948" cy="3689701"/>
          </a:xfrm>
          <a:prstGeom prst="rect">
            <a:avLst/>
          </a:prstGeom>
        </p:spPr>
      </p:pic>
    </p:spTree>
    <p:extLst>
      <p:ext uri="{BB962C8B-B14F-4D97-AF65-F5344CB8AC3E}">
        <p14:creationId xmlns:p14="http://schemas.microsoft.com/office/powerpoint/2010/main" val="34951303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2F41530-A196-C021-793A-A5EAC102F0F8}"/>
              </a:ext>
            </a:extLst>
          </p:cNvPr>
          <p:cNvSpPr>
            <a:spLocks noGrp="1"/>
          </p:cNvSpPr>
          <p:nvPr>
            <p:ph type="body" sz="quarter" idx="22"/>
          </p:nvPr>
        </p:nvSpPr>
        <p:spPr/>
        <p:txBody>
          <a:bodyPr>
            <a:noAutofit/>
          </a:bodyPr>
          <a:lstStyle/>
          <a:p>
            <a:r>
              <a:rPr lang="en-GB" sz="2000" dirty="0"/>
              <a:t>SAS jobs and services initially created in ColdFusion</a:t>
            </a:r>
          </a:p>
        </p:txBody>
      </p:sp>
      <p:sp>
        <p:nvSpPr>
          <p:cNvPr id="5" name="Text Placeholder 4">
            <a:extLst>
              <a:ext uri="{FF2B5EF4-FFF2-40B4-BE49-F238E27FC236}">
                <a16:creationId xmlns:a16="http://schemas.microsoft.com/office/drawing/2014/main" id="{7E469F1E-AC6F-AFC8-9EDE-09AFDF69A834}"/>
              </a:ext>
            </a:extLst>
          </p:cNvPr>
          <p:cNvSpPr>
            <a:spLocks noGrp="1"/>
          </p:cNvSpPr>
          <p:nvPr>
            <p:ph type="body" sz="quarter" idx="23"/>
          </p:nvPr>
        </p:nvSpPr>
        <p:spPr/>
        <p:txBody>
          <a:bodyPr>
            <a:noAutofit/>
          </a:bodyPr>
          <a:lstStyle/>
          <a:p>
            <a:r>
              <a:rPr lang="en-GB" sz="2000" dirty="0"/>
              <a:t>ColdFusion jobs and services ported from ColdFusion to C# </a:t>
            </a:r>
          </a:p>
        </p:txBody>
      </p:sp>
      <p:sp>
        <p:nvSpPr>
          <p:cNvPr id="6" name="Text Placeholder 5">
            <a:extLst>
              <a:ext uri="{FF2B5EF4-FFF2-40B4-BE49-F238E27FC236}">
                <a16:creationId xmlns:a16="http://schemas.microsoft.com/office/drawing/2014/main" id="{185B5AFB-CD34-F3D7-A827-08ED4DBD9CC1}"/>
              </a:ext>
            </a:extLst>
          </p:cNvPr>
          <p:cNvSpPr>
            <a:spLocks noGrp="1"/>
          </p:cNvSpPr>
          <p:nvPr>
            <p:ph type="body" sz="quarter" idx="24"/>
          </p:nvPr>
        </p:nvSpPr>
        <p:spPr/>
        <p:txBody>
          <a:bodyPr>
            <a:noAutofit/>
          </a:bodyPr>
          <a:lstStyle/>
          <a:p>
            <a:r>
              <a:rPr lang="en-GB" sz="2000" dirty="0"/>
              <a:t>Node, PHP, and Python introduced as new features and plugins are developed on the SAS platform</a:t>
            </a:r>
          </a:p>
        </p:txBody>
      </p:sp>
      <p:sp>
        <p:nvSpPr>
          <p:cNvPr id="7" name="Text Placeholder 6">
            <a:extLst>
              <a:ext uri="{FF2B5EF4-FFF2-40B4-BE49-F238E27FC236}">
                <a16:creationId xmlns:a16="http://schemas.microsoft.com/office/drawing/2014/main" id="{CA418B51-D06F-3E73-A834-5D18A7AE0179}"/>
              </a:ext>
            </a:extLst>
          </p:cNvPr>
          <p:cNvSpPr>
            <a:spLocks noGrp="1"/>
          </p:cNvSpPr>
          <p:nvPr>
            <p:ph type="body" sz="quarter" idx="25"/>
          </p:nvPr>
        </p:nvSpPr>
        <p:spPr/>
        <p:txBody>
          <a:bodyPr>
            <a:noAutofit/>
          </a:bodyPr>
          <a:lstStyle/>
          <a:p>
            <a:r>
              <a:rPr lang="en-GB" sz="2000" dirty="0"/>
              <a:t>Cloud modernization begins and the SAS EKS environment is built out</a:t>
            </a:r>
          </a:p>
        </p:txBody>
      </p:sp>
      <p:sp>
        <p:nvSpPr>
          <p:cNvPr id="8" name="Text Placeholder 7">
            <a:extLst>
              <a:ext uri="{FF2B5EF4-FFF2-40B4-BE49-F238E27FC236}">
                <a16:creationId xmlns:a16="http://schemas.microsoft.com/office/drawing/2014/main" id="{AC743A0E-6E48-D80F-EAC3-293788A0C995}"/>
              </a:ext>
            </a:extLst>
          </p:cNvPr>
          <p:cNvSpPr>
            <a:spLocks noGrp="1"/>
          </p:cNvSpPr>
          <p:nvPr>
            <p:ph type="body" sz="quarter" idx="26"/>
          </p:nvPr>
        </p:nvSpPr>
        <p:spPr/>
        <p:txBody>
          <a:bodyPr>
            <a:noAutofit/>
          </a:bodyPr>
          <a:lstStyle/>
          <a:p>
            <a:r>
              <a:rPr lang="en-GB" sz="2000" dirty="0"/>
              <a:t>The introduction of Rust begins</a:t>
            </a:r>
          </a:p>
        </p:txBody>
      </p:sp>
      <p:sp>
        <p:nvSpPr>
          <p:cNvPr id="2" name="Title 1">
            <a:extLst>
              <a:ext uri="{FF2B5EF4-FFF2-40B4-BE49-F238E27FC236}">
                <a16:creationId xmlns:a16="http://schemas.microsoft.com/office/drawing/2014/main" id="{F44F3CE1-010B-628C-2D93-B85F67884BCD}"/>
              </a:ext>
            </a:extLst>
          </p:cNvPr>
          <p:cNvSpPr>
            <a:spLocks noGrp="1"/>
          </p:cNvSpPr>
          <p:nvPr>
            <p:ph type="title"/>
          </p:nvPr>
        </p:nvSpPr>
        <p:spPr/>
        <p:txBody>
          <a:bodyPr/>
          <a:lstStyle/>
          <a:p>
            <a:r>
              <a:rPr lang="en-GB" dirty="0">
                <a:solidFill>
                  <a:schemeClr val="tx1"/>
                </a:solidFill>
              </a:rPr>
              <a:t>The (condensed) ShareASale Journey</a:t>
            </a:r>
            <a:endParaRPr lang="en-GB" dirty="0">
              <a:solidFill>
                <a:schemeClr val="accent1"/>
              </a:solidFill>
              <a:latin typeface="+mj-lt"/>
            </a:endParaRPr>
          </a:p>
        </p:txBody>
      </p:sp>
    </p:spTree>
    <p:extLst>
      <p:ext uri="{BB962C8B-B14F-4D97-AF65-F5344CB8AC3E}">
        <p14:creationId xmlns:p14="http://schemas.microsoft.com/office/powerpoint/2010/main" val="144369068"/>
      </p:ext>
    </p:extLst>
  </p:cSld>
  <p:clrMapOvr>
    <a:masterClrMapping/>
  </p:clrMapOvr>
  <p:transition>
    <p:fade/>
  </p:transition>
</p:sld>
</file>

<file path=ppt/theme/theme1.xml><?xml version="1.0" encoding="utf-8"?>
<a:theme xmlns:a="http://schemas.openxmlformats.org/drawingml/2006/main" name="Awin Light Template">
  <a:themeElements>
    <a:clrScheme name="Awin Master Theme (Orange)">
      <a:dk1>
        <a:srgbClr val="23282C"/>
      </a:dk1>
      <a:lt1>
        <a:sysClr val="window" lastClr="FFFFFF"/>
      </a:lt1>
      <a:dk2>
        <a:srgbClr val="000000"/>
      </a:dk2>
      <a:lt2>
        <a:srgbClr val="919395"/>
      </a:lt2>
      <a:accent1>
        <a:srgbClr val="FF6600"/>
      </a:accent1>
      <a:accent2>
        <a:srgbClr val="DE0833"/>
      </a:accent2>
      <a:accent3>
        <a:srgbClr val="FAB418"/>
      </a:accent3>
      <a:accent4>
        <a:srgbClr val="442993"/>
      </a:accent4>
      <a:accent5>
        <a:srgbClr val="00964B"/>
      </a:accent5>
      <a:accent6>
        <a:srgbClr val="20AEBC"/>
      </a:accent6>
      <a:hlink>
        <a:srgbClr val="FF6600"/>
      </a:hlink>
      <a:folHlink>
        <a:srgbClr val="FF6600"/>
      </a:folHlink>
    </a:clrScheme>
    <a:fontScheme name="Inter Family">
      <a:majorFont>
        <a:latin typeface="Inter SemiBold"/>
        <a:ea typeface=""/>
        <a:cs typeface=""/>
      </a:majorFont>
      <a:minorFont>
        <a:latin typeface="Inter Extra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win Light Template" id="{AB9047BC-0D7D-4ABC-ABD1-F372E8BFB46D}" vid="{F7DFE423-FB60-4DD3-8CDF-6354AB59017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3C11CCDA33C1945BCCFCA6BDA6560D8" ma:contentTypeVersion="6" ma:contentTypeDescription="Create a new document." ma:contentTypeScope="" ma:versionID="c4e40759e9c29e3836e554da0a2111a8">
  <xsd:schema xmlns:xsd="http://www.w3.org/2001/XMLSchema" xmlns:xs="http://www.w3.org/2001/XMLSchema" xmlns:p="http://schemas.microsoft.com/office/2006/metadata/properties" xmlns:ns2="dd8527b1-83e7-4dcc-9fa6-cbe678e3df15" xmlns:ns3="0d3469a6-029b-4fc3-b7e3-737845a6caec" targetNamespace="http://schemas.microsoft.com/office/2006/metadata/properties" ma:root="true" ma:fieldsID="92fc24a104312384b144217a93f85834" ns2:_="" ns3:_="">
    <xsd:import namespace="dd8527b1-83e7-4dcc-9fa6-cbe678e3df15"/>
    <xsd:import namespace="0d3469a6-029b-4fc3-b7e3-737845a6cae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8527b1-83e7-4dcc-9fa6-cbe678e3df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d3469a6-029b-4fc3-b7e3-737845a6cae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0d3469a6-029b-4fc3-b7e3-737845a6caec">
      <UserInfo>
        <DisplayName/>
        <AccountId xsi:nil="true"/>
        <AccountType/>
      </UserInfo>
    </SharedWithUsers>
  </documentManagement>
</p:properties>
</file>

<file path=customXml/itemProps1.xml><?xml version="1.0" encoding="utf-8"?>
<ds:datastoreItem xmlns:ds="http://schemas.openxmlformats.org/officeDocument/2006/customXml" ds:itemID="{8B19ACEE-C9DA-4005-99E4-0B2BC9DC26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d8527b1-83e7-4dcc-9fa6-cbe678e3df15"/>
    <ds:schemaRef ds:uri="0d3469a6-029b-4fc3-b7e3-737845a6cae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AF10410-6894-496C-91CB-356AD534345E}">
  <ds:schemaRefs>
    <ds:schemaRef ds:uri="http://schemas.microsoft.com/sharepoint/v3/contenttype/forms"/>
  </ds:schemaRefs>
</ds:datastoreItem>
</file>

<file path=customXml/itemProps3.xml><?xml version="1.0" encoding="utf-8"?>
<ds:datastoreItem xmlns:ds="http://schemas.openxmlformats.org/officeDocument/2006/customXml" ds:itemID="{3A3E04E9-018A-458D-B1E4-7AA738F7A315}">
  <ds:schemaRefs>
    <ds:schemaRef ds:uri="http://purl.org/dc/terms/"/>
    <ds:schemaRef ds:uri="http://purl.org/dc/elements/1.1/"/>
    <ds:schemaRef ds:uri="dd8527b1-83e7-4dcc-9fa6-cbe678e3df15"/>
    <ds:schemaRef ds:uri="http://schemas.microsoft.com/office/2006/documentManagement/types"/>
    <ds:schemaRef ds:uri="http://purl.org/dc/dcmitype/"/>
    <ds:schemaRef ds:uri="http://schemas.microsoft.com/office/2006/metadata/properties"/>
    <ds:schemaRef ds:uri="0d3469a6-029b-4fc3-b7e3-737845a6caec"/>
    <ds:schemaRef ds:uri="http://schemas.openxmlformats.org/package/2006/metadata/core-properti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Awin Light Template</Template>
  <TotalTime>2579</TotalTime>
  <Words>1078</Words>
  <Application>Microsoft Macintosh PowerPoint</Application>
  <PresentationFormat>Widescreen</PresentationFormat>
  <Paragraphs>132</Paragraphs>
  <Slides>23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Inter ExtraLight</vt:lpstr>
      <vt:lpstr>Calibri</vt:lpstr>
      <vt:lpstr>Inter SemiBold</vt:lpstr>
      <vt:lpstr>Tahoma</vt:lpstr>
      <vt:lpstr>Arial</vt:lpstr>
      <vt:lpstr>Inter Medium</vt:lpstr>
      <vt:lpstr>Inter Light</vt:lpstr>
      <vt:lpstr>Awin Light Template</vt:lpstr>
      <vt:lpstr>Trials, Tribulations, and Tragedy of ShareASale's Journey of Rust in Production</vt:lpstr>
      <vt:lpstr>Agenda</vt:lpstr>
      <vt:lpstr>The Journey Begins</vt:lpstr>
      <vt:lpstr>PowerPoint Presentation</vt:lpstr>
      <vt:lpstr>PowerPoint Presentation</vt:lpstr>
      <vt:lpstr>PowerPoint Presentation</vt:lpstr>
      <vt:lpstr>PowerPoint Presentation</vt:lpstr>
      <vt:lpstr>PowerPoint Presentation</vt:lpstr>
      <vt:lpstr>The (condensed) ShareASale Journey</vt:lpstr>
      <vt:lpstr>Rust? In my environment?</vt:lpstr>
      <vt:lpstr>Pros, Cons, and overcoming frictions</vt:lpstr>
      <vt:lpstr>PowerPoint Presentation</vt:lpstr>
      <vt:lpstr>PowerPoint Presentation</vt:lpstr>
      <vt:lpstr>PowerPoint Presentation</vt:lpstr>
      <vt:lpstr>PowerPoint Presentation</vt:lpstr>
      <vt:lpstr>Overcoming frictions</vt:lpstr>
      <vt:lpstr>PowerPoint Presentation</vt:lpstr>
      <vt:lpstr>PowerPoint Presentation</vt:lpstr>
      <vt:lpstr>PowerPoint Presentation</vt:lpstr>
      <vt:lpstr>Conclusion and final thoughts</vt:lpstr>
      <vt:lpstr>PowerPoint Presentation</vt:lpstr>
      <vt:lpstr>QA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Nicholas Judge</dc:creator>
  <cp:lastModifiedBy>Nicholas Judge</cp:lastModifiedBy>
  <cp:revision>4</cp:revision>
  <dcterms:created xsi:type="dcterms:W3CDTF">2025-06-21T23:55:21Z</dcterms:created>
  <dcterms:modified xsi:type="dcterms:W3CDTF">2025-07-01T13:24:59Z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0x010100F3C11CCDA33C1945BCCFCA6BDA6560D8</vt:lpwstr>
  </property>
  <property fmtid="{D5CDD505-2E9C-101B-9397-08002B2CF9AE}" pid="3" name="ComplianceAssetId">
    <vt:lpwstr/>
  </property>
  <property fmtid="{D5CDD505-2E9C-101B-9397-08002B2CF9AE}" pid="4" name="_ExtendedDescription">
    <vt:lpwstr/>
  </property>
  <property fmtid="{D5CDD505-2E9C-101B-9397-08002B2CF9AE}" pid="5" name="TriggerFlowInfo">
    <vt:lpwstr/>
  </property>
</Properties>
</file>